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813" r:id="rId2"/>
    <p:sldId id="920" r:id="rId3"/>
    <p:sldId id="917" r:id="rId4"/>
    <p:sldId id="881" r:id="rId5"/>
    <p:sldId id="876" r:id="rId6"/>
    <p:sldId id="891" r:id="rId7"/>
    <p:sldId id="882" r:id="rId8"/>
    <p:sldId id="888" r:id="rId9"/>
    <p:sldId id="883" r:id="rId10"/>
    <p:sldId id="919" r:id="rId11"/>
    <p:sldId id="898" r:id="rId12"/>
    <p:sldId id="921" r:id="rId13"/>
    <p:sldId id="899" r:id="rId14"/>
    <p:sldId id="885" r:id="rId15"/>
    <p:sldId id="900" r:id="rId16"/>
    <p:sldId id="901" r:id="rId17"/>
    <p:sldId id="902" r:id="rId18"/>
    <p:sldId id="903" r:id="rId19"/>
    <p:sldId id="904" r:id="rId20"/>
    <p:sldId id="814" r:id="rId21"/>
    <p:sldId id="815" r:id="rId22"/>
    <p:sldId id="816" r:id="rId23"/>
    <p:sldId id="817" r:id="rId24"/>
    <p:sldId id="678" r:id="rId25"/>
    <p:sldId id="761" r:id="rId26"/>
    <p:sldId id="762" r:id="rId27"/>
    <p:sldId id="826" r:id="rId28"/>
    <p:sldId id="780" r:id="rId29"/>
    <p:sldId id="782" r:id="rId30"/>
    <p:sldId id="763" r:id="rId31"/>
    <p:sldId id="764" r:id="rId32"/>
    <p:sldId id="895" r:id="rId33"/>
    <p:sldId id="896" r:id="rId34"/>
    <p:sldId id="897" r:id="rId35"/>
    <p:sldId id="828" r:id="rId36"/>
    <p:sldId id="906" r:id="rId37"/>
    <p:sldId id="907" r:id="rId38"/>
    <p:sldId id="922" r:id="rId39"/>
    <p:sldId id="923" r:id="rId40"/>
    <p:sldId id="924" r:id="rId41"/>
    <p:sldId id="925" r:id="rId42"/>
    <p:sldId id="926" r:id="rId43"/>
    <p:sldId id="908" r:id="rId44"/>
    <p:sldId id="918" r:id="rId45"/>
    <p:sldId id="927" r:id="rId46"/>
    <p:sldId id="928" r:id="rId47"/>
    <p:sldId id="929" r:id="rId48"/>
    <p:sldId id="930" r:id="rId49"/>
    <p:sldId id="811" r:id="rId50"/>
    <p:sldId id="859" r:id="rId51"/>
    <p:sldId id="339" r:id="rId52"/>
  </p:sldIdLst>
  <p:sldSz cx="9144000" cy="6858000" type="screen4x3"/>
  <p:notesSz cx="6858000" cy="9144000"/>
  <p:defaultTextStyle>
    <a:defPPr>
      <a:defRPr lang="en-US"/>
    </a:defPPr>
    <a:lvl1pPr algn="ctr" rtl="0" fontAlgn="base">
      <a:spcBef>
        <a:spcPct val="0"/>
      </a:spcBef>
      <a:spcAft>
        <a:spcPct val="0"/>
      </a:spcAft>
      <a:defRPr sz="4000" kern="1200">
        <a:solidFill>
          <a:schemeClr val="bg1"/>
        </a:solidFill>
        <a:latin typeface="Arial" pitchFamily="-106" charset="0"/>
        <a:ea typeface="+mn-ea"/>
        <a:cs typeface="+mn-cs"/>
      </a:defRPr>
    </a:lvl1pPr>
    <a:lvl2pPr marL="457200" algn="ctr" rtl="0" fontAlgn="base">
      <a:spcBef>
        <a:spcPct val="0"/>
      </a:spcBef>
      <a:spcAft>
        <a:spcPct val="0"/>
      </a:spcAft>
      <a:defRPr sz="4000" kern="1200">
        <a:solidFill>
          <a:schemeClr val="bg1"/>
        </a:solidFill>
        <a:latin typeface="Arial" pitchFamily="-106" charset="0"/>
        <a:ea typeface="+mn-ea"/>
        <a:cs typeface="+mn-cs"/>
      </a:defRPr>
    </a:lvl2pPr>
    <a:lvl3pPr marL="914400" algn="ctr" rtl="0" fontAlgn="base">
      <a:spcBef>
        <a:spcPct val="0"/>
      </a:spcBef>
      <a:spcAft>
        <a:spcPct val="0"/>
      </a:spcAft>
      <a:defRPr sz="4000" kern="1200">
        <a:solidFill>
          <a:schemeClr val="bg1"/>
        </a:solidFill>
        <a:latin typeface="Arial" pitchFamily="-106" charset="0"/>
        <a:ea typeface="+mn-ea"/>
        <a:cs typeface="+mn-cs"/>
      </a:defRPr>
    </a:lvl3pPr>
    <a:lvl4pPr marL="1371600" algn="ctr" rtl="0" fontAlgn="base">
      <a:spcBef>
        <a:spcPct val="0"/>
      </a:spcBef>
      <a:spcAft>
        <a:spcPct val="0"/>
      </a:spcAft>
      <a:defRPr sz="4000" kern="1200">
        <a:solidFill>
          <a:schemeClr val="bg1"/>
        </a:solidFill>
        <a:latin typeface="Arial" pitchFamily="-106" charset="0"/>
        <a:ea typeface="+mn-ea"/>
        <a:cs typeface="+mn-cs"/>
      </a:defRPr>
    </a:lvl4pPr>
    <a:lvl5pPr marL="1828800" algn="ctr" rtl="0" fontAlgn="base">
      <a:spcBef>
        <a:spcPct val="0"/>
      </a:spcBef>
      <a:spcAft>
        <a:spcPct val="0"/>
      </a:spcAft>
      <a:defRPr sz="4000" kern="1200">
        <a:solidFill>
          <a:schemeClr val="bg1"/>
        </a:solidFill>
        <a:latin typeface="Arial" pitchFamily="-106" charset="0"/>
        <a:ea typeface="+mn-ea"/>
        <a:cs typeface="+mn-cs"/>
      </a:defRPr>
    </a:lvl5pPr>
    <a:lvl6pPr marL="2286000" algn="l" defTabSz="457200" rtl="0" eaLnBrk="1" latinLnBrk="0" hangingPunct="1">
      <a:defRPr sz="4000" kern="1200">
        <a:solidFill>
          <a:schemeClr val="bg1"/>
        </a:solidFill>
        <a:latin typeface="Arial" pitchFamily="-106" charset="0"/>
        <a:ea typeface="+mn-ea"/>
        <a:cs typeface="+mn-cs"/>
      </a:defRPr>
    </a:lvl6pPr>
    <a:lvl7pPr marL="2743200" algn="l" defTabSz="457200" rtl="0" eaLnBrk="1" latinLnBrk="0" hangingPunct="1">
      <a:defRPr sz="4000" kern="1200">
        <a:solidFill>
          <a:schemeClr val="bg1"/>
        </a:solidFill>
        <a:latin typeface="Arial" pitchFamily="-106" charset="0"/>
        <a:ea typeface="+mn-ea"/>
        <a:cs typeface="+mn-cs"/>
      </a:defRPr>
    </a:lvl7pPr>
    <a:lvl8pPr marL="3200400" algn="l" defTabSz="457200" rtl="0" eaLnBrk="1" latinLnBrk="0" hangingPunct="1">
      <a:defRPr sz="4000" kern="1200">
        <a:solidFill>
          <a:schemeClr val="bg1"/>
        </a:solidFill>
        <a:latin typeface="Arial" pitchFamily="-106" charset="0"/>
        <a:ea typeface="+mn-ea"/>
        <a:cs typeface="+mn-cs"/>
      </a:defRPr>
    </a:lvl8pPr>
    <a:lvl9pPr marL="3657600" algn="l" defTabSz="457200" rtl="0" eaLnBrk="1" latinLnBrk="0" hangingPunct="1">
      <a:defRPr sz="4000" kern="1200">
        <a:solidFill>
          <a:schemeClr val="bg1"/>
        </a:solidFill>
        <a:latin typeface="Arial" pitchFamily="-106" charset="0"/>
        <a:ea typeface="+mn-ea"/>
        <a:cs typeface="+mn-cs"/>
      </a:defRPr>
    </a:lvl9pPr>
  </p:defaultTextStyle>
  <p:extLst>
    <p:ext uri="{EFAFB233-063F-42B5-8137-9DF3F51BA10A}">
      <p15:sldGuideLst xmlns:p15="http://schemas.microsoft.com/office/powerpoint/2012/main">
        <p15:guide id="1" orient="horz" pos="134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E1E"/>
    <a:srgbClr val="303030"/>
    <a:srgbClr val="5B41CD"/>
    <a:srgbClr val="924CB3"/>
    <a:srgbClr val="46FDFF"/>
    <a:srgbClr val="CCECFF"/>
    <a:srgbClr val="FFCC00"/>
    <a:srgbClr val="FF6600"/>
    <a:srgbClr val="FF00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99"/>
    <p:restoredTop sz="83376" autoAdjust="0"/>
  </p:normalViewPr>
  <p:slideViewPr>
    <p:cSldViewPr>
      <p:cViewPr varScale="1">
        <p:scale>
          <a:sx n="47" d="100"/>
          <a:sy n="47" d="100"/>
        </p:scale>
        <p:origin x="1320" y="200"/>
      </p:cViewPr>
      <p:guideLst>
        <p:guide orient="horz" pos="13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286052009456301E-2"/>
          <c:y val="8.1218274111675107E-2"/>
          <c:w val="0.90780141843971596"/>
          <c:h val="0.76142131979695404"/>
        </c:manualLayout>
      </c:layout>
      <c:barChart>
        <c:barDir val="col"/>
        <c:grouping val="clustered"/>
        <c:varyColors val="0"/>
        <c:ser>
          <c:idx val="0"/>
          <c:order val="0"/>
          <c:tx>
            <c:strRef>
              <c:f>Sheet1!$A$2</c:f>
              <c:strCache>
                <c:ptCount val="1"/>
              </c:strCache>
            </c:strRef>
          </c:tx>
          <c:spPr>
            <a:solidFill>
              <a:srgbClr val="924CB3"/>
            </a:solidFill>
            <a:ln w="25321">
              <a:noFill/>
            </a:ln>
          </c:spPr>
          <c:invertIfNegative val="0"/>
          <c:dLbls>
            <c:numFmt formatCode="General&quot;%&quot;" sourceLinked="0"/>
            <c:spPr>
              <a:noFill/>
              <a:ln w="25321">
                <a:noFill/>
              </a:ln>
            </c:spPr>
            <c:txPr>
              <a:bodyPr/>
              <a:lstStyle/>
              <a:p>
                <a:pPr>
                  <a:defRPr sz="1121"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MS</c:v>
                </c:pt>
                <c:pt idx="1">
                  <c:v>Epilepsy</c:v>
                </c:pt>
                <c:pt idx="2">
                  <c:v>PD+HD</c:v>
                </c:pt>
                <c:pt idx="3">
                  <c:v>Stroke</c:v>
                </c:pt>
                <c:pt idx="4">
                  <c:v>AD</c:v>
                </c:pt>
                <c:pt idx="5">
                  <c:v>Migraine</c:v>
                </c:pt>
              </c:strCache>
            </c:strRef>
          </c:cat>
          <c:val>
            <c:numRef>
              <c:f>Sheet1!$B$2:$G$2</c:f>
              <c:numCache>
                <c:formatCode>General</c:formatCode>
                <c:ptCount val="6"/>
                <c:pt idx="0">
                  <c:v>0.09</c:v>
                </c:pt>
                <c:pt idx="1">
                  <c:v>0.71</c:v>
                </c:pt>
                <c:pt idx="2">
                  <c:v>0.96</c:v>
                </c:pt>
                <c:pt idx="3">
                  <c:v>1</c:v>
                </c:pt>
                <c:pt idx="4">
                  <c:v>6.7</c:v>
                </c:pt>
                <c:pt idx="5">
                  <c:v>12.1</c:v>
                </c:pt>
              </c:numCache>
            </c:numRef>
          </c:val>
          <c:extLst>
            <c:ext xmlns:c16="http://schemas.microsoft.com/office/drawing/2014/chart" uri="{C3380CC4-5D6E-409C-BE32-E72D297353CC}">
              <c16:uniqueId val="{00000000-72E5-794F-A3C1-A169E2C6E237}"/>
            </c:ext>
          </c:extLst>
        </c:ser>
        <c:dLbls>
          <c:showLegendKey val="0"/>
          <c:showVal val="0"/>
          <c:showCatName val="0"/>
          <c:showSerName val="0"/>
          <c:showPercent val="0"/>
          <c:showBubbleSize val="0"/>
        </c:dLbls>
        <c:gapWidth val="50"/>
        <c:axId val="-2147482856"/>
        <c:axId val="-2147479576"/>
      </c:barChart>
      <c:catAx>
        <c:axId val="-2147482856"/>
        <c:scaling>
          <c:orientation val="minMax"/>
        </c:scaling>
        <c:delete val="0"/>
        <c:axPos val="b"/>
        <c:numFmt formatCode="General" sourceLinked="1"/>
        <c:majorTickMark val="none"/>
        <c:minorTickMark val="none"/>
        <c:tickLblPos val="nextTo"/>
        <c:spPr>
          <a:ln w="25321">
            <a:solidFill>
              <a:srgbClr val="FFFFFF"/>
            </a:solidFill>
            <a:prstDash val="solid"/>
          </a:ln>
        </c:spPr>
        <c:txPr>
          <a:bodyPr rot="0" vert="horz"/>
          <a:lstStyle/>
          <a:p>
            <a:pPr>
              <a:defRPr sz="1121" b="1" i="0" u="none" strike="noStrike" baseline="0">
                <a:solidFill>
                  <a:srgbClr val="000000"/>
                </a:solidFill>
                <a:latin typeface="Arial"/>
                <a:ea typeface="Arial"/>
                <a:cs typeface="Arial"/>
              </a:defRPr>
            </a:pPr>
            <a:endParaRPr lang="en-US"/>
          </a:p>
        </c:txPr>
        <c:crossAx val="-2147479576"/>
        <c:crosses val="autoZero"/>
        <c:auto val="1"/>
        <c:lblAlgn val="ctr"/>
        <c:lblOffset val="100"/>
        <c:tickLblSkip val="1"/>
        <c:tickMarkSkip val="1"/>
        <c:noMultiLvlLbl val="0"/>
      </c:catAx>
      <c:valAx>
        <c:axId val="-2147479576"/>
        <c:scaling>
          <c:orientation val="minMax"/>
          <c:max val="15"/>
        </c:scaling>
        <c:delete val="0"/>
        <c:axPos val="l"/>
        <c:numFmt formatCode="General" sourceLinked="1"/>
        <c:majorTickMark val="out"/>
        <c:minorTickMark val="none"/>
        <c:tickLblPos val="nextTo"/>
        <c:spPr>
          <a:ln w="25321">
            <a:solidFill>
              <a:srgbClr val="FFFFFF"/>
            </a:solidFill>
            <a:prstDash val="solid"/>
          </a:ln>
        </c:spPr>
        <c:txPr>
          <a:bodyPr rot="0" vert="horz"/>
          <a:lstStyle/>
          <a:p>
            <a:pPr>
              <a:defRPr sz="1121" b="1" i="0" u="none" strike="noStrike" baseline="0">
                <a:solidFill>
                  <a:srgbClr val="000000"/>
                </a:solidFill>
                <a:latin typeface="Arial"/>
                <a:ea typeface="Arial"/>
                <a:cs typeface="Arial"/>
              </a:defRPr>
            </a:pPr>
            <a:endParaRPr lang="en-US"/>
          </a:p>
        </c:txPr>
        <c:crossAx val="-2147482856"/>
        <c:crosses val="autoZero"/>
        <c:crossBetween val="between"/>
        <c:majorUnit val="5"/>
      </c:valAx>
      <c:spPr>
        <a:noFill/>
        <a:ln w="25321">
          <a:noFill/>
        </a:ln>
      </c:spPr>
    </c:plotArea>
    <c:plotVisOnly val="1"/>
    <c:dispBlanksAs val="gap"/>
    <c:showDLblsOverMax val="0"/>
  </c:chart>
  <c:spPr>
    <a:noFill/>
    <a:ln>
      <a:noFill/>
    </a:ln>
  </c:spPr>
  <c:txPr>
    <a:bodyPr/>
    <a:lstStyle/>
    <a:p>
      <a:pPr>
        <a:defRPr sz="1121" b="1"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4472C4"/>
              </a:solidFill>
              <a:ln w="19050">
                <a:noFill/>
              </a:ln>
              <a:effectLst>
                <a:outerShdw blurRad="152400" dist="38100" dir="2700000" algn="tl" rotWithShape="0">
                  <a:prstClr val="black">
                    <a:alpha val="76000"/>
                  </a:prstClr>
                </a:outerShdw>
              </a:effectLst>
            </c:spPr>
            <c:extLst>
              <c:ext xmlns:c16="http://schemas.microsoft.com/office/drawing/2014/chart" uri="{C3380CC4-5D6E-409C-BE32-E72D297353CC}">
                <c16:uniqueId val="{00000001-C768-492C-ADCD-1E1085E57E62}"/>
              </c:ext>
            </c:extLst>
          </c:dPt>
          <c:dPt>
            <c:idx val="1"/>
            <c:bubble3D val="0"/>
            <c:spPr>
              <a:pattFill prst="dkVert">
                <a:fgClr>
                  <a:schemeClr val="accent1">
                    <a:lumMod val="50000"/>
                  </a:schemeClr>
                </a:fgClr>
                <a:bgClr>
                  <a:schemeClr val="bg1"/>
                </a:bgClr>
              </a:pattFill>
              <a:ln w="19050">
                <a:noFill/>
              </a:ln>
              <a:effectLst>
                <a:outerShdw blurRad="152400" dist="38100" dir="2700000" algn="tl" rotWithShape="0">
                  <a:prstClr val="black">
                    <a:alpha val="76000"/>
                  </a:prstClr>
                </a:outerShdw>
              </a:effectLst>
            </c:spPr>
            <c:extLst>
              <c:ext xmlns:c16="http://schemas.microsoft.com/office/drawing/2014/chart" uri="{C3380CC4-5D6E-409C-BE32-E72D297353CC}">
                <c16:uniqueId val="{00000003-C768-492C-ADCD-1E1085E57E62}"/>
              </c:ext>
            </c:extLst>
          </c:dPt>
          <c:dPt>
            <c:idx val="2"/>
            <c:bubble3D val="0"/>
            <c:spPr>
              <a:pattFill prst="pct90">
                <a:fgClr>
                  <a:srgbClr val="C00000"/>
                </a:fgClr>
                <a:bgClr>
                  <a:srgbClr val="FF7C80"/>
                </a:bgClr>
              </a:pattFill>
              <a:ln w="19050">
                <a:noFill/>
              </a:ln>
              <a:effectLst>
                <a:outerShdw blurRad="152400" dist="38100" dir="2700000" algn="tl" rotWithShape="0">
                  <a:prstClr val="black">
                    <a:alpha val="76000"/>
                  </a:prstClr>
                </a:outerShdw>
              </a:effectLst>
            </c:spPr>
            <c:extLst>
              <c:ext xmlns:c16="http://schemas.microsoft.com/office/drawing/2014/chart" uri="{C3380CC4-5D6E-409C-BE32-E72D297353CC}">
                <c16:uniqueId val="{00000005-C768-492C-ADCD-1E1085E57E62}"/>
              </c:ext>
            </c:extLst>
          </c:dPt>
          <c:dPt>
            <c:idx val="3"/>
            <c:bubble3D val="0"/>
            <c:spPr>
              <a:solidFill>
                <a:schemeClr val="bg2"/>
              </a:solidFill>
              <a:ln w="19050">
                <a:noFill/>
              </a:ln>
              <a:effectLst>
                <a:outerShdw blurRad="152400" dist="38100" dir="2700000" algn="tl" rotWithShape="0">
                  <a:prstClr val="black">
                    <a:alpha val="76000"/>
                  </a:prstClr>
                </a:outerShdw>
              </a:effectLst>
            </c:spPr>
            <c:extLst>
              <c:ext xmlns:c16="http://schemas.microsoft.com/office/drawing/2014/chart" uri="{C3380CC4-5D6E-409C-BE32-E72D297353CC}">
                <c16:uniqueId val="{00000007-C768-492C-ADCD-1E1085E57E62}"/>
              </c:ext>
            </c:extLst>
          </c:dPt>
          <c:dPt>
            <c:idx val="4"/>
            <c:bubble3D val="0"/>
            <c:spPr>
              <a:solidFill>
                <a:srgbClr val="70AD47"/>
              </a:solidFill>
              <a:ln w="19050">
                <a:noFill/>
              </a:ln>
              <a:effectLst>
                <a:outerShdw blurRad="152400" dist="38100" dir="2700000" algn="tl" rotWithShape="0">
                  <a:prstClr val="black">
                    <a:alpha val="76000"/>
                  </a:prstClr>
                </a:outerShdw>
              </a:effectLst>
            </c:spPr>
            <c:extLst>
              <c:ext xmlns:c16="http://schemas.microsoft.com/office/drawing/2014/chart" uri="{C3380CC4-5D6E-409C-BE32-E72D297353CC}">
                <c16:uniqueId val="{00000009-C768-492C-ADCD-1E1085E57E62}"/>
              </c:ext>
            </c:extLst>
          </c:dPt>
          <c:cat>
            <c:strRef>
              <c:f>Sheet1!$A$2:$A$6</c:f>
              <c:strCache>
                <c:ptCount val="5"/>
                <c:pt idx="0">
                  <c:v>Prodrome</c:v>
                </c:pt>
                <c:pt idx="1">
                  <c:v>Aura</c:v>
                </c:pt>
                <c:pt idx="2">
                  <c:v>Headache</c:v>
                </c:pt>
                <c:pt idx="3">
                  <c:v>Postdrome</c:v>
                </c:pt>
                <c:pt idx="4">
                  <c:v>Interictal</c:v>
                </c:pt>
              </c:strCache>
            </c:strRef>
          </c:cat>
          <c:val>
            <c:numRef>
              <c:f>Sheet1!$B$2:$B$6</c:f>
              <c:numCache>
                <c:formatCode>General</c:formatCode>
                <c:ptCount val="5"/>
                <c:pt idx="0">
                  <c:v>2</c:v>
                </c:pt>
                <c:pt idx="1">
                  <c:v>0.2</c:v>
                </c:pt>
                <c:pt idx="2">
                  <c:v>2</c:v>
                </c:pt>
                <c:pt idx="3">
                  <c:v>2</c:v>
                </c:pt>
                <c:pt idx="4">
                  <c:v>4</c:v>
                </c:pt>
              </c:numCache>
            </c:numRef>
          </c:val>
          <c:extLst>
            <c:ext xmlns:c16="http://schemas.microsoft.com/office/drawing/2014/chart" uri="{C3380CC4-5D6E-409C-BE32-E72D297353CC}">
              <c16:uniqueId val="{0000000A-C768-492C-ADCD-1E1085E57E62}"/>
            </c:ext>
          </c:extLst>
        </c:ser>
        <c:dLbls>
          <c:showLegendKey val="0"/>
          <c:showVal val="0"/>
          <c:showCatName val="0"/>
          <c:showSerName val="0"/>
          <c:showPercent val="0"/>
          <c:showBubbleSize val="0"/>
          <c:showLeaderLines val="1"/>
        </c:dLbls>
        <c:firstSliceAng val="0"/>
        <c:holeSize val="3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1">
                <a:solidFill>
                  <a:schemeClr val="tx1"/>
                </a:solidFill>
                <a:latin typeface="Arial" charset="0"/>
              </a:defRPr>
            </a:lvl1pPr>
          </a:lstStyle>
          <a:p>
            <a:pPr>
              <a:defRPr/>
            </a:pPr>
            <a:endParaRPr lang="en-US"/>
          </a:p>
        </p:txBody>
      </p:sp>
      <p:sp>
        <p:nvSpPr>
          <p:cNvPr id="481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tx1"/>
                </a:solidFill>
                <a:latin typeface="Arial" charset="0"/>
              </a:defRPr>
            </a:lvl1pPr>
          </a:lstStyle>
          <a:p>
            <a:pPr>
              <a:defRPr/>
            </a:pPr>
            <a:endParaRPr lang="en-US"/>
          </a:p>
        </p:txBody>
      </p:sp>
      <p:sp>
        <p:nvSpPr>
          <p:cNvPr id="481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1">
                <a:solidFill>
                  <a:schemeClr val="tx1"/>
                </a:solidFill>
                <a:latin typeface="Arial" charset="0"/>
              </a:defRPr>
            </a:lvl1pPr>
          </a:lstStyle>
          <a:p>
            <a:pPr>
              <a:defRPr/>
            </a:pPr>
            <a:endParaRPr lang="en-US"/>
          </a:p>
        </p:txBody>
      </p:sp>
      <p:sp>
        <p:nvSpPr>
          <p:cNvPr id="481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pPr>
              <a:defRPr/>
            </a:pPr>
            <a:fld id="{4A3AA37D-E0B5-8047-B96E-EDD9FAD7C971}" type="slidenum">
              <a:rPr lang="en-US"/>
              <a:pPr>
                <a:defRPr/>
              </a:pPr>
              <a:t>‹#›</a:t>
            </a:fld>
            <a:endParaRPr lang="en-US"/>
          </a:p>
        </p:txBody>
      </p:sp>
    </p:spTree>
    <p:extLst>
      <p:ext uri="{BB962C8B-B14F-4D97-AF65-F5344CB8AC3E}">
        <p14:creationId xmlns:p14="http://schemas.microsoft.com/office/powerpoint/2010/main" val="2510732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w="19050">
            <a:noFill/>
            <a:miter lim="800000"/>
            <a:headEnd/>
            <a:tailEnd type="none" w="lg" len="lg"/>
          </a:ln>
          <a:effectLst/>
        </p:spPr>
        <p:txBody>
          <a:bodyPr vert="horz" wrap="square" lIns="91440" tIns="45720" rIns="91440" bIns="45720" numCol="1" anchor="t" anchorCtr="0" compatLnSpc="1">
            <a:prstTxWarp prst="textNoShape">
              <a:avLst/>
            </a:prstTxWarp>
          </a:bodyPr>
          <a:lstStyle>
            <a:lvl1pPr algn="l">
              <a:defRPr sz="1200" b="1">
                <a:solidFill>
                  <a:schemeClr val="tx1"/>
                </a:solidFill>
                <a:latin typeface="Arial" charset="0"/>
              </a:defRPr>
            </a:lvl1pPr>
          </a:lstStyle>
          <a:p>
            <a:pPr>
              <a:defRPr/>
            </a:pPr>
            <a:endParaRPr lang="en-US"/>
          </a:p>
        </p:txBody>
      </p:sp>
      <p:sp>
        <p:nvSpPr>
          <p:cNvPr id="74755" name="Rectangle 3"/>
          <p:cNvSpPr>
            <a:spLocks noGrp="1" noChangeArrowheads="1"/>
          </p:cNvSpPr>
          <p:nvPr>
            <p:ph type="dt" idx="1"/>
          </p:nvPr>
        </p:nvSpPr>
        <p:spPr bwMode="auto">
          <a:xfrm>
            <a:off x="3886200" y="0"/>
            <a:ext cx="2971800" cy="457200"/>
          </a:xfrm>
          <a:prstGeom prst="rect">
            <a:avLst/>
          </a:prstGeom>
          <a:noFill/>
          <a:ln w="19050">
            <a:noFill/>
            <a:miter lim="800000"/>
            <a:headEnd/>
            <a:tailEnd type="none" w="lg" len="lg"/>
          </a:ln>
          <a:effectLst/>
        </p:spPr>
        <p:txBody>
          <a:bodyPr vert="horz" wrap="square" lIns="91440" tIns="45720" rIns="91440" bIns="45720" numCol="1" anchor="t" anchorCtr="0" compatLnSpc="1">
            <a:prstTxWarp prst="textNoShape">
              <a:avLst/>
            </a:prstTxWarp>
          </a:bodyPr>
          <a:lstStyle>
            <a:lvl1pPr algn="r">
              <a:defRPr sz="1200" b="1">
                <a:solidFill>
                  <a:schemeClr val="tx1"/>
                </a:solidFill>
                <a:latin typeface="Arial"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4757" name="Rectangle 5"/>
          <p:cNvSpPr>
            <a:spLocks noGrp="1" noChangeArrowheads="1"/>
          </p:cNvSpPr>
          <p:nvPr>
            <p:ph type="body" sz="quarter" idx="3"/>
          </p:nvPr>
        </p:nvSpPr>
        <p:spPr bwMode="auto">
          <a:xfrm>
            <a:off x="914400" y="4343400"/>
            <a:ext cx="5029200" cy="4114800"/>
          </a:xfrm>
          <a:prstGeom prst="rect">
            <a:avLst/>
          </a:prstGeom>
          <a:noFill/>
          <a:ln w="19050">
            <a:noFill/>
            <a:miter lim="800000"/>
            <a:headEnd/>
            <a:tailEnd type="none" w="lg" len="lg"/>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4758" name="Rectangle 6"/>
          <p:cNvSpPr>
            <a:spLocks noGrp="1" noChangeArrowheads="1"/>
          </p:cNvSpPr>
          <p:nvPr>
            <p:ph type="ftr" sz="quarter" idx="4"/>
          </p:nvPr>
        </p:nvSpPr>
        <p:spPr bwMode="auto">
          <a:xfrm>
            <a:off x="0" y="8686800"/>
            <a:ext cx="2971800" cy="457200"/>
          </a:xfrm>
          <a:prstGeom prst="rect">
            <a:avLst/>
          </a:prstGeom>
          <a:noFill/>
          <a:ln w="19050">
            <a:noFill/>
            <a:miter lim="800000"/>
            <a:headEnd/>
            <a:tailEnd type="none" w="lg" len="lg"/>
          </a:ln>
          <a:effectLst/>
        </p:spPr>
        <p:txBody>
          <a:bodyPr vert="horz" wrap="square" lIns="91440" tIns="45720" rIns="91440" bIns="45720" numCol="1" anchor="b" anchorCtr="0" compatLnSpc="1">
            <a:prstTxWarp prst="textNoShape">
              <a:avLst/>
            </a:prstTxWarp>
          </a:bodyPr>
          <a:lstStyle>
            <a:lvl1pPr algn="l">
              <a:defRPr sz="1200" b="1">
                <a:solidFill>
                  <a:schemeClr val="tx1"/>
                </a:solidFill>
                <a:latin typeface="Arial" charset="0"/>
              </a:defRPr>
            </a:lvl1pPr>
          </a:lstStyle>
          <a:p>
            <a:pPr>
              <a:defRPr/>
            </a:pPr>
            <a:endParaRPr lang="en-US"/>
          </a:p>
        </p:txBody>
      </p:sp>
      <p:sp>
        <p:nvSpPr>
          <p:cNvPr id="74759" name="Rectangle 7"/>
          <p:cNvSpPr>
            <a:spLocks noGrp="1" noChangeArrowheads="1"/>
          </p:cNvSpPr>
          <p:nvPr>
            <p:ph type="sldNum" sz="quarter" idx="5"/>
          </p:nvPr>
        </p:nvSpPr>
        <p:spPr bwMode="auto">
          <a:xfrm>
            <a:off x="3886200" y="8686800"/>
            <a:ext cx="2971800" cy="457200"/>
          </a:xfrm>
          <a:prstGeom prst="rect">
            <a:avLst/>
          </a:prstGeom>
          <a:noFill/>
          <a:ln w="19050">
            <a:noFill/>
            <a:miter lim="800000"/>
            <a:headEnd/>
            <a:tailEnd type="none" w="lg" len="lg"/>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pPr>
              <a:defRPr/>
            </a:pPr>
            <a:fld id="{20C6ED7F-D04E-2D47-97CA-71E5EE4FF383}" type="slidenum">
              <a:rPr lang="en-US"/>
              <a:pPr>
                <a:defRPr/>
              </a:pPr>
              <a:t>‹#›</a:t>
            </a:fld>
            <a:endParaRPr lang="en-US"/>
          </a:p>
        </p:txBody>
      </p:sp>
    </p:spTree>
    <p:extLst>
      <p:ext uri="{BB962C8B-B14F-4D97-AF65-F5344CB8AC3E}">
        <p14:creationId xmlns:p14="http://schemas.microsoft.com/office/powerpoint/2010/main" val="28231991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10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39239C62-FD98-3E49-8386-AF17F0052C61}" type="slidenum">
              <a:rPr lang="en-US"/>
              <a:pPr/>
              <a:t>1</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w="9525"/>
        </p:spPr>
        <p:txBody>
          <a:bodyPr/>
          <a:lstStyle/>
          <a:p>
            <a:pPr eaLnBrk="1" hangingPunct="1"/>
            <a:endParaRPr lang="en-US">
              <a:latin typeface="Times New Roman" pitchFamily="-10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398463"/>
            <a:ext cx="4321175" cy="3240087"/>
          </a:xfrm>
        </p:spPr>
      </p:sp>
      <p:sp>
        <p:nvSpPr>
          <p:cNvPr id="3" name="Notes Placeholder 2"/>
          <p:cNvSpPr>
            <a:spLocks noGrp="1"/>
          </p:cNvSpPr>
          <p:nvPr>
            <p:ph type="body" idx="1"/>
          </p:nvPr>
        </p:nvSpPr>
        <p:spPr/>
        <p:txBody>
          <a:bodyPr/>
          <a:lstStyle/>
          <a:p>
            <a:pPr marL="177571" indent="-177571" defTabSz="947044">
              <a:spcBef>
                <a:spcPts val="0"/>
              </a:spcBef>
              <a:spcAft>
                <a:spcPts val="621"/>
              </a:spcAft>
              <a:buFont typeface="Arial" panose="020B0604020202020204" pitchFamily="34" charset="0"/>
              <a:buChar char="•"/>
              <a:defRPr/>
            </a:pPr>
            <a:endParaRPr lang="en-US" dirty="0"/>
          </a:p>
        </p:txBody>
      </p:sp>
    </p:spTree>
    <p:extLst>
      <p:ext uri="{BB962C8B-B14F-4D97-AF65-F5344CB8AC3E}">
        <p14:creationId xmlns:p14="http://schemas.microsoft.com/office/powerpoint/2010/main" val="1161297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D130A8-EBBD-2B41-83FC-D6443DE319B3}" type="slidenum">
              <a:rPr lang="en-US"/>
              <a:pPr/>
              <a:t>11</a:t>
            </a:fld>
            <a:endParaRPr lang="en-US"/>
          </a:p>
        </p:txBody>
      </p:sp>
      <p:sp>
        <p:nvSpPr>
          <p:cNvPr id="1127426" name="Rectangle 2"/>
          <p:cNvSpPr>
            <a:spLocks noGrp="1" noRot="1" noChangeAspect="1" noChangeArrowheads="1" noTextEdit="1"/>
          </p:cNvSpPr>
          <p:nvPr>
            <p:ph type="sldImg"/>
          </p:nvPr>
        </p:nvSpPr>
        <p:spPr>
          <a:ln/>
        </p:spPr>
      </p:sp>
      <p:sp>
        <p:nvSpPr>
          <p:cNvPr id="1127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D130A8-EBBD-2B41-83FC-D6443DE319B3}" type="slidenum">
              <a:rPr lang="en-US"/>
              <a:pPr/>
              <a:t>12</a:t>
            </a:fld>
            <a:endParaRPr lang="en-US"/>
          </a:p>
        </p:txBody>
      </p:sp>
      <p:sp>
        <p:nvSpPr>
          <p:cNvPr id="1127426" name="Rectangle 2"/>
          <p:cNvSpPr>
            <a:spLocks noGrp="1" noRot="1" noChangeAspect="1" noChangeArrowheads="1" noTextEdit="1"/>
          </p:cNvSpPr>
          <p:nvPr>
            <p:ph type="sldImg"/>
          </p:nvPr>
        </p:nvSpPr>
        <p:spPr>
          <a:ln/>
        </p:spPr>
      </p:sp>
      <p:sp>
        <p:nvSpPr>
          <p:cNvPr id="1127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06800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9BED3D-48E4-6048-9B7A-19C3B1953C5E}" type="slidenum">
              <a:rPr lang="en-US"/>
              <a:pPr/>
              <a:t>13</a:t>
            </a:fld>
            <a:endParaRPr lang="en-US"/>
          </a:p>
        </p:txBody>
      </p:sp>
      <p:sp>
        <p:nvSpPr>
          <p:cNvPr id="1128450" name="Rectangle 2"/>
          <p:cNvSpPr>
            <a:spLocks noGrp="1" noRot="1" noChangeAspect="1" noChangeArrowheads="1" noTextEdit="1"/>
          </p:cNvSpPr>
          <p:nvPr>
            <p:ph type="sldImg"/>
          </p:nvPr>
        </p:nvSpPr>
        <p:spPr>
          <a:ln/>
        </p:spPr>
      </p:sp>
      <p:sp>
        <p:nvSpPr>
          <p:cNvPr id="1128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CD867B33-0CF1-7045-B545-5811965455D1}" type="slidenum">
              <a:rPr lang="en-US"/>
              <a:pPr/>
              <a:t>14</a:t>
            </a:fld>
            <a:endParaRPr lang="en-US"/>
          </a:p>
        </p:txBody>
      </p:sp>
      <p:sp>
        <p:nvSpPr>
          <p:cNvPr id="118787" name="Rectangle 2"/>
          <p:cNvSpPr>
            <a:spLocks noGrp="1" noRot="1" noChangeAspect="1" noChangeArrowheads="1" noTextEdit="1"/>
          </p:cNvSpPr>
          <p:nvPr>
            <p:ph type="sldImg"/>
          </p:nvPr>
        </p:nvSpPr>
        <p:spPr>
          <a:xfrm>
            <a:off x="1146175" y="687388"/>
            <a:ext cx="4567238" cy="3425825"/>
          </a:xfrm>
          <a:ln w="12700"/>
        </p:spPr>
      </p:sp>
      <p:sp>
        <p:nvSpPr>
          <p:cNvPr id="118788" name="Rectangle 3"/>
          <p:cNvSpPr>
            <a:spLocks noGrp="1" noChangeArrowheads="1"/>
          </p:cNvSpPr>
          <p:nvPr>
            <p:ph type="body" idx="1"/>
          </p:nvPr>
        </p:nvSpPr>
        <p:spPr>
          <a:noFill/>
          <a:ln w="9525"/>
        </p:spPr>
        <p:txBody>
          <a:bodyPr lIns="92075" tIns="46038" rIns="92075" bIns="46038"/>
          <a:lstStyle/>
          <a:p>
            <a:pPr eaLnBrk="1" hangingPunct="1"/>
            <a:endParaRPr lang="fi-FI">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DDF7C6-FF3A-894A-9EE8-7BF6D3220277}" type="slidenum">
              <a:rPr lang="en-US"/>
              <a:pPr/>
              <a:t>15</a:t>
            </a:fld>
            <a:endParaRPr lang="en-US"/>
          </a:p>
        </p:txBody>
      </p:sp>
      <p:sp>
        <p:nvSpPr>
          <p:cNvPr id="1041410" name="Rectangle 2"/>
          <p:cNvSpPr>
            <a:spLocks noGrp="1" noRot="1" noChangeAspect="1" noChangeArrowheads="1" noTextEdit="1"/>
          </p:cNvSpPr>
          <p:nvPr>
            <p:ph type="sldImg"/>
          </p:nvPr>
        </p:nvSpPr>
        <p:spPr>
          <a:ln/>
        </p:spPr>
      </p:sp>
      <p:sp>
        <p:nvSpPr>
          <p:cNvPr id="1041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01FECE-A0DB-5849-A7DC-9A4CA376EB83}" type="slidenum">
              <a:rPr lang="en-US"/>
              <a:pPr/>
              <a:t>16</a:t>
            </a:fld>
            <a:endParaRPr lang="en-US"/>
          </a:p>
        </p:txBody>
      </p:sp>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2EABA61-644C-6B42-AB2A-760CB77096F9}" type="slidenum">
              <a:rPr lang="en-US"/>
              <a:pPr/>
              <a:t>17</a:t>
            </a:fld>
            <a:endParaRPr lang="en-US"/>
          </a:p>
        </p:txBody>
      </p:sp>
      <p:sp>
        <p:nvSpPr>
          <p:cNvPr id="1153026" name="Rectangle 2"/>
          <p:cNvSpPr>
            <a:spLocks noGrp="1" noRot="1" noChangeAspect="1" noChangeArrowheads="1" noTextEdit="1"/>
          </p:cNvSpPr>
          <p:nvPr>
            <p:ph type="sldImg"/>
          </p:nvPr>
        </p:nvSpPr>
        <p:spPr>
          <a:xfrm>
            <a:off x="1144588" y="290513"/>
            <a:ext cx="4568825" cy="3427412"/>
          </a:xfrm>
          <a:ln/>
        </p:spPr>
      </p:sp>
      <p:sp>
        <p:nvSpPr>
          <p:cNvPr id="1153027" name="Rectangle 3"/>
          <p:cNvSpPr>
            <a:spLocks noGrp="1" noChangeArrowheads="1"/>
          </p:cNvSpPr>
          <p:nvPr>
            <p:ph type="body" idx="1"/>
          </p:nvPr>
        </p:nvSpPr>
        <p:spPr>
          <a:xfrm>
            <a:off x="676275" y="3967941"/>
            <a:ext cx="5657850" cy="4028665"/>
          </a:xfrm>
          <a:ln/>
        </p:spPr>
        <p:txBody>
          <a:bodyPr lIns="87847" tIns="43922" rIns="87847" bIns="43922"/>
          <a:lstStyle/>
          <a:p>
            <a:pPr defTabSz="228600"/>
            <a:endParaRPr lang="en-US" b="1" dirty="0"/>
          </a:p>
        </p:txBody>
      </p:sp>
      <p:sp>
        <p:nvSpPr>
          <p:cNvPr id="1153028" name="Text Box 4"/>
          <p:cNvSpPr txBox="1">
            <a:spLocks noChangeArrowheads="1"/>
          </p:cNvSpPr>
          <p:nvPr/>
        </p:nvSpPr>
        <p:spPr bwMode="auto">
          <a:xfrm>
            <a:off x="695325" y="8546332"/>
            <a:ext cx="5524500" cy="551803"/>
          </a:xfrm>
          <a:prstGeom prst="rect">
            <a:avLst/>
          </a:prstGeom>
          <a:noFill/>
          <a:ln w="12700">
            <a:noFill/>
            <a:miter lim="800000"/>
            <a:headEnd/>
            <a:tailEnd/>
          </a:ln>
          <a:effectLst/>
        </p:spPr>
        <p:txBody>
          <a:bodyPr lIns="89265" tIns="44633" rIns="89265" bIns="44633">
            <a:prstTxWarp prst="textNoShape">
              <a:avLst/>
            </a:prstTxWarp>
            <a:spAutoFit/>
          </a:bodyPr>
          <a:lstStyle/>
          <a:p>
            <a:pPr algn="l" defTabSz="165100"/>
            <a:r>
              <a:rPr lang="en-US" sz="1000" b="1">
                <a:solidFill>
                  <a:schemeClr val="tx1"/>
                </a:solidFill>
                <a:latin typeface="Times New Roman" charset="0"/>
              </a:rPr>
              <a:t>Reference:</a:t>
            </a:r>
          </a:p>
          <a:p>
            <a:pPr algn="l" defTabSz="165100"/>
            <a:r>
              <a:rPr lang="en-US" sz="1000">
                <a:solidFill>
                  <a:schemeClr val="tx1"/>
                </a:solidFill>
                <a:latin typeface="Times New Roman" charset="0"/>
              </a:rPr>
              <a:t>29. Lipton RB, Dodick D, Sadovsky R, et al. A self-administered screener for migraine in primary care: 	results of the ID-Migraine</a:t>
            </a:r>
            <a:r>
              <a:rPr lang="en-US" sz="1000">
                <a:solidFill>
                  <a:schemeClr val="tx1"/>
                </a:solidFill>
                <a:latin typeface="Times New Roman" charset="0"/>
                <a:ea typeface="Times New Roman" charset="0"/>
                <a:cs typeface="Times New Roman" charset="0"/>
              </a:rPr>
              <a:t>™</a:t>
            </a:r>
            <a:r>
              <a:rPr lang="en-US" sz="1000">
                <a:solidFill>
                  <a:schemeClr val="tx1"/>
                </a:solidFill>
                <a:latin typeface="Times New Roman" charset="0"/>
              </a:rPr>
              <a:t> validation study. ((citation to come when published))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4FA497-2068-944E-A31F-3FDD60A5CA1D}" type="slidenum">
              <a:rPr lang="en-US"/>
              <a:pPr/>
              <a:t>18</a:t>
            </a:fld>
            <a:endParaRPr lang="en-US"/>
          </a:p>
        </p:txBody>
      </p:sp>
      <p:sp>
        <p:nvSpPr>
          <p:cNvPr id="1117186" name="Rectangle 2"/>
          <p:cNvSpPr>
            <a:spLocks noGrp="1" noRot="1" noChangeAspect="1" noChangeArrowheads="1" noTextEdit="1"/>
          </p:cNvSpPr>
          <p:nvPr>
            <p:ph type="sldImg"/>
          </p:nvPr>
        </p:nvSpPr>
        <p:spPr>
          <a:xfrm>
            <a:off x="1146175" y="685800"/>
            <a:ext cx="4570413" cy="3429000"/>
          </a:xfrm>
          <a:ln/>
        </p:spPr>
      </p:sp>
      <p:sp>
        <p:nvSpPr>
          <p:cNvPr id="1117187" name="Rectangle 3"/>
          <p:cNvSpPr>
            <a:spLocks noGrp="1" noChangeArrowheads="1"/>
          </p:cNvSpPr>
          <p:nvPr>
            <p:ph type="body" idx="1"/>
          </p:nvPr>
        </p:nvSpPr>
        <p:spPr>
          <a:xfrm>
            <a:off x="914400" y="4345079"/>
            <a:ext cx="5029200" cy="4113362"/>
          </a:xfrm>
        </p:spPr>
        <p:txBody>
          <a:bodyPr lIns="89902" tIns="44952" rIns="89902" bIns="44952"/>
          <a:lstStyle/>
          <a:p>
            <a:endParaRPr lang="en-US" sz="900">
              <a:solidFill>
                <a:srgbClr val="FF6623"/>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8A4EC3-5F63-0D47-AC2A-181D667C11A5}" type="slidenum">
              <a:rPr lang="en-US"/>
              <a:pPr/>
              <a:t>19</a:t>
            </a:fld>
            <a:endParaRPr lang="en-US"/>
          </a:p>
        </p:txBody>
      </p:sp>
      <p:sp>
        <p:nvSpPr>
          <p:cNvPr id="1106946" name="Rectangle 2"/>
          <p:cNvSpPr>
            <a:spLocks noGrp="1" noRot="1" noChangeAspect="1" noChangeArrowheads="1" noTextEdit="1"/>
          </p:cNvSpPr>
          <p:nvPr>
            <p:ph type="sldImg"/>
          </p:nvPr>
        </p:nvSpPr>
        <p:spPr>
          <a:xfrm>
            <a:off x="1146175" y="685800"/>
            <a:ext cx="4570413" cy="3429000"/>
          </a:xfrm>
          <a:ln/>
        </p:spPr>
      </p:sp>
      <p:sp>
        <p:nvSpPr>
          <p:cNvPr id="1106947" name="Rectangle 3"/>
          <p:cNvSpPr>
            <a:spLocks noGrp="1" noChangeArrowheads="1"/>
          </p:cNvSpPr>
          <p:nvPr>
            <p:ph type="body" idx="1"/>
          </p:nvPr>
        </p:nvSpPr>
        <p:spPr/>
        <p:txBody>
          <a:bodyPr lIns="89902" tIns="44952" rIns="89902" bIns="44952"/>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39239C62-FD98-3E49-8386-AF17F0052C61}" type="slidenum">
              <a:rPr lang="en-US"/>
              <a:pPr/>
              <a:t>2</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w="9525"/>
        </p:spPr>
        <p:txBody>
          <a:bodyPr/>
          <a:lstStyle/>
          <a:p>
            <a:pPr eaLnBrk="1" hangingPunct="1"/>
            <a:endParaRPr lang="en-US">
              <a:latin typeface="Times New Roman" pitchFamily="-106" charset="0"/>
            </a:endParaRPr>
          </a:p>
        </p:txBody>
      </p:sp>
    </p:spTree>
    <p:extLst>
      <p:ext uri="{BB962C8B-B14F-4D97-AF65-F5344CB8AC3E}">
        <p14:creationId xmlns:p14="http://schemas.microsoft.com/office/powerpoint/2010/main" val="1911131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4593BA85-3124-4E4A-847A-155A2432FA69}" type="slidenum">
              <a:rPr lang="en-US"/>
              <a:pPr/>
              <a:t>20</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w="9525"/>
        </p:spPr>
        <p:txBody>
          <a:bodyPr/>
          <a:lstStyle/>
          <a:p>
            <a:pPr eaLnBrk="1" hangingPunct="1"/>
            <a:endParaRPr lang="en-US">
              <a:latin typeface="Times New Roman" pitchFamily="-106"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CD0B4F28-A322-054A-B5A2-F496F674FD14}" type="slidenum">
              <a:rPr lang="en-US"/>
              <a:pPr/>
              <a:t>21</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w="9525"/>
        </p:spPr>
        <p:txBody>
          <a:bodyPr/>
          <a:lstStyle/>
          <a:p>
            <a:pPr eaLnBrk="1" hangingPunct="1"/>
            <a:endParaRPr lang="en-US">
              <a:latin typeface="Times New Roman" pitchFamily="-106"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673CA56-BB0C-6843-BEA8-6384A0719A23}" type="slidenum">
              <a:rPr lang="en-US"/>
              <a:pPr/>
              <a:t>22</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w="9525"/>
        </p:spPr>
        <p:txBody>
          <a:bodyPr/>
          <a:lstStyle/>
          <a:p>
            <a:pPr eaLnBrk="1" hangingPunct="1"/>
            <a:endParaRPr lang="en-US">
              <a:latin typeface="Times New Roman" pitchFamily="-106"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BD3276-90AF-614C-A560-00B940E19B3D}" type="slidenum">
              <a:rPr lang="en-US"/>
              <a:pPr/>
              <a:t>23</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w="9525"/>
        </p:spPr>
        <p:txBody>
          <a:bodyPr/>
          <a:lstStyle/>
          <a:p>
            <a:pPr eaLnBrk="1" hangingPunct="1"/>
            <a:endParaRPr lang="en-US">
              <a:latin typeface="Times New Roman" pitchFamily="-106"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8980D4D-B2C1-F541-BAAC-3EC76E4880ED}" type="slidenum">
              <a:rPr lang="en-US"/>
              <a:pPr/>
              <a:t>24</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w="9525"/>
        </p:spPr>
        <p:txBody>
          <a:bodyPr/>
          <a:lstStyle/>
          <a:p>
            <a:pPr eaLnBrk="1" hangingPunct="1"/>
            <a:endParaRPr lang="en-US">
              <a:latin typeface="Times New Roman" pitchFamily="-106"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14B7349-A1F7-DA4E-A080-ADF2C3AA9266}" type="slidenum">
              <a:rPr lang="en-US"/>
              <a:pPr/>
              <a:t>25</a:t>
            </a:fld>
            <a:endParaRPr lang="en-US"/>
          </a:p>
        </p:txBody>
      </p:sp>
      <p:sp>
        <p:nvSpPr>
          <p:cNvPr id="36867" name="Rectangle 2"/>
          <p:cNvSpPr>
            <a:spLocks noGrp="1" noRot="1" noChangeAspect="1" noChangeArrowheads="1" noTextEdit="1"/>
          </p:cNvSpPr>
          <p:nvPr>
            <p:ph type="sldImg"/>
          </p:nvPr>
        </p:nvSpPr>
        <p:spPr>
          <a:xfrm>
            <a:off x="1146175" y="685800"/>
            <a:ext cx="4572000" cy="3429000"/>
          </a:xfrm>
          <a:ln/>
        </p:spPr>
      </p:sp>
      <p:sp>
        <p:nvSpPr>
          <p:cNvPr id="36868" name="Rectangle 3"/>
          <p:cNvSpPr>
            <a:spLocks noGrp="1" noChangeArrowheads="1"/>
          </p:cNvSpPr>
          <p:nvPr>
            <p:ph type="body" idx="1"/>
          </p:nvPr>
        </p:nvSpPr>
        <p:spPr>
          <a:noFill/>
          <a:ln w="9525"/>
        </p:spPr>
        <p:txBody>
          <a:bodyPr/>
          <a:lstStyle/>
          <a:p>
            <a:pPr eaLnBrk="1" hangingPunct="1"/>
            <a:endParaRPr lang="en-US">
              <a:latin typeface="Times New Roman" pitchFamily="-106"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F17135D-F8F7-1A44-93BE-9A245D9FAE2A}" type="slidenum">
              <a:rPr lang="en-US"/>
              <a:pPr/>
              <a:t>26</a:t>
            </a:fld>
            <a:endParaRPr lang="en-US"/>
          </a:p>
        </p:txBody>
      </p:sp>
      <p:sp>
        <p:nvSpPr>
          <p:cNvPr id="38915" name="Rectangle 2"/>
          <p:cNvSpPr>
            <a:spLocks noGrp="1" noRot="1" noChangeAspect="1" noChangeArrowheads="1" noTextEdit="1"/>
          </p:cNvSpPr>
          <p:nvPr>
            <p:ph type="sldImg"/>
          </p:nvPr>
        </p:nvSpPr>
        <p:spPr>
          <a:xfrm>
            <a:off x="1144588" y="685800"/>
            <a:ext cx="4572000" cy="3429000"/>
          </a:xfrm>
          <a:ln/>
        </p:spPr>
      </p:sp>
      <p:sp>
        <p:nvSpPr>
          <p:cNvPr id="38916" name="Rectangle 3"/>
          <p:cNvSpPr>
            <a:spLocks noGrp="1" noChangeArrowheads="1"/>
          </p:cNvSpPr>
          <p:nvPr>
            <p:ph type="body" idx="1"/>
          </p:nvPr>
        </p:nvSpPr>
        <p:spPr>
          <a:noFill/>
          <a:ln w="9525"/>
        </p:spPr>
        <p:txBody>
          <a:bodyPr/>
          <a:lstStyle/>
          <a:p>
            <a:pPr eaLnBrk="1" hangingPunct="1"/>
            <a:endParaRPr lang="en-US">
              <a:latin typeface="Times New Roman" pitchFamily="-106"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37088FF3-9241-2043-BA6F-D81FD28C238D}" type="slidenum">
              <a:rPr lang="en-US"/>
              <a:pPr/>
              <a:t>27</a:t>
            </a:fld>
            <a:endParaRPr lang="en-US"/>
          </a:p>
        </p:txBody>
      </p:sp>
      <p:sp>
        <p:nvSpPr>
          <p:cNvPr id="40963" name="Rectangle 2"/>
          <p:cNvSpPr>
            <a:spLocks noGrp="1" noRot="1" noChangeAspect="1" noChangeArrowheads="1" noTextEdit="1"/>
          </p:cNvSpPr>
          <p:nvPr>
            <p:ph type="sldImg"/>
          </p:nvPr>
        </p:nvSpPr>
        <p:spPr>
          <a:xfrm>
            <a:off x="1144588" y="685800"/>
            <a:ext cx="4570412" cy="3427413"/>
          </a:xfrm>
          <a:ln/>
        </p:spPr>
      </p:sp>
      <p:sp>
        <p:nvSpPr>
          <p:cNvPr id="40964" name="Rectangle 3"/>
          <p:cNvSpPr>
            <a:spLocks noGrp="1" noChangeArrowheads="1"/>
          </p:cNvSpPr>
          <p:nvPr>
            <p:ph type="body" idx="1"/>
          </p:nvPr>
        </p:nvSpPr>
        <p:spPr>
          <a:xfrm>
            <a:off x="681038" y="4527550"/>
            <a:ext cx="5597525" cy="4287838"/>
          </a:xfrm>
          <a:noFill/>
          <a:ln w="9525"/>
        </p:spPr>
        <p:txBody>
          <a:bodyPr lIns="93911" tIns="46955" rIns="93911" bIns="46955"/>
          <a:lstStyle/>
          <a:p>
            <a:pPr eaLnBrk="1" hangingPunct="1"/>
            <a:endParaRPr lang="en-US" dirty="0">
              <a:latin typeface="Times New Roman" pitchFamily="-106"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C23CD32-5003-5249-BBC5-AC5A8F77E5AB}" type="slidenum">
              <a:rPr lang="en-US"/>
              <a:pPr/>
              <a:t>28</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w="9525"/>
        </p:spPr>
        <p:txBody>
          <a:bodyPr/>
          <a:lstStyle/>
          <a:p>
            <a:pPr eaLnBrk="1" hangingPunct="1"/>
            <a:endParaRPr lang="en-US">
              <a:latin typeface="Times New Roman" pitchFamily="-106"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07DBFE2-264B-B642-B890-6AC2740D58D3}"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626362-8199-C840-B80D-8B2757DC9E7B}" type="slidenum">
              <a:rPr lang="en-US"/>
              <a:pPr/>
              <a:t>3</a:t>
            </a:fld>
            <a:endParaRPr lang="en-US"/>
          </a:p>
        </p:txBody>
      </p:sp>
      <p:sp>
        <p:nvSpPr>
          <p:cNvPr id="1034242" name="Rectangle 2"/>
          <p:cNvSpPr>
            <a:spLocks noGrp="1" noRot="1" noChangeAspect="1" noChangeArrowheads="1" noTextEdit="1"/>
          </p:cNvSpPr>
          <p:nvPr>
            <p:ph type="sldImg"/>
          </p:nvPr>
        </p:nvSpPr>
        <p:spPr>
          <a:ln/>
        </p:spPr>
      </p:sp>
      <p:sp>
        <p:nvSpPr>
          <p:cNvPr id="1034243" name="Rectangle 3"/>
          <p:cNvSpPr>
            <a:spLocks noGrp="1" noChangeArrowheads="1"/>
          </p:cNvSpPr>
          <p:nvPr>
            <p:ph type="body" idx="1"/>
          </p:nvPr>
        </p:nvSpPr>
        <p:spPr>
          <a:xfrm>
            <a:off x="1068388" y="4343481"/>
            <a:ext cx="4881562" cy="4114960"/>
          </a:xfrm>
        </p:spPr>
        <p:txBody>
          <a:bodyPr/>
          <a:lstStyle/>
          <a:p>
            <a:pPr>
              <a:tabLst>
                <a:tab pos="228600" algn="l"/>
              </a:tabLst>
            </a:pPr>
            <a:r>
              <a:rPr lang="en-US" b="1" dirty="0"/>
              <a:t>Headache Classification and Diagnosis</a:t>
            </a:r>
          </a:p>
          <a:p>
            <a:pPr>
              <a:tabLst>
                <a:tab pos="228600" algn="l"/>
              </a:tabLst>
            </a:pPr>
            <a:r>
              <a:rPr lang="en-US" dirty="0"/>
              <a:t>	The approach to headache classification and diagnosis centers around distinguishing between primary and secondary headaches. Primary headaches are diseases by themselves, as seen with migraine, tension-type, and cluster headaches. Secondary headaches are caused by an underlying structural, chemical, or other etiology. The majority of headaches seen in clinical practice is primary headache (approximately 90% or more).</a:t>
            </a:r>
          </a:p>
          <a:p>
            <a:pPr>
              <a:tabLst>
                <a:tab pos="228600" algn="l"/>
              </a:tabLst>
            </a:pPr>
            <a:r>
              <a:rPr lang="en-US" sz="900" dirty="0"/>
              <a:t>Headache Classification Committee of the International Headache Society. Classification and diagnostic criteria for headache disorders, cranial neuralgias, and facial pain. </a:t>
            </a:r>
            <a:r>
              <a:rPr lang="en-US" sz="900" i="1" dirty="0" err="1"/>
              <a:t>Cephalalgia</a:t>
            </a:r>
            <a:r>
              <a:rPr lang="en-US" sz="900" dirty="0"/>
              <a:t>. 1988;8(</a:t>
            </a:r>
            <a:r>
              <a:rPr lang="en-US" sz="900" dirty="0" err="1"/>
              <a:t>Suppl</a:t>
            </a:r>
            <a:r>
              <a:rPr lang="en-US" sz="900" dirty="0"/>
              <a:t> 7):1-96. (p 19-20)</a:t>
            </a:r>
          </a:p>
          <a:p>
            <a:pPr>
              <a:tabLst>
                <a:tab pos="228600" algn="l"/>
              </a:tabLst>
            </a:pPr>
            <a:endParaRPr lang="en-US" sz="9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F6B4406-6624-B64A-A3CB-E6B800A63532}" type="slidenum">
              <a:rPr lang="en-US"/>
              <a:pPr/>
              <a:t>30</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w="9525"/>
        </p:spPr>
        <p:txBody>
          <a:bodyPr/>
          <a:lstStyle/>
          <a:p>
            <a:pPr eaLnBrk="1" hangingPunct="1"/>
            <a:endParaRPr lang="en-US">
              <a:latin typeface="Times New Roman" pitchFamily="-106"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7320CFE-9338-BC49-B5CE-C4B1A27AC3E1}" type="slidenum">
              <a:rPr lang="en-US"/>
              <a:pPr/>
              <a:t>31</a:t>
            </a:fld>
            <a:endParaRPr lang="en-US"/>
          </a:p>
        </p:txBody>
      </p:sp>
      <p:sp>
        <p:nvSpPr>
          <p:cNvPr id="51203" name="Rectangle 2"/>
          <p:cNvSpPr>
            <a:spLocks noChangeArrowheads="1"/>
          </p:cNvSpPr>
          <p:nvPr/>
        </p:nvSpPr>
        <p:spPr bwMode="auto">
          <a:xfrm>
            <a:off x="3887788" y="0"/>
            <a:ext cx="2970212" cy="454025"/>
          </a:xfrm>
          <a:prstGeom prst="rect">
            <a:avLst/>
          </a:prstGeom>
          <a:noFill/>
          <a:ln w="12700">
            <a:noFill/>
            <a:miter lim="800000"/>
            <a:headEnd/>
            <a:tailEnd/>
          </a:ln>
        </p:spPr>
        <p:txBody>
          <a:bodyPr wrap="none" anchor="ctr">
            <a:prstTxWarp prst="textNoShape">
              <a:avLst/>
            </a:prstTxWarp>
          </a:bodyPr>
          <a:lstStyle/>
          <a:p>
            <a:endParaRPr lang="en-US"/>
          </a:p>
        </p:txBody>
      </p:sp>
      <p:sp>
        <p:nvSpPr>
          <p:cNvPr id="51204" name="Rectangle 3"/>
          <p:cNvSpPr>
            <a:spLocks noChangeArrowheads="1"/>
          </p:cNvSpPr>
          <p:nvPr/>
        </p:nvSpPr>
        <p:spPr bwMode="auto">
          <a:xfrm>
            <a:off x="0" y="8685213"/>
            <a:ext cx="2970213" cy="457200"/>
          </a:xfrm>
          <a:prstGeom prst="rect">
            <a:avLst/>
          </a:prstGeom>
          <a:noFill/>
          <a:ln w="12700">
            <a:noFill/>
            <a:miter lim="800000"/>
            <a:headEnd/>
            <a:tailEnd/>
          </a:ln>
        </p:spPr>
        <p:txBody>
          <a:bodyPr wrap="none" anchor="ctr">
            <a:prstTxWarp prst="textNoShape">
              <a:avLst/>
            </a:prstTxWarp>
          </a:bodyPr>
          <a:lstStyle/>
          <a:p>
            <a:endParaRPr lang="en-US"/>
          </a:p>
        </p:txBody>
      </p:sp>
      <p:sp>
        <p:nvSpPr>
          <p:cNvPr id="51205" name="Rectangle 4"/>
          <p:cNvSpPr>
            <a:spLocks noChangeArrowheads="1"/>
          </p:cNvSpPr>
          <p:nvPr/>
        </p:nvSpPr>
        <p:spPr bwMode="auto">
          <a:xfrm>
            <a:off x="0" y="0"/>
            <a:ext cx="2970213" cy="454025"/>
          </a:xfrm>
          <a:prstGeom prst="rect">
            <a:avLst/>
          </a:prstGeom>
          <a:noFill/>
          <a:ln w="12700">
            <a:noFill/>
            <a:miter lim="800000"/>
            <a:headEnd/>
            <a:tailEnd/>
          </a:ln>
        </p:spPr>
        <p:txBody>
          <a:bodyPr wrap="none" anchor="ctr">
            <a:prstTxWarp prst="textNoShape">
              <a:avLst/>
            </a:prstTxWarp>
          </a:bodyPr>
          <a:lstStyle/>
          <a:p>
            <a:endParaRPr lang="en-US"/>
          </a:p>
        </p:txBody>
      </p:sp>
      <p:sp>
        <p:nvSpPr>
          <p:cNvPr id="51206" name="Rectangle 5"/>
          <p:cNvSpPr>
            <a:spLocks noGrp="1" noRot="1" noChangeAspect="1" noChangeArrowheads="1" noTextEdit="1"/>
          </p:cNvSpPr>
          <p:nvPr>
            <p:ph type="sldImg"/>
          </p:nvPr>
        </p:nvSpPr>
        <p:spPr>
          <a:xfrm>
            <a:off x="1289050" y="757238"/>
            <a:ext cx="4206875" cy="3154362"/>
          </a:xfrm>
          <a:ln w="12700" cap="flat">
            <a:solidFill>
              <a:schemeClr val="tx1"/>
            </a:solidFill>
          </a:ln>
        </p:spPr>
      </p:sp>
      <p:sp>
        <p:nvSpPr>
          <p:cNvPr id="51207" name="Rectangle 6"/>
          <p:cNvSpPr>
            <a:spLocks noGrp="1" noChangeArrowheads="1"/>
          </p:cNvSpPr>
          <p:nvPr>
            <p:ph type="body" idx="1"/>
          </p:nvPr>
        </p:nvSpPr>
        <p:spPr>
          <a:xfrm>
            <a:off x="304800" y="4038600"/>
            <a:ext cx="6248400" cy="4098925"/>
          </a:xfrm>
          <a:noFill/>
          <a:ln w="9525"/>
        </p:spPr>
        <p:txBody>
          <a:bodyPr lIns="90464" tIns="44438" rIns="90464" bIns="44438"/>
          <a:lstStyle/>
          <a:p>
            <a:pPr eaLnBrk="1" hangingPunct="1"/>
            <a:endParaRPr lang="en-US">
              <a:latin typeface="Arial" pitchFamily="-106"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63CC310-0D1A-EC40-8D5B-409084383C1D}" type="slidenum">
              <a:rPr lang="en-US"/>
              <a:pPr/>
              <a:t>32</a:t>
            </a:fld>
            <a:endParaRPr lang="en-US"/>
          </a:p>
        </p:txBody>
      </p:sp>
      <p:sp>
        <p:nvSpPr>
          <p:cNvPr id="53251" name="Rectangle 2"/>
          <p:cNvSpPr>
            <a:spLocks noGrp="1" noRot="1" noChangeAspect="1" noChangeArrowheads="1" noTextEdit="1"/>
          </p:cNvSpPr>
          <p:nvPr>
            <p:ph type="sldImg"/>
          </p:nvPr>
        </p:nvSpPr>
        <p:spPr>
          <a:xfrm>
            <a:off x="1144588" y="685800"/>
            <a:ext cx="4572000" cy="3429000"/>
          </a:xfrm>
          <a:ln/>
        </p:spPr>
      </p:sp>
      <p:sp>
        <p:nvSpPr>
          <p:cNvPr id="53252" name="Rectangle 3"/>
          <p:cNvSpPr>
            <a:spLocks noGrp="1" noChangeArrowheads="1"/>
          </p:cNvSpPr>
          <p:nvPr>
            <p:ph type="body" idx="1"/>
          </p:nvPr>
        </p:nvSpPr>
        <p:spPr>
          <a:noFill/>
          <a:ln w="9525"/>
        </p:spPr>
        <p:txBody>
          <a:bodyPr/>
          <a:lstStyle/>
          <a:p>
            <a:pPr eaLnBrk="1" hangingPunct="1"/>
            <a:endParaRPr lang="en-US">
              <a:latin typeface="Times New Roman" pitchFamily="-106"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A1FBBD31-E7BF-9A44-A183-D431A6CE6FEF}" type="slidenum">
              <a:rPr lang="en-US"/>
              <a:pPr/>
              <a:t>33</a:t>
            </a:fld>
            <a:endParaRPr lang="en-US"/>
          </a:p>
        </p:txBody>
      </p:sp>
      <p:sp>
        <p:nvSpPr>
          <p:cNvPr id="55299" name="Rectangle 2"/>
          <p:cNvSpPr>
            <a:spLocks noGrp="1" noRot="1" noChangeAspect="1" noChangeArrowheads="1" noTextEdit="1"/>
          </p:cNvSpPr>
          <p:nvPr>
            <p:ph type="sldImg"/>
          </p:nvPr>
        </p:nvSpPr>
        <p:spPr>
          <a:xfrm>
            <a:off x="1144588" y="685800"/>
            <a:ext cx="4570412" cy="3427413"/>
          </a:xfrm>
          <a:ln/>
        </p:spPr>
      </p:sp>
      <p:sp>
        <p:nvSpPr>
          <p:cNvPr id="55300" name="Rectangle 3"/>
          <p:cNvSpPr>
            <a:spLocks noGrp="1" noChangeArrowheads="1"/>
          </p:cNvSpPr>
          <p:nvPr>
            <p:ph type="body" idx="1"/>
          </p:nvPr>
        </p:nvSpPr>
        <p:spPr>
          <a:xfrm>
            <a:off x="377825" y="4294188"/>
            <a:ext cx="5975350" cy="4516437"/>
          </a:xfrm>
          <a:noFill/>
          <a:ln w="9525"/>
        </p:spPr>
        <p:txBody>
          <a:bodyPr lIns="93911" tIns="46955" rIns="93911" bIns="46955"/>
          <a:lstStyle/>
          <a:p>
            <a:pPr eaLnBrk="1" hangingPunct="1"/>
            <a:endParaRPr lang="en-US" b="1" dirty="0">
              <a:latin typeface="Times New Roman" pitchFamily="-106"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61ACE8C-C965-254B-83AE-C6A0E60D6E95}" type="slidenum">
              <a:rPr lang="en-US"/>
              <a:pPr/>
              <a:t>34</a:t>
            </a:fld>
            <a:endParaRPr lang="en-US"/>
          </a:p>
        </p:txBody>
      </p:sp>
      <p:sp>
        <p:nvSpPr>
          <p:cNvPr id="57347" name="Rectangle 2"/>
          <p:cNvSpPr>
            <a:spLocks noGrp="1" noRot="1" noChangeAspect="1" noChangeArrowheads="1" noTextEdit="1"/>
          </p:cNvSpPr>
          <p:nvPr>
            <p:ph type="sldImg"/>
          </p:nvPr>
        </p:nvSpPr>
        <p:spPr>
          <a:xfrm>
            <a:off x="1144588" y="685800"/>
            <a:ext cx="4568825" cy="3427413"/>
          </a:xfrm>
          <a:ln/>
        </p:spPr>
      </p:sp>
      <p:sp>
        <p:nvSpPr>
          <p:cNvPr id="57348" name="Rectangle 3"/>
          <p:cNvSpPr>
            <a:spLocks noGrp="1" noChangeArrowheads="1"/>
          </p:cNvSpPr>
          <p:nvPr>
            <p:ph type="body" idx="1"/>
          </p:nvPr>
        </p:nvSpPr>
        <p:spPr>
          <a:xfrm>
            <a:off x="685800" y="4343400"/>
            <a:ext cx="5486400" cy="4114800"/>
          </a:xfrm>
          <a:noFill/>
          <a:ln w="9525"/>
        </p:spPr>
        <p:txBody>
          <a:bodyPr lIns="89529" tIns="44764" rIns="89529" bIns="44764"/>
          <a:lstStyle/>
          <a:p>
            <a:pPr marL="165100" indent="-165100" eaLnBrk="1" hangingPunct="1">
              <a:spcBef>
                <a:spcPct val="0"/>
              </a:spcBef>
            </a:pPr>
            <a:endParaRPr lang="en-US" sz="900" dirty="0">
              <a:latin typeface="Times New Roman" pitchFamily="-106"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C523B7D4-3300-FD48-8116-0D893AB283D5}" type="slidenum">
              <a:rPr lang="en-US"/>
              <a:pPr/>
              <a:t>35</a:t>
            </a:fld>
            <a:endParaRPr lang="en-US"/>
          </a:p>
        </p:txBody>
      </p:sp>
      <p:sp>
        <p:nvSpPr>
          <p:cNvPr id="59395" name="Rectangle 2"/>
          <p:cNvSpPr>
            <a:spLocks noGrp="1" noRot="1" noChangeAspect="1" noChangeArrowheads="1" noTextEdit="1"/>
          </p:cNvSpPr>
          <p:nvPr>
            <p:ph type="sldImg"/>
          </p:nvPr>
        </p:nvSpPr>
        <p:spPr>
          <a:xfrm>
            <a:off x="1144588" y="685800"/>
            <a:ext cx="4570412" cy="3427413"/>
          </a:xfrm>
          <a:ln/>
        </p:spPr>
      </p:sp>
      <p:sp>
        <p:nvSpPr>
          <p:cNvPr id="59396" name="Rectangle 3"/>
          <p:cNvSpPr>
            <a:spLocks noGrp="1" noChangeArrowheads="1"/>
          </p:cNvSpPr>
          <p:nvPr>
            <p:ph type="body" idx="1"/>
          </p:nvPr>
        </p:nvSpPr>
        <p:spPr>
          <a:xfrm>
            <a:off x="681038" y="4527550"/>
            <a:ext cx="5521325" cy="4287838"/>
          </a:xfrm>
          <a:noFill/>
          <a:ln w="9525"/>
        </p:spPr>
        <p:txBody>
          <a:bodyPr lIns="93911" tIns="46955" rIns="93911" bIns="46955"/>
          <a:lstStyle/>
          <a:p>
            <a:pPr marL="114300" indent="-114300" eaLnBrk="1" hangingPunct="1"/>
            <a:endParaRPr lang="en-US" sz="1000" dirty="0">
              <a:latin typeface="Times New Roman" pitchFamily="-106" charset="0"/>
              <a:ea typeface="Times New Roman" pitchFamily="-106" charset="0"/>
              <a:cs typeface="Times New Roman" pitchFamily="-106" charset="0"/>
            </a:endParaRPr>
          </a:p>
          <a:p>
            <a:pPr marL="114300" indent="-114300" eaLnBrk="1" hangingPunct="1"/>
            <a:endParaRPr lang="en-US" sz="1000" dirty="0">
              <a:latin typeface="Times New Roman" pitchFamily="-106"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AB12FFCA-60B9-2744-A83C-2EDBB7181661}" type="slidenum">
              <a:rPr lang="en-US"/>
              <a:pPr/>
              <a:t>36</a:t>
            </a:fld>
            <a:endParaRPr lang="en-US"/>
          </a:p>
        </p:txBody>
      </p:sp>
      <p:sp>
        <p:nvSpPr>
          <p:cNvPr id="194563" name="Rectangle 2"/>
          <p:cNvSpPr>
            <a:spLocks noGrp="1" noRot="1" noChangeAspect="1" noChangeArrowheads="1" noTextEdit="1"/>
          </p:cNvSpPr>
          <p:nvPr>
            <p:ph type="sldImg"/>
          </p:nvPr>
        </p:nvSpPr>
        <p:spPr>
          <a:solidFill>
            <a:srgbClr val="FFFFFF"/>
          </a:solidFill>
          <a:ln/>
        </p:spPr>
      </p:sp>
      <p:sp>
        <p:nvSpPr>
          <p:cNvPr id="1945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i-FI" dirty="0">
              <a:latin typeface="Times New Roman" charset="0"/>
              <a:ea typeface="ＭＳ Ｐゴシック" charset="-128"/>
              <a:cs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072D1415-CC64-5E4C-98FC-E3CFE60564E9}" type="slidenum">
              <a:rPr lang="en-US"/>
              <a:pPr/>
              <a:t>37</a:t>
            </a:fld>
            <a:endParaRPr lang="en-US"/>
          </a:p>
        </p:txBody>
      </p:sp>
      <p:sp>
        <p:nvSpPr>
          <p:cNvPr id="195587" name="Rectangle 2"/>
          <p:cNvSpPr>
            <a:spLocks noGrp="1" noRot="1" noChangeAspect="1" noChangeArrowheads="1" noTextEdit="1"/>
          </p:cNvSpPr>
          <p:nvPr>
            <p:ph type="sldImg"/>
          </p:nvPr>
        </p:nvSpPr>
        <p:spPr>
          <a:xfrm>
            <a:off x="1146175" y="685800"/>
            <a:ext cx="4570413" cy="3429000"/>
          </a:xfrm>
          <a:solidFill>
            <a:srgbClr val="FFFFFF"/>
          </a:solidFill>
          <a:ln/>
        </p:spPr>
      </p:sp>
      <p:sp>
        <p:nvSpPr>
          <p:cNvPr id="195588" name="Rectangle 3"/>
          <p:cNvSpPr>
            <a:spLocks noGrp="1" noChangeArrowheads="1"/>
          </p:cNvSpPr>
          <p:nvPr>
            <p:ph type="body" idx="1"/>
          </p:nvPr>
        </p:nvSpPr>
        <p:spPr>
          <a:xfrm>
            <a:off x="685800" y="4260382"/>
            <a:ext cx="5486400" cy="4113362"/>
          </a:xfrm>
          <a:solidFill>
            <a:srgbClr val="FFFFFF"/>
          </a:solidFill>
          <a:ln>
            <a:solidFill>
              <a:srgbClr val="000000"/>
            </a:solidFill>
          </a:ln>
        </p:spPr>
        <p:txBody>
          <a:bodyPr/>
          <a:lstStyle/>
          <a:p>
            <a:endParaRPr lang="en-US" sz="1000" dirty="0">
              <a:latin typeface="Times New Roman" charset="0"/>
              <a:ea typeface="ＭＳ Ｐゴシック" charset="-128"/>
              <a:cs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0C6ED7F-D04E-2D47-97CA-71E5EE4FF383}" type="slidenum">
              <a:rPr lang="en-US" smtClean="0"/>
              <a:pPr>
                <a:defRPr/>
              </a:pPr>
              <a:t>38</a:t>
            </a:fld>
            <a:endParaRPr lang="en-US"/>
          </a:p>
        </p:txBody>
      </p:sp>
    </p:spTree>
    <p:extLst>
      <p:ext uri="{BB962C8B-B14F-4D97-AF65-F5344CB8AC3E}">
        <p14:creationId xmlns:p14="http://schemas.microsoft.com/office/powerpoint/2010/main" val="38037184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ＭＳ Ｐゴシック" pitchFamily="-106" charset="-128"/>
                <a:cs typeface="ＭＳ Ｐゴシック" pitchFamily="-106" charset="-128"/>
              </a:rPr>
              <a:t>Butterbur is a shrub that grows in Europe and parts of Asia and North America, typically in wet, marshy ground. The name, butterbur, is attributed to the traditional use of its large leaves to wrap butter in warm weather.</a:t>
            </a:r>
          </a:p>
          <a:p>
            <a:r>
              <a:rPr lang="en-US" sz="1200" b="0" i="0" kern="1200" dirty="0">
                <a:solidFill>
                  <a:schemeClr val="tx1"/>
                </a:solidFill>
                <a:effectLst/>
                <a:latin typeface="Times New Roman" pitchFamily="18" charset="0"/>
                <a:ea typeface="ＭＳ Ｐゴシック" pitchFamily="-106" charset="-128"/>
                <a:cs typeface="ＭＳ Ｐゴシック" pitchFamily="-106" charset="-128"/>
              </a:rPr>
              <a:t>The raw, unprocessed butterbur plant contains chemicals called pyrrolizidine alkaloids (PAs). PAs can cause liver damage and can result in serious illness. Only butterbur products that have been processed to remove PAs and are labeled or certified as PA-free should be used.</a:t>
            </a:r>
            <a:endParaRPr lang="en-US" dirty="0"/>
          </a:p>
        </p:txBody>
      </p:sp>
      <p:sp>
        <p:nvSpPr>
          <p:cNvPr id="4" name="Slide Number Placeholder 3"/>
          <p:cNvSpPr>
            <a:spLocks noGrp="1"/>
          </p:cNvSpPr>
          <p:nvPr>
            <p:ph type="sldNum" sz="quarter" idx="10"/>
          </p:nvPr>
        </p:nvSpPr>
        <p:spPr/>
        <p:txBody>
          <a:bodyPr/>
          <a:lstStyle/>
          <a:p>
            <a:pPr>
              <a:defRPr/>
            </a:pPr>
            <a:fld id="{20C6ED7F-D04E-2D47-97CA-71E5EE4FF383}" type="slidenum">
              <a:rPr lang="en-US" smtClean="0"/>
              <a:pPr>
                <a:defRPr/>
              </a:pPr>
              <a:t>39</a:t>
            </a:fld>
            <a:endParaRPr lang="en-US"/>
          </a:p>
        </p:txBody>
      </p:sp>
    </p:spTree>
    <p:extLst>
      <p:ext uri="{BB962C8B-B14F-4D97-AF65-F5344CB8AC3E}">
        <p14:creationId xmlns:p14="http://schemas.microsoft.com/office/powerpoint/2010/main" val="929905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11AB4C-FCF8-D64A-A77B-CB220A5A6618}" type="slidenum">
              <a:rPr lang="en-US"/>
              <a:pPr/>
              <a:t>4</a:t>
            </a:fld>
            <a:endParaRPr lang="en-US"/>
          </a:p>
        </p:txBody>
      </p:sp>
      <p:sp>
        <p:nvSpPr>
          <p:cNvPr id="637954" name="Rectangle 2"/>
          <p:cNvSpPr>
            <a:spLocks noGrp="1" noRot="1" noChangeAspect="1" noChangeArrowheads="1" noTextEdit="1"/>
          </p:cNvSpPr>
          <p:nvPr>
            <p:ph type="sldImg"/>
          </p:nvPr>
        </p:nvSpPr>
        <p:spPr>
          <a:ln/>
        </p:spPr>
      </p:sp>
      <p:sp>
        <p:nvSpPr>
          <p:cNvPr id="637955" name="Rectangle 3"/>
          <p:cNvSpPr>
            <a:spLocks noGrp="1" noChangeArrowheads="1"/>
          </p:cNvSpPr>
          <p:nvPr>
            <p:ph type="body" idx="1"/>
          </p:nvPr>
        </p:nvSpPr>
        <p:spPr>
          <a:xfrm>
            <a:off x="1068388" y="4343481"/>
            <a:ext cx="4881562" cy="4114960"/>
          </a:xfrm>
        </p:spPr>
        <p:txBody>
          <a:bodyPr lIns="91429" tIns="45715" rIns="91429" bIns="45715"/>
          <a:lstStyle/>
          <a:p>
            <a:pPr>
              <a:tabLst>
                <a:tab pos="228600" algn="l"/>
              </a:tabLst>
            </a:pPr>
            <a:r>
              <a:rPr lang="en-US" b="1"/>
              <a:t>Prevalence of Migraine Globally</a:t>
            </a:r>
          </a:p>
          <a:p>
            <a:pPr>
              <a:tabLst>
                <a:tab pos="228600" algn="l"/>
              </a:tabLst>
            </a:pPr>
            <a:r>
              <a:rPr lang="en-US"/>
              <a:t>     During the last 15 years, an effort has been made to improve the diagnosis of migraine and the differential diagnosis relative to other headache disorders such as tension-type headache and chronic daily headache. Until a clear systematic approach was available for differentiating migraine from other headache types, accuracy of epidemiologic estimates for migraine were not certain. Recently, with the development and implementation of classification of migraine based on the IHS Criteria, migraine epidemiology can be more uniformly assessed on a global level. During the last 15 years, the prevalence of migraine has proven to be fairly homogenous across many countries.  Differences may be because of methodological differences in the data collection process, deviations from the IHS diagnostic criteria, and cultural differences. Interestingly, the global prevalence rates for migraine range between 5–12%.</a:t>
            </a:r>
          </a:p>
          <a:p>
            <a:pPr>
              <a:tabLst>
                <a:tab pos="228600" algn="l"/>
              </a:tabLst>
            </a:pPr>
            <a:r>
              <a:rPr lang="en-US" sz="900"/>
              <a:t>Headache Classification Committee of the International Headache Society. Classification and diagnostic criteria for headache disorders. Cranial neuralgias and facial pain. </a:t>
            </a:r>
            <a:r>
              <a:rPr lang="en-US" sz="900" i="1"/>
              <a:t>Cephalalgia</a:t>
            </a:r>
            <a:r>
              <a:rPr lang="en-US" sz="900"/>
              <a:t>. </a:t>
            </a:r>
            <a:br>
              <a:rPr lang="en-US" sz="900"/>
            </a:br>
            <a:r>
              <a:rPr lang="en-US" sz="900"/>
              <a:t>1988;8(suppl 7):19-28. </a:t>
            </a:r>
          </a:p>
          <a:p>
            <a:pPr>
              <a:tabLst>
                <a:tab pos="228600" algn="l"/>
              </a:tabLst>
            </a:pPr>
            <a:r>
              <a:rPr lang="en-US" sz="900"/>
              <a:t>Lipton RB, Silberstein SD, Stewart WF. An update on the epidemiology of migraine. </a:t>
            </a:r>
            <a:r>
              <a:rPr lang="en-US" sz="900" i="1"/>
              <a:t>Headache</a:t>
            </a:r>
            <a:r>
              <a:rPr lang="en-US" sz="900"/>
              <a:t>. 1994;34:319-328. </a:t>
            </a:r>
          </a:p>
          <a:p>
            <a:pPr>
              <a:tabLst>
                <a:tab pos="228600" algn="l"/>
              </a:tabLst>
            </a:pPr>
            <a:r>
              <a:rPr lang="en-GB" sz="900"/>
              <a:t>Wang et al. Prevalence of migraine in Taipei, Taiwan: a population-based survey. </a:t>
            </a:r>
            <a:r>
              <a:rPr lang="en-GB" sz="900" i="1"/>
              <a:t>Cephalalgia</a:t>
            </a:r>
            <a:r>
              <a:rPr lang="en-GB" sz="900"/>
              <a:t>. 2000;20:566-572. </a:t>
            </a:r>
          </a:p>
          <a:p>
            <a:pPr>
              <a:tabLst>
                <a:tab pos="228600" algn="l"/>
              </a:tabLst>
            </a:pPr>
            <a:endParaRPr lang="en-US" sz="900"/>
          </a:p>
          <a:p>
            <a:pPr>
              <a:tabLst>
                <a:tab pos="228600" algn="l"/>
              </a:tabLst>
            </a:pPr>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3915C7F5-8BB3-1D45-BCA2-F15892C716EA}" type="slidenum">
              <a:rPr lang="en-US"/>
              <a:pPr/>
              <a:t>43</a:t>
            </a:fld>
            <a:endParaRPr lang="en-US"/>
          </a:p>
        </p:txBody>
      </p:sp>
      <p:sp>
        <p:nvSpPr>
          <p:cNvPr id="198659" name="Rectangle 2"/>
          <p:cNvSpPr>
            <a:spLocks noGrp="1" noRot="1" noChangeAspect="1" noChangeArrowheads="1" noTextEdit="1"/>
          </p:cNvSpPr>
          <p:nvPr>
            <p:ph type="sldImg"/>
          </p:nvPr>
        </p:nvSpPr>
        <p:spPr>
          <a:solidFill>
            <a:srgbClr val="FFFFFF"/>
          </a:solidFill>
          <a:ln/>
        </p:spPr>
      </p:sp>
      <p:sp>
        <p:nvSpPr>
          <p:cNvPr id="198660" name="Rectangle 3"/>
          <p:cNvSpPr>
            <a:spLocks noGrp="1" noChangeArrowheads="1"/>
          </p:cNvSpPr>
          <p:nvPr>
            <p:ph type="body" idx="1"/>
          </p:nvPr>
        </p:nvSpPr>
        <p:spPr>
          <a:solidFill>
            <a:srgbClr val="FFFFFF"/>
          </a:solidFill>
          <a:ln>
            <a:solidFill>
              <a:srgbClr val="000000"/>
            </a:solidFill>
          </a:ln>
        </p:spPr>
        <p:txBody>
          <a:bodyPr/>
          <a:lstStyle/>
          <a:p>
            <a:endParaRPr lang="fi-FI">
              <a:latin typeface="Times New Roman" charset="0"/>
              <a:ea typeface="ＭＳ Ｐゴシック" charset="-128"/>
              <a:cs typeface="ＭＳ Ｐゴシック"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45</a:t>
            </a:fld>
            <a:endParaRPr lang="en-US" altLang="en-US"/>
          </a:p>
        </p:txBody>
      </p:sp>
    </p:spTree>
    <p:extLst>
      <p:ext uri="{BB962C8B-B14F-4D97-AF65-F5344CB8AC3E}">
        <p14:creationId xmlns:p14="http://schemas.microsoft.com/office/powerpoint/2010/main" val="27667920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46</a:t>
            </a:fld>
            <a:endParaRPr lang="en-US" altLang="en-US"/>
          </a:p>
        </p:txBody>
      </p:sp>
    </p:spTree>
    <p:extLst>
      <p:ext uri="{BB962C8B-B14F-4D97-AF65-F5344CB8AC3E}">
        <p14:creationId xmlns:p14="http://schemas.microsoft.com/office/powerpoint/2010/main" val="2654548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47</a:t>
            </a:fld>
            <a:endParaRPr lang="en-US" altLang="en-US"/>
          </a:p>
        </p:txBody>
      </p:sp>
    </p:spTree>
    <p:extLst>
      <p:ext uri="{BB962C8B-B14F-4D97-AF65-F5344CB8AC3E}">
        <p14:creationId xmlns:p14="http://schemas.microsoft.com/office/powerpoint/2010/main" val="11183382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48</a:t>
            </a:fld>
            <a:endParaRPr lang="en-US" altLang="en-US"/>
          </a:p>
        </p:txBody>
      </p:sp>
    </p:spTree>
    <p:extLst>
      <p:ext uri="{BB962C8B-B14F-4D97-AF65-F5344CB8AC3E}">
        <p14:creationId xmlns:p14="http://schemas.microsoft.com/office/powerpoint/2010/main" val="5659579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87899800-2121-9E41-84A3-673A27ABBA57}" type="slidenum">
              <a:rPr lang="en-US"/>
              <a:pPr/>
              <a:t>49</a:t>
            </a:fld>
            <a:endParaRPr lang="en-US"/>
          </a:p>
        </p:txBody>
      </p:sp>
      <p:sp>
        <p:nvSpPr>
          <p:cNvPr id="71683" name="Rectangle 2"/>
          <p:cNvSpPr>
            <a:spLocks noGrp="1" noRot="1" noChangeAspect="1" noChangeArrowheads="1" noTextEdit="1"/>
          </p:cNvSpPr>
          <p:nvPr>
            <p:ph type="sldImg"/>
          </p:nvPr>
        </p:nvSpPr>
        <p:spPr>
          <a:xfrm>
            <a:off x="1144588" y="685800"/>
            <a:ext cx="4572000" cy="3429000"/>
          </a:xfrm>
          <a:ln/>
        </p:spPr>
      </p:sp>
      <p:sp>
        <p:nvSpPr>
          <p:cNvPr id="71684" name="Rectangle 3"/>
          <p:cNvSpPr>
            <a:spLocks noGrp="1" noChangeArrowheads="1"/>
          </p:cNvSpPr>
          <p:nvPr>
            <p:ph type="body" idx="1"/>
          </p:nvPr>
        </p:nvSpPr>
        <p:spPr>
          <a:noFill/>
          <a:ln w="9525"/>
        </p:spPr>
        <p:txBody>
          <a:bodyPr/>
          <a:lstStyle/>
          <a:p>
            <a:pPr eaLnBrk="1" hangingPunct="1"/>
            <a:endParaRPr lang="en-US">
              <a:latin typeface="Times New Roman" pitchFamily="-106"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solidFill>
            <a:srgbClr val="FFFFFF"/>
          </a:solidFill>
          <a:ln/>
        </p:spPr>
      </p:sp>
      <p:sp>
        <p:nvSpPr>
          <p:cNvPr id="75779"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a:latin typeface="Times New Roman" pitchFamily="-106"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57EC7852-10E6-174C-99D2-FD1A21EBCBFA}"/>
              </a:ext>
            </a:extLst>
          </p:cNvPr>
          <p:cNvSpPr>
            <a:spLocks noGrp="1" noRot="1" noChangeAspect="1" noChangeArrowheads="1" noTextEdit="1"/>
          </p:cNvSpPr>
          <p:nvPr>
            <p:ph type="sldImg"/>
          </p:nvPr>
        </p:nvSpPr>
        <p:spPr>
          <a:xfrm>
            <a:off x="6469063" y="4364038"/>
            <a:ext cx="4587875" cy="3441700"/>
          </a:xfrm>
          <a:ln/>
        </p:spPr>
      </p:sp>
      <p:sp>
        <p:nvSpPr>
          <p:cNvPr id="240643" name="Rectangle 3">
            <a:extLst>
              <a:ext uri="{FF2B5EF4-FFF2-40B4-BE49-F238E27FC236}">
                <a16:creationId xmlns:a16="http://schemas.microsoft.com/office/drawing/2014/main" id="{2DFEB9EB-3CAD-A34D-B4C4-3EDE0DB76C48}"/>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3016941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46CF58-6F7A-324D-9DBB-4E1B3B7D21EA}" type="slidenum">
              <a:rPr lang="en-US"/>
              <a:pPr/>
              <a:t>5</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xfrm>
            <a:off x="1068388" y="4343400"/>
            <a:ext cx="4881562" cy="4114800"/>
          </a:xfrm>
        </p:spPr>
        <p:txBody>
          <a:bodyPr/>
          <a:lstStyle/>
          <a:p>
            <a:pPr>
              <a:tabLst>
                <a:tab pos="228600" algn="l"/>
              </a:tabLst>
            </a:pPr>
            <a:r>
              <a:rPr lang="en-US" b="1" dirty="0"/>
              <a:t>Migraine Prevalence by Age and Gender</a:t>
            </a:r>
          </a:p>
          <a:p>
            <a:pPr>
              <a:tabLst>
                <a:tab pos="228600" algn="l"/>
              </a:tabLst>
            </a:pPr>
            <a:r>
              <a:rPr lang="en-US" dirty="0"/>
              <a:t>	In the United States, Lipton and Stewart assessed the prevalence of migraine in the general population. Before puberty, there is not a dramatic difference in the prevalence of migraine between genders. This difference develops after menarche, when the prevalence becomes higher in females than males. </a:t>
            </a:r>
            <a:r>
              <a:rPr lang="en-US" u="sng" dirty="0">
                <a:solidFill>
                  <a:srgbClr val="FFFF00"/>
                </a:solidFill>
              </a:rPr>
              <a:t>During the most productive years, the prevalence of migraine in women is threefold higher than in men. </a:t>
            </a:r>
            <a:r>
              <a:rPr lang="en-US" dirty="0"/>
              <a:t>This difference wanes later in life, with the difference between males and females becoming less pronounced after 60 years of age.</a:t>
            </a:r>
          </a:p>
          <a:p>
            <a:pPr>
              <a:tabLst>
                <a:tab pos="228600" algn="l"/>
              </a:tabLst>
            </a:pPr>
            <a:r>
              <a:rPr lang="en-US" sz="900" dirty="0"/>
              <a:t>Lipton RB, Stewart W. Migraine in the United States: A review of epidemiology and health care use. </a:t>
            </a:r>
            <a:r>
              <a:rPr lang="en-US" sz="900" i="1" dirty="0"/>
              <a:t>Neurology</a:t>
            </a:r>
            <a:r>
              <a:rPr lang="en-US" sz="900" dirty="0"/>
              <a:t>. 1993;43(</a:t>
            </a:r>
            <a:r>
              <a:rPr lang="en-US" sz="900" dirty="0" err="1"/>
              <a:t>suppl</a:t>
            </a:r>
            <a:r>
              <a:rPr lang="en-US" sz="900" dirty="0"/>
              <a:t> 3):S6-S10.</a:t>
            </a:r>
          </a:p>
          <a:p>
            <a:pPr>
              <a:tabLst>
                <a:tab pos="228600" algn="l"/>
              </a:tabLst>
            </a:pPr>
            <a:r>
              <a:rPr lang="en-US" sz="900" dirty="0">
                <a:ea typeface="Times New Roman" charset="0"/>
                <a:cs typeface="Times New Roman" charset="0"/>
              </a:rPr>
              <a:t>Lipton RB, </a:t>
            </a:r>
            <a:r>
              <a:rPr lang="en-US" sz="900" dirty="0" err="1">
                <a:ea typeface="Times New Roman" charset="0"/>
                <a:cs typeface="Times New Roman" charset="0"/>
              </a:rPr>
              <a:t>Scher</a:t>
            </a:r>
            <a:r>
              <a:rPr lang="en-US" sz="900" dirty="0">
                <a:ea typeface="Times New Roman" charset="0"/>
                <a:cs typeface="Times New Roman" charset="0"/>
              </a:rPr>
              <a:t> AI, </a:t>
            </a:r>
            <a:r>
              <a:rPr lang="en-US" sz="900" dirty="0" err="1">
                <a:ea typeface="Times New Roman" charset="0"/>
                <a:cs typeface="Times New Roman" charset="0"/>
              </a:rPr>
              <a:t>Kolodner</a:t>
            </a:r>
            <a:r>
              <a:rPr lang="en-US" sz="900" dirty="0">
                <a:ea typeface="Times New Roman" charset="0"/>
                <a:cs typeface="Times New Roman" charset="0"/>
              </a:rPr>
              <a:t> K, </a:t>
            </a:r>
            <a:r>
              <a:rPr lang="en-US" sz="900" dirty="0" err="1">
                <a:ea typeface="Times New Roman" charset="0"/>
                <a:cs typeface="Times New Roman" charset="0"/>
              </a:rPr>
              <a:t>Liberman</a:t>
            </a:r>
            <a:r>
              <a:rPr lang="en-US" sz="900" dirty="0">
                <a:ea typeface="Times New Roman" charset="0"/>
                <a:cs typeface="Times New Roman" charset="0"/>
              </a:rPr>
              <a:t> J, Steiner TJ, Stewart WF. Migraine in the United States: epidemiology and patterns of health care use. </a:t>
            </a:r>
            <a:r>
              <a:rPr lang="en-US" sz="900" i="1" dirty="0">
                <a:ea typeface="Times New Roman" charset="0"/>
                <a:cs typeface="Times New Roman" charset="0"/>
              </a:rPr>
              <a:t>Neurology</a:t>
            </a:r>
            <a:r>
              <a:rPr lang="en-US" sz="900" dirty="0">
                <a:ea typeface="Times New Roman" charset="0"/>
                <a:cs typeface="Times New Roman" charset="0"/>
              </a:rPr>
              <a:t>. 2002;58(6):885-894.</a:t>
            </a:r>
            <a:r>
              <a:rPr lang="en-US" sz="900" dirty="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429279E-F6B0-6D4B-9340-A69186D0698E}" type="slidenum">
              <a:rPr lang="en-US"/>
              <a:pPr/>
              <a:t>6</a:t>
            </a:fld>
            <a:endParaRPr lang="en-US"/>
          </a:p>
        </p:txBody>
      </p:sp>
      <p:sp>
        <p:nvSpPr>
          <p:cNvPr id="9218" name="Rectangle 2"/>
          <p:cNvSpPr>
            <a:spLocks noGrp="1" noRot="1" noChangeAspect="1" noChangeArrowheads="1" noTextEdit="1"/>
          </p:cNvSpPr>
          <p:nvPr>
            <p:ph type="sldImg"/>
          </p:nvPr>
        </p:nvSpPr>
        <p:spPr>
          <a:xfrm>
            <a:off x="992188" y="422275"/>
            <a:ext cx="4895850" cy="3671888"/>
          </a:xfrm>
          <a:ln/>
        </p:spPr>
      </p:sp>
      <p:sp>
        <p:nvSpPr>
          <p:cNvPr id="9219" name="Rectangle 3"/>
          <p:cNvSpPr>
            <a:spLocks noGrp="1" noChangeArrowheads="1"/>
          </p:cNvSpPr>
          <p:nvPr>
            <p:ph type="body" idx="1"/>
          </p:nvPr>
        </p:nvSpPr>
        <p:spPr>
          <a:xfrm>
            <a:off x="912813" y="4232275"/>
            <a:ext cx="5026025" cy="3581400"/>
          </a:xfrm>
        </p:spPr>
        <p:txBody>
          <a:bodyPr/>
          <a:lstStyle/>
          <a:p>
            <a:pPr>
              <a:spcBef>
                <a:spcPct val="0"/>
              </a:spcBef>
            </a:pPr>
            <a:r>
              <a:rPr lang="en-US" b="1"/>
              <a:t>Although the long-term impact of migraine is not as severe as that of other</a:t>
            </a:r>
          </a:p>
          <a:p>
            <a:pPr>
              <a:spcBef>
                <a:spcPct val="0"/>
              </a:spcBef>
            </a:pPr>
            <a:r>
              <a:rPr lang="en-US" b="1"/>
              <a:t>neurologic diseases, its prevalence in the United States is substantially higher</a:t>
            </a:r>
          </a:p>
          <a:p>
            <a:pPr>
              <a:spcBef>
                <a:spcPct val="0"/>
              </a:spcBef>
            </a:pPr>
            <a:r>
              <a:rPr lang="en-US" b="1"/>
              <a:t>than other neurologic diseases</a:t>
            </a:r>
            <a:r>
              <a:rPr lang="en-US"/>
              <a:t>.</a:t>
            </a:r>
          </a:p>
          <a:p>
            <a:r>
              <a:rPr lang="en-US"/>
              <a:t>Multiple sclerosis, epilepsy, Parkinson disease and Huntington disease, and stroke all have ≤1% prevalence.</a:t>
            </a:r>
            <a:r>
              <a:rPr lang="en-US" baseline="30000"/>
              <a:t>1,2</a:t>
            </a:r>
            <a:r>
              <a:rPr lang="en-US"/>
              <a:t>[332a, 1a]</a:t>
            </a:r>
          </a:p>
          <a:p>
            <a:r>
              <a:rPr lang="en-US"/>
              <a:t>Alzheimer’s disease has a prevalence of  6.7%.</a:t>
            </a:r>
            <a:r>
              <a:rPr lang="en-US" baseline="30000">
                <a:ea typeface="Arial Unicode MS" charset="0"/>
                <a:cs typeface="Arial Unicode MS" charset="0"/>
              </a:rPr>
              <a:t>1 </a:t>
            </a:r>
            <a:r>
              <a:rPr lang="en-US"/>
              <a:t>[332a]</a:t>
            </a:r>
          </a:p>
          <a:p>
            <a:r>
              <a:rPr lang="en-US"/>
              <a:t>Migraine has a prevalence of 12.1%, which is substantially higher than the prevalence of other common neurologic diseases.</a:t>
            </a:r>
            <a:r>
              <a:rPr lang="en-US" baseline="30000"/>
              <a:t>1</a:t>
            </a:r>
            <a:r>
              <a:rPr lang="en-US"/>
              <a:t>[332a]</a:t>
            </a:r>
          </a:p>
          <a:p>
            <a:endParaRPr lang="en-US"/>
          </a:p>
          <a:p>
            <a:endParaRPr lang="en-US"/>
          </a:p>
        </p:txBody>
      </p:sp>
      <p:sp>
        <p:nvSpPr>
          <p:cNvPr id="9220" name="Rectangle 4"/>
          <p:cNvSpPr>
            <a:spLocks noChangeArrowheads="1"/>
          </p:cNvSpPr>
          <p:nvPr/>
        </p:nvSpPr>
        <p:spPr bwMode="auto">
          <a:xfrm>
            <a:off x="1027113" y="7989888"/>
            <a:ext cx="5581650" cy="855662"/>
          </a:xfrm>
          <a:prstGeom prst="rect">
            <a:avLst/>
          </a:prstGeom>
          <a:noFill/>
          <a:ln w="9525">
            <a:noFill/>
            <a:miter lim="800000"/>
            <a:headEnd/>
            <a:tailEnd/>
          </a:ln>
          <a:effectLst/>
        </p:spPr>
        <p:txBody>
          <a:bodyPr lIns="0" tIns="0" rIns="0" bIns="0" anchor="b">
            <a:prstTxWarp prst="textNoShape">
              <a:avLst/>
            </a:prstTxWarp>
          </a:bodyPr>
          <a:lstStyle/>
          <a:p>
            <a:pPr marL="111125" indent="-111125" defTabSz="969963" eaLnBrk="0" hangingPunct="0">
              <a:spcBef>
                <a:spcPct val="25000"/>
              </a:spcBef>
            </a:pPr>
            <a:r>
              <a:rPr lang="en-US" sz="900" b="1"/>
              <a:t>References:</a:t>
            </a:r>
          </a:p>
          <a:p>
            <a:pPr marL="111125" indent="-111125" defTabSz="969963" eaLnBrk="0" hangingPunct="0">
              <a:spcBef>
                <a:spcPct val="25000"/>
              </a:spcBef>
            </a:pPr>
            <a:r>
              <a:rPr lang="en-US" sz="900" b="1"/>
              <a:t>1.</a:t>
            </a:r>
            <a:r>
              <a:rPr lang="en-US" sz="900"/>
              <a:t>	Hirtz D, Thurman DJ, Gwinn-Hardy K, Mohamed M, Chaudhuri AR, Zalutsky R. How common are the “common” neurologic disorders? </a:t>
            </a:r>
            <a:r>
              <a:rPr lang="en-US" sz="900" i="1"/>
              <a:t>Neurology.</a:t>
            </a:r>
            <a:r>
              <a:rPr lang="en-US" sz="900"/>
              <a:t> 2007;68:326–337.</a:t>
            </a:r>
          </a:p>
          <a:p>
            <a:pPr marL="111125" indent="-111125" defTabSz="969963" eaLnBrk="0" hangingPunct="0">
              <a:spcBef>
                <a:spcPct val="25000"/>
              </a:spcBef>
            </a:pPr>
            <a:r>
              <a:rPr lang="en-US" sz="900" b="1"/>
              <a:t>2.</a:t>
            </a:r>
            <a:r>
              <a:rPr lang="en-US" sz="900"/>
              <a:t> National Institute of Neurological Disorders and Stroke. Huntington’s disease: hope through research. </a:t>
            </a:r>
            <a:br>
              <a:rPr lang="en-US" sz="900"/>
            </a:br>
            <a:r>
              <a:rPr lang="en-US" sz="900"/>
              <a:t>Available at: http</a:t>
            </a:r>
            <a:r>
              <a:rPr lang="en-US" sz="900">
                <a:sym typeface="Wingdings" charset="2"/>
              </a:rPr>
              <a:t>://</a:t>
            </a:r>
            <a:r>
              <a:rPr lang="en-US" sz="900"/>
              <a:t>www.ninds.nih.gov/disorders/huntington/detail_huntington.htm. Accessed May 17, 2007.</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2D4B426-5CA0-A646-8279-E3AFC179542C}" type="slidenum">
              <a:rPr lang="en-US"/>
              <a:pPr/>
              <a:t>7</a:t>
            </a:fld>
            <a:endParaRPr lang="en-US"/>
          </a:p>
        </p:txBody>
      </p:sp>
      <p:sp>
        <p:nvSpPr>
          <p:cNvPr id="73731" name="Rectangle 2"/>
          <p:cNvSpPr>
            <a:spLocks noGrp="1" noRot="1" noChangeAspect="1" noChangeArrowheads="1" noTextEdit="1"/>
          </p:cNvSpPr>
          <p:nvPr>
            <p:ph type="sldImg"/>
          </p:nvPr>
        </p:nvSpPr>
        <p:spPr>
          <a:xfrm>
            <a:off x="1144588" y="687388"/>
            <a:ext cx="4570412" cy="3429000"/>
          </a:xfrm>
          <a:ln/>
        </p:spPr>
      </p:sp>
      <p:sp>
        <p:nvSpPr>
          <p:cNvPr id="73732" name="Rectangle 3"/>
          <p:cNvSpPr>
            <a:spLocks noGrp="1" noChangeArrowheads="1"/>
          </p:cNvSpPr>
          <p:nvPr>
            <p:ph type="body" idx="1"/>
          </p:nvPr>
        </p:nvSpPr>
        <p:spPr>
          <a:xfrm>
            <a:off x="914400" y="4495295"/>
            <a:ext cx="5029200" cy="4114959"/>
          </a:xfrm>
          <a:noFill/>
          <a:ln w="9525"/>
        </p:spPr>
        <p:txBody>
          <a:bodyPr/>
          <a:lstStyle/>
          <a:p>
            <a:pPr eaLnBrk="1" hangingPunct="1"/>
            <a:r>
              <a:rPr lang="en-US" sz="1000" dirty="0">
                <a:latin typeface="Times New Roman" charset="0"/>
                <a:ea typeface="ＭＳ Ｐゴシック" charset="-128"/>
                <a:cs typeface="ＭＳ Ｐゴシック" charset="-128"/>
              </a:rPr>
              <a:t>Activation of the rostral brainstem in patients with spontaneous migraine has been demonstrated using positron emission tomography (PET). This region was active during the acute attack, and activation persisted after successful treatment but was not present between attacks (1). These findings suggest that there are brainstem regions that play a pivotal role in either initiation or termination of the acute attack of migraine. Indeed, migraine may well be a defect of normal control mechanism for suppressing input because similar regions in the experimental animal gate trigeminal nociceptive information.</a:t>
            </a:r>
          </a:p>
          <a:p>
            <a:pPr eaLnBrk="1" hangingPunct="1"/>
            <a:r>
              <a:rPr lang="en-US" sz="1000" dirty="0">
                <a:latin typeface="Times New Roman" charset="0"/>
                <a:ea typeface="ＭＳ Ｐゴシック" charset="-128"/>
                <a:cs typeface="ＭＳ Ｐゴシック" charset="-128"/>
              </a:rPr>
              <a:t>SSN superior </a:t>
            </a:r>
            <a:r>
              <a:rPr lang="en-US" sz="1000" dirty="0" err="1">
                <a:latin typeface="Times New Roman" charset="0"/>
                <a:ea typeface="ＭＳ Ｐゴシック" charset="-128"/>
                <a:cs typeface="ＭＳ Ｐゴシック" charset="-128"/>
              </a:rPr>
              <a:t>salivatory</a:t>
            </a:r>
            <a:r>
              <a:rPr lang="en-US" sz="1000" dirty="0">
                <a:latin typeface="Times New Roman" charset="0"/>
                <a:ea typeface="ＭＳ Ｐゴシック" charset="-128"/>
                <a:cs typeface="ＭＳ Ｐゴシック" charset="-128"/>
              </a:rPr>
              <a:t> </a:t>
            </a:r>
            <a:r>
              <a:rPr lang="en-US" sz="1000" dirty="0" err="1">
                <a:latin typeface="Times New Roman" charset="0"/>
                <a:ea typeface="ＭＳ Ｐゴシック" charset="-128"/>
                <a:cs typeface="ＭＳ Ｐゴシック" charset="-128"/>
              </a:rPr>
              <a:t>nucleous</a:t>
            </a:r>
            <a:r>
              <a:rPr lang="en-US" sz="1000" dirty="0">
                <a:latin typeface="Times New Roman" charset="0"/>
                <a:ea typeface="ＭＳ Ｐゴシック" charset="-128"/>
                <a:cs typeface="ＭＳ Ｐゴシック" charset="-128"/>
              </a:rPr>
              <a:t>; DRN dorsal raphe </a:t>
            </a:r>
            <a:r>
              <a:rPr lang="en-US" sz="1000" dirty="0" err="1">
                <a:latin typeface="Times New Roman" charset="0"/>
                <a:ea typeface="ＭＳ Ｐゴシック" charset="-128"/>
                <a:cs typeface="ＭＳ Ｐゴシック" charset="-128"/>
              </a:rPr>
              <a:t>nucleous</a:t>
            </a:r>
            <a:r>
              <a:rPr lang="en-US" sz="1000" dirty="0">
                <a:latin typeface="Times New Roman" charset="0"/>
                <a:ea typeface="ＭＳ Ｐゴシック" charset="-128"/>
                <a:cs typeface="ＭＳ Ｐゴシック" charset="-128"/>
              </a:rPr>
              <a:t>; locus </a:t>
            </a:r>
            <a:r>
              <a:rPr lang="en-US" sz="1000" dirty="0" err="1">
                <a:latin typeface="Times New Roman" charset="0"/>
                <a:ea typeface="ＭＳ Ｐゴシック" charset="-128"/>
                <a:cs typeface="ＭＳ Ｐゴシック" charset="-128"/>
              </a:rPr>
              <a:t>caerolius</a:t>
            </a:r>
            <a:r>
              <a:rPr lang="en-US" sz="1000" dirty="0">
                <a:latin typeface="Times New Roman" charset="0"/>
                <a:ea typeface="ＭＳ Ｐゴシック" charset="-128"/>
                <a:cs typeface="ＭＳ Ｐゴシック" charset="-128"/>
              </a:rPr>
              <a:t>; NRM </a:t>
            </a:r>
            <a:r>
              <a:rPr lang="en-US" sz="1000" dirty="0" err="1">
                <a:latin typeface="Times New Roman" charset="0"/>
                <a:ea typeface="ＭＳ Ｐゴシック" charset="-128"/>
                <a:cs typeface="ＭＳ Ｐゴシック" charset="-128"/>
              </a:rPr>
              <a:t>nucleous</a:t>
            </a:r>
            <a:r>
              <a:rPr lang="en-US" sz="1000" dirty="0">
                <a:latin typeface="Times New Roman" charset="0"/>
                <a:ea typeface="ＭＳ Ｐゴシック" charset="-128"/>
                <a:cs typeface="ＭＳ Ｐゴシック" charset="-128"/>
              </a:rPr>
              <a:t> </a:t>
            </a:r>
            <a:r>
              <a:rPr lang="en-US" sz="1000" dirty="0" err="1">
                <a:latin typeface="Times New Roman" charset="0"/>
                <a:ea typeface="ＭＳ Ｐゴシック" charset="-128"/>
                <a:cs typeface="ＭＳ Ｐゴシック" charset="-128"/>
              </a:rPr>
              <a:t>rafe</a:t>
            </a:r>
            <a:r>
              <a:rPr lang="en-US" sz="1000" dirty="0">
                <a:latin typeface="Times New Roman" charset="0"/>
                <a:ea typeface="ＭＳ Ｐゴシック" charset="-128"/>
                <a:cs typeface="ＭＳ Ｐゴシック" charset="-128"/>
              </a:rPr>
              <a:t> </a:t>
            </a:r>
            <a:r>
              <a:rPr lang="en-US" sz="1000" dirty="0" err="1">
                <a:latin typeface="Times New Roman" charset="0"/>
                <a:ea typeface="ＭＳ Ｐゴシック" charset="-128"/>
                <a:cs typeface="ＭＳ Ｐゴシック" charset="-128"/>
              </a:rPr>
              <a:t>magnus</a:t>
            </a:r>
            <a:endParaRPr lang="en-US" sz="1000" dirty="0">
              <a:latin typeface="Times New Roman" charset="0"/>
              <a:ea typeface="ＭＳ Ｐゴシック" charset="-128"/>
              <a:cs typeface="ＭＳ Ｐゴシック" charset="-128"/>
            </a:endParaRPr>
          </a:p>
          <a:p>
            <a:pPr eaLnBrk="1" hangingPunct="1"/>
            <a:endParaRPr lang="en-US" sz="1000" b="1" dirty="0">
              <a:latin typeface="Times New Roman" charset="0"/>
              <a:ea typeface="ＭＳ Ｐゴシック" charset="-128"/>
              <a:cs typeface="ＭＳ Ｐゴシック" charset="-128"/>
            </a:endParaRPr>
          </a:p>
          <a:p>
            <a:pPr eaLnBrk="1" hangingPunct="1"/>
            <a:endParaRPr lang="en-US" sz="1000" b="1" dirty="0">
              <a:latin typeface="Times New Roman" charset="0"/>
              <a:ea typeface="ＭＳ Ｐゴシック" charset="-128"/>
              <a:cs typeface="ＭＳ Ｐゴシック" charset="-128"/>
            </a:endParaRPr>
          </a:p>
          <a:p>
            <a:pPr algn="just" eaLnBrk="1" hangingPunct="1">
              <a:buFontTx/>
              <a:buAutoNum type="arabicPeriod"/>
            </a:pPr>
            <a:r>
              <a:rPr lang="en-US" sz="900" dirty="0" err="1">
                <a:latin typeface="Times New Roman" charset="0"/>
                <a:ea typeface="ＭＳ Ｐゴシック" charset="-128"/>
                <a:cs typeface="ＭＳ Ｐゴシック" charset="-128"/>
              </a:rPr>
              <a:t>Weiller</a:t>
            </a:r>
            <a:r>
              <a:rPr lang="en-US" sz="900" dirty="0">
                <a:latin typeface="Times New Roman" charset="0"/>
                <a:ea typeface="ＭＳ Ｐゴシック" charset="-128"/>
                <a:cs typeface="ＭＳ Ｐゴシック" charset="-128"/>
              </a:rPr>
              <a:t> C, May A, </a:t>
            </a:r>
            <a:r>
              <a:rPr lang="en-US" sz="900" dirty="0" err="1">
                <a:latin typeface="Times New Roman" charset="0"/>
                <a:ea typeface="ＭＳ Ｐゴシック" charset="-128"/>
                <a:cs typeface="ＭＳ Ｐゴシック" charset="-128"/>
              </a:rPr>
              <a:t>Limmroth</a:t>
            </a:r>
            <a:r>
              <a:rPr lang="en-US" sz="900" dirty="0">
                <a:latin typeface="Times New Roman" charset="0"/>
                <a:ea typeface="ＭＳ Ｐゴシック" charset="-128"/>
                <a:cs typeface="ＭＳ Ｐゴシック" charset="-128"/>
              </a:rPr>
              <a:t> V, </a:t>
            </a:r>
            <a:r>
              <a:rPr lang="en-US" sz="900" dirty="0" err="1">
                <a:latin typeface="Times New Roman" charset="0"/>
                <a:ea typeface="ＭＳ Ｐゴシック" charset="-128"/>
                <a:cs typeface="ＭＳ Ｐゴシック" charset="-128"/>
              </a:rPr>
              <a:t>Juptner</a:t>
            </a:r>
            <a:r>
              <a:rPr lang="en-US" sz="900" dirty="0">
                <a:latin typeface="Times New Roman" charset="0"/>
                <a:ea typeface="ＭＳ Ｐゴシック" charset="-128"/>
                <a:cs typeface="ＭＳ Ｐゴシック" charset="-128"/>
              </a:rPr>
              <a:t> M, </a:t>
            </a:r>
            <a:r>
              <a:rPr lang="en-US" sz="900" dirty="0" err="1">
                <a:latin typeface="Times New Roman" charset="0"/>
                <a:ea typeface="ＭＳ Ｐゴシック" charset="-128"/>
                <a:cs typeface="ＭＳ Ｐゴシック" charset="-128"/>
              </a:rPr>
              <a:t>Kaube</a:t>
            </a:r>
            <a:r>
              <a:rPr lang="en-US" sz="900" dirty="0">
                <a:latin typeface="Times New Roman" charset="0"/>
                <a:ea typeface="ＭＳ Ｐゴシック" charset="-128"/>
                <a:cs typeface="ＭＳ Ｐゴシック" charset="-128"/>
              </a:rPr>
              <a:t> H, </a:t>
            </a:r>
            <a:r>
              <a:rPr lang="en-US" sz="900" dirty="0" err="1">
                <a:latin typeface="Times New Roman" charset="0"/>
                <a:ea typeface="ＭＳ Ｐゴシック" charset="-128"/>
                <a:cs typeface="ＭＳ Ｐゴシック" charset="-128"/>
              </a:rPr>
              <a:t>Schayck</a:t>
            </a:r>
            <a:r>
              <a:rPr lang="en-US" sz="900" dirty="0">
                <a:latin typeface="Times New Roman" charset="0"/>
                <a:ea typeface="ＭＳ Ｐゴシック" charset="-128"/>
                <a:cs typeface="ＭＳ Ｐゴシック" charset="-128"/>
              </a:rPr>
              <a:t> RV, </a:t>
            </a:r>
            <a:r>
              <a:rPr lang="en-US" sz="900" dirty="0" err="1">
                <a:latin typeface="Times New Roman" charset="0"/>
                <a:ea typeface="ＭＳ Ｐゴシック" charset="-128"/>
                <a:cs typeface="ＭＳ Ｐゴシック" charset="-128"/>
              </a:rPr>
              <a:t>Coenen</a:t>
            </a:r>
            <a:r>
              <a:rPr lang="en-US" sz="900" dirty="0">
                <a:latin typeface="Times New Roman" charset="0"/>
                <a:ea typeface="ＭＳ Ｐゴシック" charset="-128"/>
                <a:cs typeface="ＭＳ Ｐゴシック" charset="-128"/>
              </a:rPr>
              <a:t> HH, </a:t>
            </a:r>
            <a:r>
              <a:rPr lang="en-US" sz="900" dirty="0" err="1">
                <a:latin typeface="Times New Roman" charset="0"/>
                <a:ea typeface="ＭＳ Ｐゴシック" charset="-128"/>
                <a:cs typeface="ＭＳ Ｐゴシック" charset="-128"/>
              </a:rPr>
              <a:t>Diener</a:t>
            </a:r>
            <a:r>
              <a:rPr lang="en-US" sz="900" dirty="0">
                <a:latin typeface="Times New Roman" charset="0"/>
                <a:ea typeface="ＭＳ Ｐゴシック" charset="-128"/>
                <a:cs typeface="ＭＳ Ｐゴシック" charset="-128"/>
              </a:rPr>
              <a:t> HC. Brainstem activation in spontaneous human migraine attacks. </a:t>
            </a:r>
            <a:r>
              <a:rPr lang="en-US" sz="900" i="1" dirty="0">
                <a:latin typeface="Times New Roman" charset="0"/>
                <a:ea typeface="ＭＳ Ｐゴシック" charset="-128"/>
                <a:cs typeface="ＭＳ Ｐゴシック" charset="-128"/>
              </a:rPr>
              <a:t>Nat Med. </a:t>
            </a:r>
            <a:r>
              <a:rPr lang="en-US" sz="900" dirty="0">
                <a:latin typeface="Times New Roman" charset="0"/>
                <a:ea typeface="ＭＳ Ｐゴシック" charset="-128"/>
                <a:cs typeface="ＭＳ Ｐゴシック" charset="-128"/>
              </a:rPr>
              <a:t>1995;1:658-660.</a:t>
            </a:r>
          </a:p>
          <a:p>
            <a:pPr algn="just" eaLnBrk="1" hangingPunct="1"/>
            <a:endParaRPr lang="en-US" sz="900" dirty="0">
              <a:latin typeface="Times New Roman" charset="0"/>
              <a:ea typeface="ＭＳ Ｐゴシック" charset="-128"/>
              <a:cs typeface="ＭＳ Ｐゴシック" charset="-128"/>
            </a:endParaRPr>
          </a:p>
          <a:p>
            <a:pPr algn="just" eaLnBrk="1" hangingPunct="1"/>
            <a:endParaRPr lang="en-US" sz="900" dirty="0">
              <a:latin typeface="Times New Roman" charset="0"/>
              <a:ea typeface="ＭＳ Ｐゴシック" charset="-128"/>
              <a:cs typeface="ＭＳ Ｐゴシック" charset="-128"/>
            </a:endParaRPr>
          </a:p>
          <a:p>
            <a:pPr eaLnBrk="1" hangingPunct="1"/>
            <a:endParaRPr lang="en-US" sz="900" dirty="0">
              <a:latin typeface="Times New Roman"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ECBE02C-78C2-A341-9F31-E5A55FB4B913}" type="slidenum">
              <a:rPr lang="en-US"/>
              <a:pPr/>
              <a:t>8</a:t>
            </a:fld>
            <a:endParaRPr lang="en-US"/>
          </a:p>
        </p:txBody>
      </p:sp>
      <p:sp>
        <p:nvSpPr>
          <p:cNvPr id="74754" name="Rectangle 2"/>
          <p:cNvSpPr>
            <a:spLocks noGrp="1" noRot="1" noChangeAspect="1" noChangeArrowheads="1" noTextEdit="1"/>
          </p:cNvSpPr>
          <p:nvPr>
            <p:ph type="sldImg"/>
          </p:nvPr>
        </p:nvSpPr>
        <p:spPr bwMode="auto">
          <a:xfrm>
            <a:off x="992188" y="422275"/>
            <a:ext cx="4895850" cy="3671888"/>
          </a:xfrm>
          <a:prstGeom prst="rect">
            <a:avLst/>
          </a:prstGeom>
          <a:solidFill>
            <a:srgbClr val="FFFFFF"/>
          </a:solidFill>
          <a:ln>
            <a:solidFill>
              <a:srgbClr val="000000"/>
            </a:solidFill>
            <a:miter lim="800000"/>
            <a:headEnd/>
            <a:tailEnd/>
          </a:ln>
        </p:spPr>
      </p:sp>
      <p:sp>
        <p:nvSpPr>
          <p:cNvPr id="74755" name="Rectangle 3"/>
          <p:cNvSpPr>
            <a:spLocks noGrp="1" noChangeArrowheads="1"/>
          </p:cNvSpPr>
          <p:nvPr>
            <p:ph type="body" idx="1"/>
          </p:nvPr>
        </p:nvSpPr>
        <p:spPr bwMode="auto">
          <a:xfrm>
            <a:off x="912813" y="4232275"/>
            <a:ext cx="5561012" cy="3894138"/>
          </a:xfrm>
          <a:prstGeom prst="rect">
            <a:avLst/>
          </a:prstGeom>
          <a:solidFill>
            <a:srgbClr val="FFFFFF"/>
          </a:solidFill>
          <a:ln>
            <a:solidFill>
              <a:srgbClr val="000000"/>
            </a:solidFill>
            <a:miter lim="800000"/>
            <a:headEnd/>
            <a:tailEnd/>
          </a:ln>
        </p:spPr>
        <p:txBody>
          <a:bodyPr>
            <a:prstTxWarp prst="textNoShape">
              <a:avLst/>
            </a:prstTxWarp>
          </a:bodyPr>
          <a:lstStyle/>
          <a:p>
            <a:pPr>
              <a:lnSpc>
                <a:spcPct val="90000"/>
              </a:lnSpc>
            </a:pPr>
            <a:r>
              <a:rPr lang="en-US" sz="800" b="1" dirty="0"/>
              <a:t>Physiologic impact of an increase of activity of the TGVS in migraine</a:t>
            </a:r>
          </a:p>
          <a:p>
            <a:pPr>
              <a:lnSpc>
                <a:spcPct val="90000"/>
              </a:lnSpc>
            </a:pPr>
            <a:r>
              <a:rPr lang="en-US" sz="800" dirty="0"/>
              <a:t>Within the skull, pain sensitivity is primarily restricted to the meningeal blood vessels, which are densely innervated by nociceptive sensory afferent fibers of the ophthalmic division of the trigeminal nerve. It is generally recognized that the development of migraine headache depends on the activation of these afferents.</a:t>
            </a:r>
            <a:r>
              <a:rPr lang="en-US" sz="800" baseline="30000" dirty="0">
                <a:ea typeface="Arial Unicode MS" charset="0"/>
                <a:cs typeface="Arial Unicode MS" charset="0"/>
              </a:rPr>
              <a:t>1</a:t>
            </a:r>
            <a:r>
              <a:rPr lang="en-US" sz="800" dirty="0">
                <a:ea typeface="Arial Unicode MS" charset="0"/>
                <a:cs typeface="Arial Unicode MS" charset="0"/>
              </a:rPr>
              <a:t>[373-374]</a:t>
            </a:r>
          </a:p>
          <a:p>
            <a:pPr>
              <a:lnSpc>
                <a:spcPct val="90000"/>
              </a:lnSpc>
            </a:pPr>
            <a:r>
              <a:rPr lang="en-US" sz="800" dirty="0"/>
              <a:t>Activation of the </a:t>
            </a:r>
            <a:r>
              <a:rPr lang="en-US" sz="800" dirty="0" err="1"/>
              <a:t>trigeminovascular</a:t>
            </a:r>
            <a:r>
              <a:rPr lang="en-US" sz="800" dirty="0"/>
              <a:t> afferents leads to the release of vasoactive neuropeptides contained in their peripheral nerve endings, including calcitonin gene–related peptide (CGRP) and substance P.</a:t>
            </a:r>
            <a:r>
              <a:rPr lang="en-US" sz="800" baseline="30000" dirty="0">
                <a:ea typeface="Arial Unicode MS" charset="0"/>
                <a:cs typeface="Arial Unicode MS" charset="0"/>
              </a:rPr>
              <a:t>1</a:t>
            </a:r>
            <a:r>
              <a:rPr lang="en-US" sz="800" dirty="0">
                <a:ea typeface="Arial Unicode MS" charset="0"/>
                <a:cs typeface="Arial Unicode MS" charset="0"/>
              </a:rPr>
              <a:t>[374]</a:t>
            </a:r>
            <a:r>
              <a:rPr lang="en-US" sz="800" dirty="0"/>
              <a:t> </a:t>
            </a:r>
          </a:p>
          <a:p>
            <a:pPr>
              <a:lnSpc>
                <a:spcPct val="90000"/>
              </a:lnSpc>
            </a:pPr>
            <a:r>
              <a:rPr lang="en-US" sz="800" b="1" dirty="0"/>
              <a:t>Call out box in the upper middle</a:t>
            </a:r>
            <a:r>
              <a:rPr lang="en-US" sz="800" dirty="0"/>
              <a:t>: Based on animal studies, it is proposed that in the meninges the neuropeptides released by trigeminal ganglion stimulation produce a local neurogenic inflammation.</a:t>
            </a:r>
            <a:r>
              <a:rPr lang="en-US" sz="800" baseline="30000" dirty="0">
                <a:ea typeface="Arial Unicode MS" charset="0"/>
                <a:cs typeface="Arial Unicode MS" charset="0"/>
              </a:rPr>
              <a:t>1</a:t>
            </a:r>
            <a:r>
              <a:rPr lang="en-US" sz="800" dirty="0">
                <a:ea typeface="Arial Unicode MS" charset="0"/>
                <a:cs typeface="Arial Unicode MS" charset="0"/>
              </a:rPr>
              <a:t>[374]</a:t>
            </a:r>
          </a:p>
          <a:p>
            <a:pPr lvl="1">
              <a:lnSpc>
                <a:spcPct val="90000"/>
              </a:lnSpc>
            </a:pPr>
            <a:r>
              <a:rPr lang="en-US" sz="800" dirty="0"/>
              <a:t>Vasodilation of the meningeal vessels (mainly due to CGRP).</a:t>
            </a:r>
            <a:r>
              <a:rPr lang="en-US" sz="800" baseline="30000" dirty="0">
                <a:ea typeface="Arial Unicode MS" charset="0"/>
                <a:cs typeface="Arial Unicode MS" charset="0"/>
              </a:rPr>
              <a:t>1</a:t>
            </a:r>
            <a:r>
              <a:rPr lang="en-US" sz="800" dirty="0">
                <a:ea typeface="Arial Unicode MS" charset="0"/>
                <a:cs typeface="Arial Unicode MS" charset="0"/>
              </a:rPr>
              <a:t>[374]</a:t>
            </a:r>
            <a:endParaRPr lang="en-US" sz="800" dirty="0"/>
          </a:p>
          <a:p>
            <a:pPr lvl="1">
              <a:lnSpc>
                <a:spcPct val="90000"/>
              </a:lnSpc>
            </a:pPr>
            <a:r>
              <a:rPr lang="en-US" sz="800" dirty="0"/>
              <a:t>Plasma extravasation (vessel leakage).</a:t>
            </a:r>
            <a:r>
              <a:rPr lang="en-US" sz="800" baseline="30000" dirty="0">
                <a:ea typeface="Arial Unicode MS" charset="0"/>
                <a:cs typeface="Arial Unicode MS" charset="0"/>
              </a:rPr>
              <a:t>1</a:t>
            </a:r>
            <a:r>
              <a:rPr lang="en-US" sz="800" dirty="0">
                <a:ea typeface="Arial Unicode MS" charset="0"/>
                <a:cs typeface="Arial Unicode MS" charset="0"/>
              </a:rPr>
              <a:t>[374]</a:t>
            </a:r>
            <a:endParaRPr lang="en-US" sz="800" dirty="0"/>
          </a:p>
          <a:p>
            <a:pPr lvl="1">
              <a:lnSpc>
                <a:spcPct val="90000"/>
              </a:lnSpc>
            </a:pPr>
            <a:r>
              <a:rPr lang="en-US" sz="800" dirty="0"/>
              <a:t>Mast cell degranulation with secretion of other </a:t>
            </a:r>
            <a:r>
              <a:rPr lang="en-US" sz="800" dirty="0" err="1"/>
              <a:t>proinflammatory</a:t>
            </a:r>
            <a:r>
              <a:rPr lang="en-US" sz="800" dirty="0"/>
              <a:t> substances in the dura.</a:t>
            </a:r>
            <a:r>
              <a:rPr lang="en-US" sz="800" baseline="30000" dirty="0">
                <a:ea typeface="Arial Unicode MS" charset="0"/>
                <a:cs typeface="Arial Unicode MS" charset="0"/>
              </a:rPr>
              <a:t>1</a:t>
            </a:r>
            <a:r>
              <a:rPr lang="en-US" sz="800" dirty="0">
                <a:ea typeface="Arial Unicode MS" charset="0"/>
                <a:cs typeface="Arial Unicode MS" charset="0"/>
              </a:rPr>
              <a:t>[374]</a:t>
            </a:r>
          </a:p>
          <a:p>
            <a:pPr lvl="1">
              <a:lnSpc>
                <a:spcPct val="90000"/>
              </a:lnSpc>
            </a:pPr>
            <a:r>
              <a:rPr lang="en-US" sz="800" dirty="0" err="1"/>
              <a:t>Neuroinflammation</a:t>
            </a:r>
            <a:r>
              <a:rPr lang="en-US" sz="800" dirty="0"/>
              <a:t> of the </a:t>
            </a:r>
            <a:r>
              <a:rPr lang="en-US" sz="800" dirty="0" err="1"/>
              <a:t>dural</a:t>
            </a:r>
            <a:r>
              <a:rPr lang="en-US" sz="800" dirty="0"/>
              <a:t> and meningeal trigeminal nociceptors is thought to induce peripheral sensitization.</a:t>
            </a:r>
            <a:r>
              <a:rPr lang="en-US" sz="800" baseline="30000" dirty="0"/>
              <a:t>2</a:t>
            </a:r>
            <a:r>
              <a:rPr lang="en-US" sz="800" dirty="0"/>
              <a:t> [p. S183 (c)]</a:t>
            </a:r>
          </a:p>
          <a:p>
            <a:pPr lvl="2">
              <a:lnSpc>
                <a:spcPct val="90000"/>
              </a:lnSpc>
            </a:pPr>
            <a:r>
              <a:rPr lang="en-US" sz="800" dirty="0"/>
              <a:t>Sensitization (peripheral or central) is the process whereby the stimulus needed to generate a response decreases over time, while the amplitude of the response to any given stimulus increases. [p. S183 (c)]</a:t>
            </a:r>
          </a:p>
          <a:p>
            <a:pPr>
              <a:lnSpc>
                <a:spcPct val="90000"/>
              </a:lnSpc>
            </a:pPr>
            <a:r>
              <a:rPr lang="en-US" sz="800" b="1" dirty="0"/>
              <a:t>Call out box in the upper right</a:t>
            </a:r>
            <a:r>
              <a:rPr lang="en-US" sz="800" dirty="0"/>
              <a:t>: It is suggested that following alteration of cerebral blood vessel tone, activation of the </a:t>
            </a:r>
            <a:r>
              <a:rPr lang="en-US" sz="800" dirty="0" err="1"/>
              <a:t>trigeminovascular</a:t>
            </a:r>
            <a:r>
              <a:rPr lang="en-US" sz="800" dirty="0"/>
              <a:t> reflex counterbalances cerebrovascular constriction in part via the release of mediators that promote vasodilation of cerebral blood vessels.</a:t>
            </a:r>
            <a:r>
              <a:rPr lang="en-US" sz="800" baseline="30000" dirty="0"/>
              <a:t>3 </a:t>
            </a:r>
            <a:r>
              <a:rPr lang="en-US" sz="800" dirty="0"/>
              <a:t>[450 (a)]</a:t>
            </a:r>
          </a:p>
          <a:p>
            <a:pPr>
              <a:lnSpc>
                <a:spcPct val="90000"/>
              </a:lnSpc>
            </a:pPr>
            <a:r>
              <a:rPr lang="en-US" sz="800" b="1" dirty="0"/>
              <a:t>Call out box in the lower left</a:t>
            </a:r>
            <a:r>
              <a:rPr lang="en-US" sz="800" dirty="0"/>
              <a:t>: In addition, neuropeptides and other </a:t>
            </a:r>
            <a:r>
              <a:rPr lang="en-US" sz="800" dirty="0" err="1"/>
              <a:t>neuromediators</a:t>
            </a:r>
            <a:r>
              <a:rPr lang="en-US" sz="800" dirty="0"/>
              <a:t> relay nociceptive impulses to the central nervous system, leading to</a:t>
            </a:r>
            <a:r>
              <a:rPr lang="en-US" sz="800" baseline="30000" dirty="0"/>
              <a:t>1</a:t>
            </a:r>
            <a:r>
              <a:rPr lang="en-US" sz="800" dirty="0"/>
              <a:t>[1073 (c)]:</a:t>
            </a:r>
          </a:p>
          <a:p>
            <a:pPr lvl="1">
              <a:lnSpc>
                <a:spcPct val="90000"/>
              </a:lnSpc>
            </a:pPr>
            <a:r>
              <a:rPr lang="en-US" sz="800" dirty="0"/>
              <a:t>The trigeminal nerves (cell bodies of which lie in the trigeminal ganglion) synapse with second-order neurons in the trigeminal nucleus </a:t>
            </a:r>
            <a:r>
              <a:rPr lang="en-US" sz="800" dirty="0" err="1"/>
              <a:t>caudalis</a:t>
            </a:r>
            <a:r>
              <a:rPr lang="en-US" sz="800" dirty="0"/>
              <a:t> (TNC) in the brainstem.</a:t>
            </a:r>
            <a:r>
              <a:rPr lang="en-US" sz="800" baseline="30000" dirty="0">
                <a:ea typeface="Arial Unicode MS" charset="0"/>
                <a:cs typeface="Arial Unicode MS" charset="0"/>
              </a:rPr>
              <a:t>2</a:t>
            </a:r>
            <a:r>
              <a:rPr lang="en-US" sz="800" dirty="0">
                <a:ea typeface="Arial Unicode MS" charset="0"/>
                <a:cs typeface="Arial Unicode MS" charset="0"/>
              </a:rPr>
              <a:t>[S183]</a:t>
            </a:r>
            <a:endParaRPr lang="en-US" sz="800" b="1" dirty="0"/>
          </a:p>
          <a:p>
            <a:pPr lvl="1">
              <a:lnSpc>
                <a:spcPct val="90000"/>
              </a:lnSpc>
            </a:pPr>
            <a:r>
              <a:rPr lang="en-US" sz="800" dirty="0"/>
              <a:t>Activation of those afferents leads to activation of second-order dorsal horn neurons in the </a:t>
            </a:r>
            <a:r>
              <a:rPr lang="en-US" sz="800" dirty="0" err="1"/>
              <a:t>trigeminocervical</a:t>
            </a:r>
            <a:r>
              <a:rPr lang="en-US" sz="800" dirty="0"/>
              <a:t> complex comprising the TNC and the upper two divisions of the cervical spinal cord (C1 and C2).</a:t>
            </a:r>
            <a:r>
              <a:rPr lang="en-US" sz="800" baseline="30000" dirty="0">
                <a:ea typeface="Arial Unicode MS" charset="0"/>
                <a:cs typeface="Arial Unicode MS" charset="0"/>
              </a:rPr>
              <a:t>1</a:t>
            </a:r>
            <a:r>
              <a:rPr lang="en-US" sz="800" dirty="0">
                <a:ea typeface="Arial Unicode MS" charset="0"/>
                <a:cs typeface="Arial Unicode MS" charset="0"/>
              </a:rPr>
              <a:t>[374]</a:t>
            </a:r>
          </a:p>
          <a:p>
            <a:pPr lvl="1">
              <a:lnSpc>
                <a:spcPct val="90000"/>
              </a:lnSpc>
            </a:pPr>
            <a:r>
              <a:rPr lang="en-US" sz="800" dirty="0"/>
              <a:t>Nociceptive impulses are then carried </a:t>
            </a:r>
            <a:r>
              <a:rPr lang="en-US" sz="800" dirty="0" err="1"/>
              <a:t>rostrally</a:t>
            </a:r>
            <a:r>
              <a:rPr lang="en-US" sz="800" dirty="0"/>
              <a:t> to brain structures involved in the perception of pain.</a:t>
            </a:r>
            <a:r>
              <a:rPr lang="en-US" sz="800" baseline="30000" dirty="0">
                <a:ea typeface="Arial Unicode MS" charset="0"/>
                <a:cs typeface="Arial Unicode MS" charset="0"/>
              </a:rPr>
              <a:t>1</a:t>
            </a:r>
            <a:r>
              <a:rPr lang="en-US" sz="800" dirty="0">
                <a:ea typeface="Arial Unicode MS" charset="0"/>
                <a:cs typeface="Arial Unicode MS" charset="0"/>
              </a:rPr>
              <a:t>[374]</a:t>
            </a:r>
          </a:p>
          <a:p>
            <a:pPr lvl="1">
              <a:lnSpc>
                <a:spcPct val="90000"/>
              </a:lnSpc>
            </a:pPr>
            <a:r>
              <a:rPr lang="en-US" sz="800" dirty="0"/>
              <a:t>The escalating barrage of incoming stimulation from the trigeminal nerve - which results from peripheral sensitization -  triggers abnormal neuronal </a:t>
            </a:r>
            <a:r>
              <a:rPr lang="en-US" sz="800" dirty="0" err="1"/>
              <a:t>hyperexcitability</a:t>
            </a:r>
            <a:r>
              <a:rPr lang="en-US" sz="800" dirty="0"/>
              <a:t> in the TNC.</a:t>
            </a:r>
            <a:r>
              <a:rPr lang="en-US" sz="800" baseline="30000" dirty="0">
                <a:ea typeface="Arial Unicode MS" charset="0"/>
                <a:cs typeface="Arial Unicode MS" charset="0"/>
              </a:rPr>
              <a:t>2</a:t>
            </a:r>
            <a:r>
              <a:rPr lang="en-US" sz="800" dirty="0">
                <a:ea typeface="Arial Unicode MS" charset="0"/>
                <a:cs typeface="Arial Unicode MS" charset="0"/>
              </a:rPr>
              <a:t>[S183]</a:t>
            </a:r>
          </a:p>
          <a:p>
            <a:pPr lvl="1">
              <a:lnSpc>
                <a:spcPct val="90000"/>
              </a:lnSpc>
            </a:pPr>
            <a:r>
              <a:rPr lang="en-US" sz="800" dirty="0"/>
              <a:t>It is postulated that the enhanced responses of the second-order brainstem neurons of the TNC represent a state of central sensitization.</a:t>
            </a:r>
            <a:r>
              <a:rPr lang="en-US" sz="800" baseline="30000" dirty="0">
                <a:ea typeface="Arial Unicode MS" charset="0"/>
                <a:cs typeface="Arial Unicode MS" charset="0"/>
              </a:rPr>
              <a:t>2</a:t>
            </a:r>
            <a:r>
              <a:rPr lang="en-US" sz="800" dirty="0">
                <a:ea typeface="Arial Unicode MS" charset="0"/>
                <a:cs typeface="Arial Unicode MS" charset="0"/>
              </a:rPr>
              <a:t>[S184]</a:t>
            </a:r>
          </a:p>
          <a:p>
            <a:pPr lvl="1">
              <a:lnSpc>
                <a:spcPct val="90000"/>
              </a:lnSpc>
            </a:pPr>
            <a:r>
              <a:rPr lang="en-US" sz="800" dirty="0"/>
              <a:t>Central sensitization is believed to be the underlying mechanism for cutaneous allodynia. Cutaneous allodynia is defined as the perception of pain resulting from ordinarily painless stimulation of normal skin or scalp.</a:t>
            </a:r>
            <a:r>
              <a:rPr lang="en-US" sz="800" baseline="30000" dirty="0">
                <a:ea typeface="Arial Unicode MS" charset="0"/>
                <a:cs typeface="Arial Unicode MS" charset="0"/>
              </a:rPr>
              <a:t>2</a:t>
            </a:r>
            <a:r>
              <a:rPr lang="en-US" sz="800" dirty="0">
                <a:ea typeface="Arial Unicode MS" charset="0"/>
                <a:cs typeface="Arial Unicode MS" charset="0"/>
              </a:rPr>
              <a:t>[S184]</a:t>
            </a:r>
          </a:p>
        </p:txBody>
      </p:sp>
      <p:sp>
        <p:nvSpPr>
          <p:cNvPr id="74756" name="Text Box 4"/>
          <p:cNvSpPr txBox="1">
            <a:spLocks noChangeArrowheads="1"/>
          </p:cNvSpPr>
          <p:nvPr/>
        </p:nvSpPr>
        <p:spPr bwMode="auto">
          <a:xfrm>
            <a:off x="1027113" y="8348663"/>
            <a:ext cx="5329237" cy="496887"/>
          </a:xfrm>
          <a:prstGeom prst="rect">
            <a:avLst/>
          </a:prstGeom>
          <a:noFill/>
          <a:ln w="9525">
            <a:noFill/>
            <a:miter lim="800000"/>
            <a:headEnd/>
            <a:tailEnd/>
          </a:ln>
          <a:effectLst/>
        </p:spPr>
        <p:txBody>
          <a:bodyPr lIns="0" tIns="0" rIns="0" bIns="0" anchor="b">
            <a:prstTxWarp prst="textNoShape">
              <a:avLst/>
            </a:prstTxWarp>
          </a:bodyPr>
          <a:lstStyle/>
          <a:p>
            <a:pPr marL="111125" indent="-111125" defTabSz="969963" eaLnBrk="0" hangingPunct="0">
              <a:spcBef>
                <a:spcPct val="25000"/>
              </a:spcBef>
            </a:pPr>
            <a:r>
              <a:rPr lang="en-US" sz="700" b="1"/>
              <a:t>References:</a:t>
            </a:r>
          </a:p>
          <a:p>
            <a:pPr marL="111125" indent="-111125" defTabSz="969963" eaLnBrk="0" hangingPunct="0"/>
            <a:r>
              <a:rPr lang="en-US" sz="700" b="1"/>
              <a:t>1.</a:t>
            </a:r>
            <a:r>
              <a:rPr lang="en-US" sz="700"/>
              <a:t> Pietrobon D. Migraine: new molecular mechanisms. </a:t>
            </a:r>
            <a:r>
              <a:rPr lang="en-US" sz="700" i="1"/>
              <a:t>Neuroscientist</a:t>
            </a:r>
            <a:r>
              <a:rPr lang="en-US" sz="700"/>
              <a:t>. 2005;11:373–386.</a:t>
            </a:r>
          </a:p>
          <a:p>
            <a:pPr marL="111125" indent="-111125" defTabSz="969963" eaLnBrk="0" hangingPunct="0"/>
            <a:r>
              <a:rPr lang="en-US" sz="700" b="1"/>
              <a:t>2.</a:t>
            </a:r>
            <a:r>
              <a:rPr lang="en-US" sz="700"/>
              <a:t> Dodick D, Silberstein S. Central sensitization theory of migraine: clinical implications. </a:t>
            </a:r>
            <a:r>
              <a:rPr lang="en-US" sz="700" i="1"/>
              <a:t>Headache</a:t>
            </a:r>
            <a:r>
              <a:rPr lang="en-US" sz="700"/>
              <a:t>. 2006;46 (suppl 4):S182–S191.</a:t>
            </a:r>
          </a:p>
          <a:p>
            <a:pPr marL="111125" indent="-111125" defTabSz="969963" eaLnBrk="0" hangingPunct="0"/>
            <a:r>
              <a:rPr lang="en-US" sz="700" b="1"/>
              <a:t>3.</a:t>
            </a:r>
            <a:r>
              <a:rPr lang="en-US" sz="700"/>
              <a:t> Edvinsson L, Uddman R. Neurobiology in primary headaches. </a:t>
            </a:r>
            <a:r>
              <a:rPr lang="en-US" sz="700" i="1"/>
              <a:t>Brain Res Rev</a:t>
            </a:r>
            <a:r>
              <a:rPr lang="en-US" sz="700"/>
              <a:t>. 2005;48:438–456.</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1639E16A-9EDA-C840-873B-C9B3A93FEE89}" type="slidenum">
              <a:rPr lang="en-US"/>
              <a:pPr/>
              <a:t>9</a:t>
            </a:fld>
            <a:endParaRPr lang="en-US"/>
          </a:p>
        </p:txBody>
      </p:sp>
      <p:sp>
        <p:nvSpPr>
          <p:cNvPr id="110595" name="Rectangle 2"/>
          <p:cNvSpPr>
            <a:spLocks noGrp="1" noRot="1" noChangeAspect="1" noChangeArrowheads="1" noTextEdit="1"/>
          </p:cNvSpPr>
          <p:nvPr>
            <p:ph type="sldImg"/>
          </p:nvPr>
        </p:nvSpPr>
        <p:spPr>
          <a:xfrm>
            <a:off x="992188" y="422275"/>
            <a:ext cx="4895850" cy="3671888"/>
          </a:xfrm>
          <a:solidFill>
            <a:srgbClr val="FFFFFF"/>
          </a:solidFill>
          <a:ln/>
        </p:spPr>
      </p:sp>
      <p:sp>
        <p:nvSpPr>
          <p:cNvPr id="110596" name="Rectangle 3"/>
          <p:cNvSpPr>
            <a:spLocks noGrp="1" noChangeArrowheads="1"/>
          </p:cNvSpPr>
          <p:nvPr>
            <p:ph type="body" idx="1"/>
          </p:nvPr>
        </p:nvSpPr>
        <p:spPr>
          <a:xfrm>
            <a:off x="912814" y="4231617"/>
            <a:ext cx="5026025" cy="3582812"/>
          </a:xfrm>
          <a:solidFill>
            <a:srgbClr val="FFFFFF"/>
          </a:solidFill>
          <a:ln>
            <a:solidFill>
              <a:srgbClr val="000000"/>
            </a:solidFill>
          </a:ln>
        </p:spPr>
        <p:txBody>
          <a:bodyPr/>
          <a:lstStyle/>
          <a:p>
            <a:pPr eaLnBrk="1" hangingPunct="1"/>
            <a:r>
              <a:rPr lang="en-US" sz="600" b="1" dirty="0">
                <a:latin typeface="Times New Roman" charset="0"/>
                <a:ea typeface="ＭＳ Ｐゴシック" charset="-128"/>
                <a:cs typeface="ＭＳ Ｐゴシック" charset="-128"/>
              </a:rPr>
              <a:t>The pain of migraine may be a form of sterile neurogenic inflammation</a:t>
            </a:r>
          </a:p>
          <a:p>
            <a:pPr eaLnBrk="1" hangingPunct="1"/>
            <a:r>
              <a:rPr lang="en-US" sz="600" dirty="0">
                <a:latin typeface="Times New Roman" charset="0"/>
                <a:ea typeface="ＭＳ Ｐゴシック" charset="-128"/>
                <a:cs typeface="ＭＳ Ｐゴシック" charset="-128"/>
              </a:rPr>
              <a:t>In dura mater, neurogenic inflammation involves the release of various vasoactive neuropeptides from trigeminal perivascular fibers, which evoke a cascade of events characterized by vasodilatation, plasma protein extravasation, and the release of </a:t>
            </a:r>
            <a:r>
              <a:rPr lang="en-US" sz="600" dirty="0" err="1">
                <a:latin typeface="Times New Roman" charset="0"/>
                <a:ea typeface="ＭＳ Ｐゴシック" charset="-128"/>
                <a:cs typeface="ＭＳ Ｐゴシック" charset="-128"/>
              </a:rPr>
              <a:t>proinflammatory</a:t>
            </a:r>
            <a:r>
              <a:rPr lang="en-US" sz="600" dirty="0">
                <a:latin typeface="Times New Roman" charset="0"/>
                <a:ea typeface="ＭＳ Ｐゴシック" charset="-128"/>
                <a:cs typeface="ＭＳ Ｐゴシック" charset="-128"/>
              </a:rPr>
              <a:t> mediators.</a:t>
            </a:r>
            <a:r>
              <a:rPr lang="en-US" sz="600" baseline="30000" dirty="0">
                <a:latin typeface="Times New Roman" charset="0"/>
                <a:ea typeface="ＭＳ Ｐゴシック" charset="-128"/>
                <a:cs typeface="ＭＳ Ｐゴシック" charset="-128"/>
              </a:rPr>
              <a:t>1</a:t>
            </a:r>
            <a:r>
              <a:rPr lang="en-US" sz="600" dirty="0">
                <a:latin typeface="Times New Roman" charset="0"/>
                <a:ea typeface="ＭＳ Ｐゴシック" charset="-128"/>
                <a:cs typeface="ＭＳ Ｐゴシック" charset="-128"/>
              </a:rPr>
              <a:t> [S107 (a)]</a:t>
            </a:r>
          </a:p>
          <a:p>
            <a:pPr eaLnBrk="1" hangingPunct="1"/>
            <a:r>
              <a:rPr lang="en-US" sz="600" dirty="0">
                <a:latin typeface="Times New Roman" charset="0"/>
                <a:ea typeface="ＭＳ Ｐゴシック" charset="-128"/>
                <a:cs typeface="ＭＳ Ｐゴシック" charset="-128"/>
              </a:rPr>
              <a:t>Among various substances that may be involved in the neurogenic inflammation process, the leading role for its genesis is proposed to be played by CGRP.</a:t>
            </a:r>
            <a:r>
              <a:rPr lang="en-US" sz="600" baseline="30000" dirty="0">
                <a:latin typeface="Times New Roman" charset="0"/>
                <a:ea typeface="ＭＳ Ｐゴシック" charset="-128"/>
                <a:cs typeface="ＭＳ Ｐゴシック" charset="-128"/>
              </a:rPr>
              <a:t>1</a:t>
            </a:r>
            <a:r>
              <a:rPr lang="en-US" sz="600" dirty="0">
                <a:latin typeface="Times New Roman" charset="0"/>
                <a:ea typeface="ＭＳ Ｐゴシック" charset="-128"/>
                <a:cs typeface="ＭＳ Ｐゴシック" charset="-128"/>
              </a:rPr>
              <a:t> [S107 (b)]</a:t>
            </a:r>
          </a:p>
          <a:p>
            <a:pPr eaLnBrk="1" hangingPunct="1"/>
            <a:r>
              <a:rPr lang="en-US" sz="600" dirty="0">
                <a:latin typeface="Times New Roman" charset="0"/>
                <a:ea typeface="ＭＳ Ｐゴシック" charset="-128"/>
                <a:cs typeface="ＭＳ Ｐゴシック" charset="-128"/>
              </a:rPr>
              <a:t>Activated nociceptors of the trigeminal system release neuropeptides that include CGRP and substance P in the meninges.</a:t>
            </a:r>
            <a:r>
              <a:rPr lang="en-US" sz="600" baseline="30000" dirty="0">
                <a:latin typeface="Times New Roman" charset="0"/>
                <a:ea typeface="ＭＳ Ｐゴシック" charset="-128"/>
                <a:cs typeface="ＭＳ Ｐゴシック" charset="-128"/>
              </a:rPr>
              <a:t>2</a:t>
            </a:r>
            <a:r>
              <a:rPr lang="en-US" sz="600" dirty="0">
                <a:latin typeface="Times New Roman" charset="0"/>
                <a:ea typeface="ＭＳ Ｐゴシック" charset="-128"/>
                <a:cs typeface="ＭＳ Ｐゴシック" charset="-128"/>
              </a:rPr>
              <a:t> [375 (c)]</a:t>
            </a:r>
          </a:p>
          <a:p>
            <a:pPr eaLnBrk="1" hangingPunct="1"/>
            <a:r>
              <a:rPr lang="en-US" sz="600" dirty="0">
                <a:latin typeface="Times New Roman" charset="0"/>
                <a:ea typeface="ＭＳ Ｐゴシック" charset="-128"/>
                <a:cs typeface="ＭＳ Ｐゴシック" charset="-128"/>
              </a:rPr>
              <a:t>A parasympathetic reflex triggered by the activation of the trigeminal system may also lead to the release of NO.</a:t>
            </a:r>
            <a:r>
              <a:rPr lang="en-US" sz="600" baseline="30000" dirty="0">
                <a:latin typeface="Times New Roman" charset="0"/>
                <a:ea typeface="ＭＳ Ｐゴシック" charset="-128"/>
                <a:cs typeface="ＭＳ Ｐゴシック" charset="-128"/>
              </a:rPr>
              <a:t>2</a:t>
            </a:r>
            <a:r>
              <a:rPr lang="en-US" sz="600" dirty="0">
                <a:latin typeface="Times New Roman" charset="0"/>
                <a:ea typeface="ＭＳ Ｐゴシック" charset="-128"/>
                <a:cs typeface="ＭＳ Ｐゴシック" charset="-128"/>
              </a:rPr>
              <a:t> [375 (c)]</a:t>
            </a:r>
          </a:p>
          <a:p>
            <a:pPr eaLnBrk="1" hangingPunct="1"/>
            <a:r>
              <a:rPr lang="en-US" sz="600" dirty="0">
                <a:latin typeface="Times New Roman" charset="0"/>
                <a:ea typeface="ＭＳ Ｐゴシック" charset="-128"/>
                <a:cs typeface="ＭＳ Ｐゴシック" charset="-128"/>
              </a:rPr>
              <a:t>Those </a:t>
            </a:r>
            <a:r>
              <a:rPr lang="en-US" sz="600" dirty="0" err="1">
                <a:latin typeface="Times New Roman" charset="0"/>
                <a:ea typeface="ＭＳ Ｐゴシック" charset="-128"/>
                <a:cs typeface="ＭＳ Ｐゴシック" charset="-128"/>
              </a:rPr>
              <a:t>neuromediators</a:t>
            </a:r>
            <a:r>
              <a:rPr lang="en-US" sz="600" dirty="0">
                <a:latin typeface="Times New Roman" charset="0"/>
                <a:ea typeface="ＭＳ Ｐゴシック" charset="-128"/>
                <a:cs typeface="ＭＳ Ｐゴシック" charset="-128"/>
              </a:rPr>
              <a:t> have a number of actions in the meninges:</a:t>
            </a:r>
          </a:p>
          <a:p>
            <a:pPr lvl="1" eaLnBrk="1" hangingPunct="1"/>
            <a:r>
              <a:rPr lang="en-US" sz="600" dirty="0">
                <a:latin typeface="Times New Roman" charset="0"/>
              </a:rPr>
              <a:t>CGRP</a:t>
            </a:r>
            <a:r>
              <a:rPr lang="en-US" sz="600" baseline="30000" dirty="0">
                <a:latin typeface="Times New Roman" charset="0"/>
              </a:rPr>
              <a:t>3 </a:t>
            </a:r>
            <a:r>
              <a:rPr lang="en-US" sz="600" dirty="0">
                <a:latin typeface="Times New Roman" charset="0"/>
              </a:rPr>
              <a:t>[62, 64], NO</a:t>
            </a:r>
            <a:r>
              <a:rPr lang="en-US" sz="600" baseline="30000" dirty="0">
                <a:latin typeface="Times New Roman" charset="0"/>
              </a:rPr>
              <a:t>4</a:t>
            </a:r>
            <a:r>
              <a:rPr lang="en-US" sz="600" dirty="0">
                <a:latin typeface="Times New Roman" charset="0"/>
              </a:rPr>
              <a:t>  [443 (a), 445 (a)] and substance P</a:t>
            </a:r>
            <a:r>
              <a:rPr lang="en-US" sz="600" baseline="30000" dirty="0">
                <a:latin typeface="Times New Roman" charset="0"/>
              </a:rPr>
              <a:t>4</a:t>
            </a:r>
            <a:r>
              <a:rPr lang="en-US" sz="600" dirty="0">
                <a:latin typeface="Times New Roman" charset="0"/>
              </a:rPr>
              <a:t> [444 (a)] induce blood vessel vasodilation.</a:t>
            </a:r>
          </a:p>
          <a:p>
            <a:pPr lvl="1" eaLnBrk="1" hangingPunct="1"/>
            <a:r>
              <a:rPr lang="en-US" sz="600" dirty="0">
                <a:latin typeface="Times New Roman" charset="0"/>
              </a:rPr>
              <a:t>CGRP and substance P activate mast cell degranulation</a:t>
            </a:r>
            <a:r>
              <a:rPr lang="en-US" sz="600" baseline="30000" dirty="0">
                <a:latin typeface="Times New Roman" charset="0"/>
              </a:rPr>
              <a:t>5</a:t>
            </a:r>
            <a:r>
              <a:rPr lang="en-US" sz="600" dirty="0">
                <a:latin typeface="Times New Roman" charset="0"/>
              </a:rPr>
              <a:t> [65(a)]</a:t>
            </a:r>
          </a:p>
          <a:p>
            <a:pPr lvl="1" eaLnBrk="1" hangingPunct="1"/>
            <a:r>
              <a:rPr lang="en-US" sz="600" dirty="0">
                <a:latin typeface="Times New Roman" charset="0"/>
              </a:rPr>
              <a:t>Substance P</a:t>
            </a:r>
            <a:r>
              <a:rPr lang="en-US" sz="600" baseline="30000" dirty="0">
                <a:latin typeface="Times New Roman" charset="0"/>
              </a:rPr>
              <a:t>6</a:t>
            </a:r>
            <a:r>
              <a:rPr lang="en-US" sz="600" dirty="0">
                <a:latin typeface="Times New Roman" charset="0"/>
              </a:rPr>
              <a:t> [40(a)] induces plasma extravasation.</a:t>
            </a:r>
          </a:p>
          <a:p>
            <a:pPr eaLnBrk="1" hangingPunct="1"/>
            <a:r>
              <a:rPr lang="en-US" sz="600" dirty="0">
                <a:latin typeface="Times New Roman" charset="0"/>
                <a:ea typeface="ＭＳ Ｐゴシック" charset="-128"/>
                <a:cs typeface="ＭＳ Ｐゴシック" charset="-128"/>
              </a:rPr>
              <a:t>Substance P plays a major role in plasma extravasation.</a:t>
            </a:r>
            <a:r>
              <a:rPr lang="en-US" sz="600" baseline="30000" dirty="0">
                <a:latin typeface="Times New Roman" charset="0"/>
                <a:ea typeface="ＭＳ Ｐゴシック" charset="-128"/>
                <a:cs typeface="ＭＳ Ｐゴシック" charset="-128"/>
              </a:rPr>
              <a:t>6</a:t>
            </a:r>
            <a:r>
              <a:rPr lang="en-US" sz="600" dirty="0">
                <a:latin typeface="Times New Roman" charset="0"/>
                <a:ea typeface="ＭＳ Ｐゴシック" charset="-128"/>
                <a:cs typeface="ＭＳ Ｐゴシック" charset="-128"/>
              </a:rPr>
              <a:t> [40 (a)]</a:t>
            </a:r>
          </a:p>
          <a:p>
            <a:pPr eaLnBrk="1" hangingPunct="1"/>
            <a:r>
              <a:rPr lang="en-US" sz="600" dirty="0">
                <a:latin typeface="Times New Roman" charset="0"/>
                <a:ea typeface="ＭＳ Ｐゴシック" charset="-128"/>
                <a:cs typeface="ＭＳ Ｐゴシック" charset="-128"/>
              </a:rPr>
              <a:t>Mast cell degranulation induced by CGRP and substance P leads to the release several substances that include histamine, serotonin, nerve growth factor, as well as pro-inflammatory cytokines such as TNF-α, IL-1, and IL-67.</a:t>
            </a:r>
            <a:r>
              <a:rPr lang="en-US" sz="600" baseline="30000" dirty="0">
                <a:latin typeface="Times New Roman" charset="0"/>
                <a:ea typeface="Arial Unicode MS" charset="0"/>
                <a:cs typeface="Arial Unicode MS" charset="0"/>
              </a:rPr>
              <a:t>7</a:t>
            </a:r>
            <a:r>
              <a:rPr lang="en-US" sz="600" dirty="0">
                <a:latin typeface="Times New Roman" charset="0"/>
                <a:ea typeface="ＭＳ Ｐゴシック" charset="-128"/>
                <a:cs typeface="ＭＳ Ｐゴシック" charset="-128"/>
              </a:rPr>
              <a:t> [S14(a)]</a:t>
            </a:r>
          </a:p>
          <a:p>
            <a:pPr eaLnBrk="1" hangingPunct="1"/>
            <a:r>
              <a:rPr lang="en-US" sz="600" dirty="0">
                <a:latin typeface="Times New Roman" charset="0"/>
                <a:ea typeface="ＭＳ Ｐゴシック" charset="-128"/>
                <a:cs typeface="ＭＳ Ｐゴシック" charset="-128"/>
              </a:rPr>
              <a:t>According to the neurogenic theory, those factors released in the vicinity of sensory fibers innervating the meninges activate and sensitize peripheral nociceptors.</a:t>
            </a:r>
            <a:r>
              <a:rPr lang="en-US" sz="600" baseline="30000" dirty="0">
                <a:latin typeface="Times New Roman" charset="0"/>
                <a:ea typeface="ＭＳ Ｐゴシック" charset="-128"/>
                <a:cs typeface="ＭＳ Ｐゴシック" charset="-128"/>
              </a:rPr>
              <a:t>1</a:t>
            </a:r>
            <a:r>
              <a:rPr lang="en-US" sz="600" dirty="0">
                <a:latin typeface="Times New Roman" charset="0"/>
                <a:ea typeface="ＭＳ Ｐゴシック" charset="-128"/>
                <a:cs typeface="ＭＳ Ｐゴシック" charset="-128"/>
              </a:rPr>
              <a:t> [S107 (a)]</a:t>
            </a:r>
          </a:p>
          <a:p>
            <a:pPr eaLnBrk="1" hangingPunct="1"/>
            <a:r>
              <a:rPr lang="en-US" sz="600" dirty="0">
                <a:latin typeface="Times New Roman" charset="0"/>
                <a:ea typeface="ＭＳ Ｐゴシック" charset="-128"/>
                <a:cs typeface="ＭＳ Ｐゴシック" charset="-128"/>
              </a:rPr>
              <a:t>A recent study has provided support for this theory, showing that mast cell degranulation can produce a long-lasting activation of meningeal nociceptors. Furthermore, mast cell degranulation can also promote downstream activation of nociceptive neurons in the spinal trigeminal nucleus.</a:t>
            </a:r>
            <a:r>
              <a:rPr lang="en-US" sz="600" baseline="30000" dirty="0">
                <a:latin typeface="Times New Roman" charset="0"/>
                <a:ea typeface="ＭＳ Ｐゴシック" charset="-128"/>
                <a:cs typeface="ＭＳ Ｐゴシック" charset="-128"/>
              </a:rPr>
              <a:t>8</a:t>
            </a:r>
            <a:r>
              <a:rPr lang="en-US" sz="600" dirty="0">
                <a:latin typeface="Times New Roman" charset="0"/>
                <a:ea typeface="ＭＳ Ｐゴシック" charset="-128"/>
                <a:cs typeface="ＭＳ Ｐゴシック" charset="-128"/>
              </a:rPr>
              <a:t>  [1(a), 2(a)]</a:t>
            </a:r>
          </a:p>
          <a:p>
            <a:pPr eaLnBrk="1" hangingPunct="1"/>
            <a:r>
              <a:rPr lang="en-US" sz="600" dirty="0">
                <a:latin typeface="Times New Roman" charset="0"/>
                <a:ea typeface="ＭＳ Ｐゴシック" charset="-128"/>
                <a:cs typeface="ＭＳ Ｐゴシック" charset="-128"/>
              </a:rPr>
              <a:t>Furthermore, although not depicted on this slide, evidence suggests that neurogenic inflammation in the trigeminal ganglion in addition to neurogenic inflammation in the meninges may contribute to the development of migraine headache pain. Recent experimental data suggest that CGRP can stimulate the release of cytokines from trigeminal ganglion glial cells, and that inflammatory signals propagate within the ganglion.</a:t>
            </a:r>
            <a:r>
              <a:rPr lang="en-US" sz="600" baseline="30000" dirty="0">
                <a:latin typeface="Times New Roman" charset="0"/>
                <a:ea typeface="ＭＳ Ｐゴシック" charset="-128"/>
                <a:cs typeface="ＭＳ Ｐゴシック" charset="-128"/>
              </a:rPr>
              <a:t>9</a:t>
            </a:r>
          </a:p>
        </p:txBody>
      </p:sp>
      <p:sp>
        <p:nvSpPr>
          <p:cNvPr id="110597" name="Rectangle 4"/>
          <p:cNvSpPr>
            <a:spLocks noChangeArrowheads="1"/>
          </p:cNvSpPr>
          <p:nvPr/>
        </p:nvSpPr>
        <p:spPr bwMode="auto">
          <a:xfrm>
            <a:off x="573089" y="7485232"/>
            <a:ext cx="6111875" cy="1359935"/>
          </a:xfrm>
          <a:prstGeom prst="rect">
            <a:avLst/>
          </a:prstGeom>
          <a:noFill/>
          <a:ln w="9525">
            <a:noFill/>
            <a:miter lim="800000"/>
            <a:headEnd/>
            <a:tailEnd/>
          </a:ln>
        </p:spPr>
        <p:txBody>
          <a:bodyPr lIns="0" tIns="0" rIns="0" bIns="0" anchor="b">
            <a:prstTxWarp prst="textNoShape">
              <a:avLst/>
            </a:prstTxWarp>
          </a:bodyPr>
          <a:lstStyle/>
          <a:p>
            <a:pPr marL="155575" indent="-155575" algn="l" defTabSz="969963" eaLnBrk="0" hangingPunct="0"/>
            <a:r>
              <a:rPr lang="en-US" sz="700">
                <a:solidFill>
                  <a:schemeClr val="tx1"/>
                </a:solidFill>
              </a:rPr>
              <a:t>References:</a:t>
            </a:r>
          </a:p>
          <a:p>
            <a:pPr marL="155575" indent="-155575" algn="l" defTabSz="969963" eaLnBrk="0" hangingPunct="0"/>
            <a:r>
              <a:rPr lang="en-US" sz="700">
                <a:solidFill>
                  <a:schemeClr val="tx1"/>
                </a:solidFill>
              </a:rPr>
              <a:t>1.</a:t>
            </a:r>
            <a:r>
              <a:rPr lang="en-US" sz="700" b="0">
                <a:solidFill>
                  <a:schemeClr val="tx1"/>
                </a:solidFill>
              </a:rPr>
              <a:t>	Longoni M, Ferrarese C. Inflammation and excitotoxicity: role in migraine pathogenesis. </a:t>
            </a:r>
            <a:r>
              <a:rPr lang="en-US" sz="700" b="0" i="1">
                <a:solidFill>
                  <a:schemeClr val="tx1"/>
                </a:solidFill>
              </a:rPr>
              <a:t>Neurol Sci</a:t>
            </a:r>
            <a:r>
              <a:rPr lang="en-US" sz="700" b="0">
                <a:solidFill>
                  <a:schemeClr val="tx1"/>
                </a:solidFill>
              </a:rPr>
              <a:t>. 2006;27 (suppl 2):S107–S110.</a:t>
            </a:r>
          </a:p>
          <a:p>
            <a:pPr marL="155575" indent="-155575" algn="l" defTabSz="969963" eaLnBrk="0" hangingPunct="0"/>
            <a:r>
              <a:rPr lang="en-US" sz="700">
                <a:solidFill>
                  <a:schemeClr val="tx1"/>
                </a:solidFill>
              </a:rPr>
              <a:t>2.</a:t>
            </a:r>
            <a:r>
              <a:rPr lang="en-US" sz="700" b="0">
                <a:solidFill>
                  <a:schemeClr val="tx1"/>
                </a:solidFill>
              </a:rPr>
              <a:t>	Pietrobon D. Migraine: new molecular mechanisms. </a:t>
            </a:r>
            <a:r>
              <a:rPr lang="en-US" sz="700" b="0" i="1">
                <a:solidFill>
                  <a:schemeClr val="tx1"/>
                </a:solidFill>
              </a:rPr>
              <a:t>Neuroscientist</a:t>
            </a:r>
            <a:r>
              <a:rPr lang="en-US" sz="700" b="0">
                <a:solidFill>
                  <a:schemeClr val="tx1"/>
                </a:solidFill>
              </a:rPr>
              <a:t>. 2005;11:373–386.</a:t>
            </a:r>
          </a:p>
          <a:p>
            <a:pPr marL="155575" indent="-155575" algn="l" defTabSz="969963" eaLnBrk="0" hangingPunct="0"/>
            <a:r>
              <a:rPr lang="en-US" sz="700">
                <a:solidFill>
                  <a:schemeClr val="tx1"/>
                </a:solidFill>
              </a:rPr>
              <a:t>3.</a:t>
            </a:r>
            <a:r>
              <a:rPr lang="en-US" sz="700" b="0">
                <a:solidFill>
                  <a:schemeClr val="tx1"/>
                </a:solidFill>
              </a:rPr>
              <a:t>	Geppetti P, Capone JG, Trevisani M, Nicoletti P, Zagli G, Tola MR. CGRP and migraine: neurogenic inflammation revisited. </a:t>
            </a:r>
            <a:r>
              <a:rPr lang="en-US" sz="700" b="0" i="1">
                <a:solidFill>
                  <a:schemeClr val="tx1"/>
                </a:solidFill>
              </a:rPr>
              <a:t>J Headache Pain</a:t>
            </a:r>
            <a:r>
              <a:rPr lang="en-US" sz="700" b="0">
                <a:solidFill>
                  <a:schemeClr val="tx1"/>
                </a:solidFill>
              </a:rPr>
              <a:t>. 2005;6:61–70.</a:t>
            </a:r>
          </a:p>
          <a:p>
            <a:pPr marL="155575" indent="-155575" algn="l" defTabSz="969963" eaLnBrk="0" hangingPunct="0"/>
            <a:r>
              <a:rPr lang="en-US" sz="700">
                <a:solidFill>
                  <a:schemeClr val="tx1"/>
                </a:solidFill>
              </a:rPr>
              <a:t>4.</a:t>
            </a:r>
            <a:r>
              <a:rPr lang="en-US" sz="700" b="0">
                <a:solidFill>
                  <a:schemeClr val="tx1"/>
                </a:solidFill>
              </a:rPr>
              <a:t>	Edvinsson L, Uddman R. Neurobiology in primary headaches. </a:t>
            </a:r>
            <a:r>
              <a:rPr lang="en-US" sz="700" b="0" i="1">
                <a:solidFill>
                  <a:schemeClr val="tx1"/>
                </a:solidFill>
              </a:rPr>
              <a:t>Brain Res Rev</a:t>
            </a:r>
            <a:r>
              <a:rPr lang="en-US" sz="700" b="0">
                <a:solidFill>
                  <a:schemeClr val="tx1"/>
                </a:solidFill>
              </a:rPr>
              <a:t>. 2005;48:438–456.</a:t>
            </a:r>
          </a:p>
          <a:p>
            <a:pPr marL="155575" indent="-155575" algn="l" defTabSz="969963" eaLnBrk="0" hangingPunct="0"/>
            <a:r>
              <a:rPr lang="en-US" sz="700">
                <a:solidFill>
                  <a:schemeClr val="tx1"/>
                </a:solidFill>
              </a:rPr>
              <a:t>5.</a:t>
            </a:r>
            <a:r>
              <a:rPr lang="en-US" sz="700" b="0">
                <a:solidFill>
                  <a:schemeClr val="tx1"/>
                </a:solidFill>
              </a:rPr>
              <a:t>	Theoharides TC, Donelan J, Kandere-Grzybowska K, Konstantinidou A. The role of mast cells in migraine pathophysiology. </a:t>
            </a:r>
            <a:r>
              <a:rPr lang="en-US" sz="700" b="0" i="1">
                <a:solidFill>
                  <a:schemeClr val="tx1"/>
                </a:solidFill>
              </a:rPr>
              <a:t>Brain Res Rev</a:t>
            </a:r>
            <a:r>
              <a:rPr lang="en-US" sz="700" b="0">
                <a:solidFill>
                  <a:schemeClr val="tx1"/>
                </a:solidFill>
              </a:rPr>
              <a:t>. 2005;49:65–76.</a:t>
            </a:r>
          </a:p>
          <a:p>
            <a:pPr marL="155575" indent="-155575" algn="l" defTabSz="969963" eaLnBrk="0" hangingPunct="0"/>
            <a:r>
              <a:rPr lang="en-US" sz="700">
                <a:solidFill>
                  <a:schemeClr val="tx1"/>
                </a:solidFill>
              </a:rPr>
              <a:t>6.	</a:t>
            </a:r>
            <a:r>
              <a:rPr lang="en-US" sz="700" b="0">
                <a:solidFill>
                  <a:schemeClr val="tx1"/>
                </a:solidFill>
              </a:rPr>
              <a:t>Goadsby PJ. Recent advances in understanding migraine mechanisms, molecules and therapeutics. </a:t>
            </a:r>
            <a:r>
              <a:rPr lang="en-US" sz="700" b="0" i="1">
                <a:solidFill>
                  <a:schemeClr val="tx1"/>
                </a:solidFill>
              </a:rPr>
              <a:t>Trends Mol Med</a:t>
            </a:r>
            <a:r>
              <a:rPr lang="en-US" sz="700" b="0">
                <a:solidFill>
                  <a:schemeClr val="tx1"/>
                </a:solidFill>
              </a:rPr>
              <a:t>. 2007;13:39–44.</a:t>
            </a:r>
          </a:p>
          <a:p>
            <a:pPr marL="155575" indent="-155575" algn="l" defTabSz="969963" eaLnBrk="0" hangingPunct="0"/>
            <a:r>
              <a:rPr lang="en-US" sz="700">
                <a:solidFill>
                  <a:schemeClr val="tx1"/>
                </a:solidFill>
              </a:rPr>
              <a:t>7.</a:t>
            </a:r>
            <a:r>
              <a:rPr lang="en-US" sz="700" b="0">
                <a:solidFill>
                  <a:schemeClr val="tx1"/>
                </a:solidFill>
              </a:rPr>
              <a:t>	Levy D, Burstein R, Strassman AM. Mast cell involvement in the pathophysiology of migraine headache: A hypothesis. </a:t>
            </a:r>
            <a:r>
              <a:rPr lang="en-US" sz="700" b="0" i="1">
                <a:solidFill>
                  <a:schemeClr val="tx1"/>
                </a:solidFill>
              </a:rPr>
              <a:t>Headache</a:t>
            </a:r>
            <a:r>
              <a:rPr lang="en-US" sz="700" b="0">
                <a:solidFill>
                  <a:schemeClr val="tx1"/>
                </a:solidFill>
              </a:rPr>
              <a:t>. 2006;46 (suppl 1):S13–S18.</a:t>
            </a:r>
          </a:p>
          <a:p>
            <a:pPr marL="155575" indent="-155575" algn="l" defTabSz="969963" eaLnBrk="0" hangingPunct="0"/>
            <a:r>
              <a:rPr lang="en-US" sz="700">
                <a:solidFill>
                  <a:schemeClr val="tx1"/>
                </a:solidFill>
              </a:rPr>
              <a:t>8.</a:t>
            </a:r>
            <a:r>
              <a:rPr lang="en-US" sz="700" b="0">
                <a:solidFill>
                  <a:schemeClr val="tx1"/>
                </a:solidFill>
              </a:rPr>
              <a:t>	Levy D, Burstein R, Kainz V, Jakubowski M, Strassman AM. Mast cell degranulation activates a pain pathway underlying migraine headache. </a:t>
            </a:r>
            <a:r>
              <a:rPr lang="en-US" sz="700" b="0" i="1">
                <a:solidFill>
                  <a:schemeClr val="tx1"/>
                </a:solidFill>
              </a:rPr>
              <a:t>Pain</a:t>
            </a:r>
            <a:r>
              <a:rPr lang="en-US" sz="700" b="0">
                <a:solidFill>
                  <a:schemeClr val="tx1"/>
                </a:solidFill>
              </a:rPr>
              <a:t>. 2007. April 23; [Epub ahead of print]</a:t>
            </a:r>
            <a:r>
              <a:rPr lang="en-US" sz="700">
                <a:solidFill>
                  <a:schemeClr val="tx1"/>
                </a:solidFill>
              </a:rPr>
              <a:t> </a:t>
            </a:r>
            <a:endParaRPr lang="en-US" sz="700" b="0">
              <a:solidFill>
                <a:schemeClr val="tx1"/>
              </a:solidFill>
            </a:endParaRPr>
          </a:p>
          <a:p>
            <a:pPr marL="155575" indent="-155575" algn="l" defTabSz="969963" eaLnBrk="0" hangingPunct="0"/>
            <a:r>
              <a:rPr lang="en-US" sz="700">
                <a:solidFill>
                  <a:schemeClr val="tx1"/>
                </a:solidFill>
              </a:rPr>
              <a:t>9.</a:t>
            </a:r>
            <a:r>
              <a:rPr lang="en-US" sz="700" b="0">
                <a:solidFill>
                  <a:schemeClr val="tx1"/>
                </a:solidFill>
              </a:rPr>
              <a:t>	Durham PL, Thalakoti S, Patil VV, Damodaram SV, Vause CV, Langford LE, Freeman SE. Neuronal-Glia Signaling in Trigeminal Ganglion: Implications for Migraine Pathology. Abstract OR1, 49</a:t>
            </a:r>
            <a:r>
              <a:rPr lang="en-US" sz="700" b="0" baseline="30000">
                <a:solidFill>
                  <a:schemeClr val="tx1"/>
                </a:solidFill>
              </a:rPr>
              <a:t>th</a:t>
            </a:r>
            <a:r>
              <a:rPr lang="en-US" sz="700">
                <a:solidFill>
                  <a:schemeClr val="tx1"/>
                </a:solidFill>
              </a:rPr>
              <a:t> </a:t>
            </a:r>
            <a:r>
              <a:rPr lang="en-US" sz="700" b="0">
                <a:solidFill>
                  <a:schemeClr val="tx1"/>
                </a:solidFill>
              </a:rPr>
              <a:t>Annual Scientific Meeting American Headache Society, Chicago, IL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685800"/>
            <a:ext cx="20193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685800"/>
            <a:ext cx="5905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7772400" cy="1143000"/>
          </a:xfrm>
        </p:spPr>
        <p:txBody>
          <a:bodyPr/>
          <a:lstStyle/>
          <a:p>
            <a:r>
              <a:rPr lang="en-US"/>
              <a:t>Click to edit Master title style</a:t>
            </a:r>
          </a:p>
        </p:txBody>
      </p:sp>
      <p:sp>
        <p:nvSpPr>
          <p:cNvPr id="3" name="Chart Placeholder 2"/>
          <p:cNvSpPr>
            <a:spLocks noGrp="1"/>
          </p:cNvSpPr>
          <p:nvPr>
            <p:ph type="ch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6" name="Rectangle 2"/>
          <p:cNvSpPr>
            <a:spLocks noGrp="1" noChangeArrowheads="1"/>
          </p:cNvSpPr>
          <p:nvPr>
            <p:ph type="title"/>
          </p:nvPr>
        </p:nvSpPr>
        <p:spPr bwMode="auto">
          <a:xfrm>
            <a:off x="381000" y="6858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65" name="Line 41"/>
          <p:cNvSpPr>
            <a:spLocks noChangeShapeType="1"/>
          </p:cNvSpPr>
          <p:nvPr userDrawn="1"/>
        </p:nvSpPr>
        <p:spPr bwMode="auto">
          <a:xfrm>
            <a:off x="0" y="1752600"/>
            <a:ext cx="9144000" cy="0"/>
          </a:xfrm>
          <a:prstGeom prst="line">
            <a:avLst/>
          </a:prstGeom>
          <a:noFill/>
          <a:ln w="38100">
            <a:solidFill>
              <a:srgbClr val="FFFF00"/>
            </a:solidFill>
            <a:round/>
            <a:headEnd/>
            <a:tailEnd/>
          </a:ln>
          <a:effectLst>
            <a:outerShdw dist="68392" dir="4091915" algn="ctr" rotWithShape="0">
              <a:schemeClr val="tx1"/>
            </a:outerShdw>
          </a:effectLst>
        </p:spPr>
        <p:txBody>
          <a:bodyPr/>
          <a:lstStyle/>
          <a:p>
            <a:pPr>
              <a:defRPr/>
            </a:pPr>
            <a:endParaRPr lang="en-US">
              <a:latin typeface="Arial" charset="0"/>
            </a:endParaRPr>
          </a:p>
        </p:txBody>
      </p:sp>
      <p:pic>
        <p:nvPicPr>
          <p:cNvPr id="1029" name="Picture 49" descr="migraine heads"/>
          <p:cNvPicPr>
            <a:picLocks noChangeAspect="1" noChangeArrowheads="1"/>
          </p:cNvPicPr>
          <p:nvPr userDrawn="1"/>
        </p:nvPicPr>
        <p:blipFill>
          <a:blip r:embed="rId16"/>
          <a:srcRect l="20543" r="26903"/>
          <a:stretch>
            <a:fillRect/>
          </a:stretch>
        </p:blipFill>
        <p:spPr bwMode="auto">
          <a:xfrm>
            <a:off x="7543800" y="-76200"/>
            <a:ext cx="1600200" cy="2043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rtl="0" eaLnBrk="0" fontAlgn="base" hangingPunct="0">
        <a:spcBef>
          <a:spcPct val="0"/>
        </a:spcBef>
        <a:spcAft>
          <a:spcPct val="0"/>
        </a:spcAft>
        <a:defRPr sz="4400" b="1">
          <a:solidFill>
            <a:srgbClr val="FFFF00"/>
          </a:solidFill>
          <a:effectLst>
            <a:outerShdw blurRad="38100" dist="38100" dir="2700000" algn="tl">
              <a:srgbClr val="000000"/>
            </a:outerShdw>
          </a:effectLst>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400" b="1">
          <a:solidFill>
            <a:srgbClr val="FFFF00"/>
          </a:solidFill>
          <a:effectLst>
            <a:outerShdw blurRad="38100" dist="38100" dir="2700000" algn="tl">
              <a:srgbClr val="000000"/>
            </a:outerShdw>
          </a:effectLst>
          <a:latin typeface="Arial" charset="0"/>
          <a:ea typeface="ＭＳ Ｐゴシック" pitchFamily="-106" charset="-128"/>
          <a:cs typeface="ＭＳ Ｐゴシック" pitchFamily="-106" charset="-128"/>
        </a:defRPr>
      </a:lvl2pPr>
      <a:lvl3pPr algn="l" rtl="0" eaLnBrk="0" fontAlgn="base" hangingPunct="0">
        <a:spcBef>
          <a:spcPct val="0"/>
        </a:spcBef>
        <a:spcAft>
          <a:spcPct val="0"/>
        </a:spcAft>
        <a:defRPr sz="4400" b="1">
          <a:solidFill>
            <a:srgbClr val="FFFF00"/>
          </a:solidFill>
          <a:effectLst>
            <a:outerShdw blurRad="38100" dist="38100" dir="2700000" algn="tl">
              <a:srgbClr val="000000"/>
            </a:outerShdw>
          </a:effectLst>
          <a:latin typeface="Arial" charset="0"/>
          <a:ea typeface="ＭＳ Ｐゴシック" pitchFamily="-106" charset="-128"/>
          <a:cs typeface="ＭＳ Ｐゴシック" pitchFamily="-106" charset="-128"/>
        </a:defRPr>
      </a:lvl3pPr>
      <a:lvl4pPr algn="l" rtl="0" eaLnBrk="0" fontAlgn="base" hangingPunct="0">
        <a:spcBef>
          <a:spcPct val="0"/>
        </a:spcBef>
        <a:spcAft>
          <a:spcPct val="0"/>
        </a:spcAft>
        <a:defRPr sz="4400" b="1">
          <a:solidFill>
            <a:srgbClr val="FFFF00"/>
          </a:solidFill>
          <a:effectLst>
            <a:outerShdw blurRad="38100" dist="38100" dir="2700000" algn="tl">
              <a:srgbClr val="000000"/>
            </a:outerShdw>
          </a:effectLst>
          <a:latin typeface="Arial" charset="0"/>
          <a:ea typeface="ＭＳ Ｐゴシック" pitchFamily="-106" charset="-128"/>
          <a:cs typeface="ＭＳ Ｐゴシック" pitchFamily="-106" charset="-128"/>
        </a:defRPr>
      </a:lvl4pPr>
      <a:lvl5pPr algn="l" rtl="0" eaLnBrk="0" fontAlgn="base" hangingPunct="0">
        <a:spcBef>
          <a:spcPct val="0"/>
        </a:spcBef>
        <a:spcAft>
          <a:spcPct val="0"/>
        </a:spcAft>
        <a:defRPr sz="4400" b="1">
          <a:solidFill>
            <a:srgbClr val="FFFF00"/>
          </a:solidFill>
          <a:effectLst>
            <a:outerShdw blurRad="38100" dist="38100" dir="2700000" algn="tl">
              <a:srgbClr val="000000"/>
            </a:outerShdw>
          </a:effectLst>
          <a:latin typeface="Arial" charset="0"/>
          <a:ea typeface="ＭＳ Ｐゴシック" pitchFamily="-106" charset="-128"/>
          <a:cs typeface="ＭＳ Ｐゴシック" pitchFamily="-106" charset="-128"/>
        </a:defRPr>
      </a:lvl5pPr>
      <a:lvl6pPr marL="457200" algn="l" rtl="0" fontAlgn="base">
        <a:spcBef>
          <a:spcPct val="0"/>
        </a:spcBef>
        <a:spcAft>
          <a:spcPct val="0"/>
        </a:spcAft>
        <a:defRPr sz="4400" b="1">
          <a:solidFill>
            <a:srgbClr val="FFFF00"/>
          </a:solidFill>
          <a:effectLst>
            <a:outerShdw blurRad="38100" dist="38100" dir="2700000" algn="tl">
              <a:srgbClr val="000000"/>
            </a:outerShdw>
          </a:effectLst>
          <a:latin typeface="Arial" charset="0"/>
        </a:defRPr>
      </a:lvl6pPr>
      <a:lvl7pPr marL="914400" algn="l" rtl="0" fontAlgn="base">
        <a:spcBef>
          <a:spcPct val="0"/>
        </a:spcBef>
        <a:spcAft>
          <a:spcPct val="0"/>
        </a:spcAft>
        <a:defRPr sz="4400" b="1">
          <a:solidFill>
            <a:srgbClr val="FFFF00"/>
          </a:solidFill>
          <a:effectLst>
            <a:outerShdw blurRad="38100" dist="38100" dir="2700000" algn="tl">
              <a:srgbClr val="000000"/>
            </a:outerShdw>
          </a:effectLst>
          <a:latin typeface="Arial" charset="0"/>
        </a:defRPr>
      </a:lvl7pPr>
      <a:lvl8pPr marL="1371600" algn="l" rtl="0" fontAlgn="base">
        <a:spcBef>
          <a:spcPct val="0"/>
        </a:spcBef>
        <a:spcAft>
          <a:spcPct val="0"/>
        </a:spcAft>
        <a:defRPr sz="4400" b="1">
          <a:solidFill>
            <a:srgbClr val="FFFF00"/>
          </a:solidFill>
          <a:effectLst>
            <a:outerShdw blurRad="38100" dist="38100" dir="2700000" algn="tl">
              <a:srgbClr val="000000"/>
            </a:outerShdw>
          </a:effectLst>
          <a:latin typeface="Arial" charset="0"/>
        </a:defRPr>
      </a:lvl8pPr>
      <a:lvl9pPr marL="1828800" algn="l" rtl="0" fontAlgn="base">
        <a:spcBef>
          <a:spcPct val="0"/>
        </a:spcBef>
        <a:spcAft>
          <a:spcPct val="0"/>
        </a:spcAft>
        <a:defRPr sz="4400" b="1">
          <a:solidFill>
            <a:srgbClr val="FFFF00"/>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50000"/>
        </a:spcBef>
        <a:spcAft>
          <a:spcPct val="0"/>
        </a:spcAft>
        <a:buClr>
          <a:srgbClr val="FFFF00"/>
        </a:buClr>
        <a:buChar char="•"/>
        <a:defRPr sz="3200" b="1">
          <a:solidFill>
            <a:schemeClr val="bg1"/>
          </a:solidFill>
          <a:effectLst>
            <a:outerShdw blurRad="38100" dist="38100" dir="2700000" algn="tl">
              <a:srgbClr val="000000"/>
            </a:outerShdw>
          </a:effectLst>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lr>
          <a:srgbClr val="FFFF00"/>
        </a:buClr>
        <a:buChar char="–"/>
        <a:defRPr sz="2800" b="1">
          <a:solidFill>
            <a:schemeClr val="bg1"/>
          </a:solidFill>
          <a:effectLst>
            <a:outerShdw blurRad="38100" dist="38100" dir="2700000" algn="tl">
              <a:srgbClr val="000000"/>
            </a:outerShdw>
          </a:effectLst>
          <a:latin typeface="+mn-lt"/>
          <a:ea typeface="ＭＳ Ｐゴシック" pitchFamily="-106" charset="-128"/>
        </a:defRPr>
      </a:lvl2pPr>
      <a:lvl3pPr marL="1143000" indent="-228600" algn="l" rtl="0" eaLnBrk="0" fontAlgn="base" hangingPunct="0">
        <a:spcBef>
          <a:spcPct val="20000"/>
        </a:spcBef>
        <a:spcAft>
          <a:spcPct val="0"/>
        </a:spcAft>
        <a:buClr>
          <a:srgbClr val="FFFF00"/>
        </a:buClr>
        <a:buChar char="•"/>
        <a:defRPr sz="2400" b="1">
          <a:solidFill>
            <a:schemeClr val="bg1"/>
          </a:solidFill>
          <a:effectLst>
            <a:outerShdw blurRad="38100" dist="38100" dir="2700000" algn="tl">
              <a:srgbClr val="000000"/>
            </a:outerShdw>
          </a:effectLst>
          <a:latin typeface="+mn-lt"/>
          <a:ea typeface="ＭＳ Ｐゴシック" pitchFamily="-106" charset="-128"/>
        </a:defRPr>
      </a:lvl3pPr>
      <a:lvl4pPr marL="1600200" indent="-228600" algn="l" rtl="0" eaLnBrk="0" fontAlgn="base" hangingPunct="0">
        <a:spcBef>
          <a:spcPct val="20000"/>
        </a:spcBef>
        <a:spcAft>
          <a:spcPct val="0"/>
        </a:spcAft>
        <a:buClr>
          <a:srgbClr val="FFFF00"/>
        </a:buClr>
        <a:buChar char="–"/>
        <a:defRPr sz="2000" b="1">
          <a:solidFill>
            <a:schemeClr val="bg1"/>
          </a:solidFill>
          <a:effectLst>
            <a:outerShdw blurRad="38100" dist="38100" dir="2700000" algn="tl">
              <a:srgbClr val="000000"/>
            </a:outerShdw>
          </a:effectLst>
          <a:latin typeface="+mn-lt"/>
          <a:ea typeface="ＭＳ Ｐゴシック" pitchFamily="-106" charset="-128"/>
        </a:defRPr>
      </a:lvl4pPr>
      <a:lvl5pPr marL="2057400" indent="-228600" algn="l" rtl="0" eaLnBrk="0" fontAlgn="base" hangingPunct="0">
        <a:spcBef>
          <a:spcPct val="20000"/>
        </a:spcBef>
        <a:spcAft>
          <a:spcPct val="0"/>
        </a:spcAft>
        <a:buClr>
          <a:srgbClr val="FFFF00"/>
        </a:buClr>
        <a:buChar char="»"/>
        <a:defRPr sz="2000" b="1">
          <a:solidFill>
            <a:schemeClr val="bg1"/>
          </a:solidFill>
          <a:effectLst>
            <a:outerShdw blurRad="38100" dist="38100" dir="2700000" algn="tl">
              <a:srgbClr val="000000"/>
            </a:outerShdw>
          </a:effectLst>
          <a:latin typeface="+mn-lt"/>
          <a:ea typeface="ＭＳ Ｐゴシック" pitchFamily="-106" charset="-128"/>
        </a:defRPr>
      </a:lvl5pPr>
      <a:lvl6pPr marL="2514600" indent="-228600" algn="l" rtl="0" fontAlgn="base">
        <a:spcBef>
          <a:spcPct val="20000"/>
        </a:spcBef>
        <a:spcAft>
          <a:spcPct val="0"/>
        </a:spcAft>
        <a:buClr>
          <a:srgbClr val="FFFF00"/>
        </a:buClr>
        <a:buChar char="»"/>
        <a:defRPr sz="2000" b="1">
          <a:solidFill>
            <a:schemeClr val="bg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FF00"/>
        </a:buClr>
        <a:buChar char="»"/>
        <a:defRPr sz="2000" b="1">
          <a:solidFill>
            <a:schemeClr val="bg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FF00"/>
        </a:buClr>
        <a:buChar char="»"/>
        <a:defRPr sz="2000" b="1">
          <a:solidFill>
            <a:schemeClr val="bg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FF00"/>
        </a:buClr>
        <a:buChar char="»"/>
        <a:defRPr sz="2000" b="1">
          <a:solidFill>
            <a:schemeClr val="bg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tiff"/><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thenila.com/" TargetMode="External"/><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p:cNvSpPr>
            <a:spLocks noGrp="1" noChangeArrowheads="1"/>
          </p:cNvSpPr>
          <p:nvPr>
            <p:ph type="title"/>
          </p:nvPr>
        </p:nvSpPr>
        <p:spPr>
          <a:xfrm>
            <a:off x="0" y="228600"/>
            <a:ext cx="7772400" cy="1143000"/>
          </a:xfrm>
        </p:spPr>
        <p:txBody>
          <a:bodyPr/>
          <a:lstStyle/>
          <a:p>
            <a:pPr algn="ctr" eaLnBrk="1" hangingPunct="1">
              <a:defRPr/>
            </a:pPr>
            <a:r>
              <a:rPr lang="en-US" sz="4000" dirty="0">
                <a:ea typeface="+mj-ea"/>
                <a:cs typeface="+mj-cs"/>
              </a:rPr>
              <a:t>Migraine Update</a:t>
            </a:r>
          </a:p>
        </p:txBody>
      </p:sp>
      <p:sp>
        <p:nvSpPr>
          <p:cNvPr id="2" name="TextBox 1"/>
          <p:cNvSpPr txBox="1"/>
          <p:nvPr/>
        </p:nvSpPr>
        <p:spPr>
          <a:xfrm>
            <a:off x="0" y="2438400"/>
            <a:ext cx="9067800" cy="4342727"/>
          </a:xfrm>
          <a:prstGeom prst="rect">
            <a:avLst/>
          </a:prstGeom>
          <a:noFill/>
        </p:spPr>
        <p:txBody>
          <a:bodyPr wrap="square" rtlCol="0">
            <a:spAutoFit/>
          </a:bodyPr>
          <a:lstStyle/>
          <a:p>
            <a:pPr eaLnBrk="1" hangingPunct="1">
              <a:defRPr/>
            </a:pPr>
            <a:r>
              <a:rPr lang="en-US" sz="4400" b="1" i="1" dirty="0">
                <a:solidFill>
                  <a:srgbClr val="FF0000"/>
                </a:solidFill>
              </a:rPr>
              <a:t>Jonathan </a:t>
            </a:r>
            <a:r>
              <a:rPr lang="en-US" sz="4400" b="1" i="1" dirty="0" err="1">
                <a:solidFill>
                  <a:srgbClr val="FF0000"/>
                </a:solidFill>
              </a:rPr>
              <a:t>Eskenazi</a:t>
            </a:r>
            <a:r>
              <a:rPr lang="en-US" sz="4400" b="1" i="1" dirty="0">
                <a:solidFill>
                  <a:srgbClr val="FF0000"/>
                </a:solidFill>
              </a:rPr>
              <a:t>, M.D.</a:t>
            </a:r>
          </a:p>
          <a:p>
            <a:pPr eaLnBrk="1" hangingPunct="1">
              <a:defRPr/>
            </a:pPr>
            <a:r>
              <a:rPr lang="en-US" sz="3000" b="1" i="1" dirty="0">
                <a:solidFill>
                  <a:srgbClr val="46FDFF"/>
                </a:solidFill>
              </a:rPr>
              <a:t>Director of Neurological Institute of Los Angeles</a:t>
            </a:r>
          </a:p>
          <a:p>
            <a:pPr eaLnBrk="1" hangingPunct="1">
              <a:spcBef>
                <a:spcPct val="70000"/>
              </a:spcBef>
              <a:defRPr/>
            </a:pPr>
            <a:r>
              <a:rPr lang="en-US" sz="3000" b="1" dirty="0"/>
              <a:t>Assistant Clinical Professor of Neurology at Charles R. Drew University and  UCLA David Geffen School of Medicine</a:t>
            </a:r>
          </a:p>
          <a:p>
            <a:pPr eaLnBrk="1" hangingPunct="1">
              <a:spcBef>
                <a:spcPct val="20000"/>
              </a:spcBef>
              <a:defRPr/>
            </a:pPr>
            <a:endParaRPr lang="en-US" sz="1600" dirty="0"/>
          </a:p>
          <a:p>
            <a:r>
              <a:rPr lang="en-US" sz="3200" dirty="0"/>
              <a:t>Hosted by Theodore Friedman, MD, PHD</a:t>
            </a:r>
          </a:p>
          <a:p>
            <a:endParaRPr lang="en-US" dirty="0"/>
          </a:p>
        </p:txBody>
      </p:sp>
      <p:pic>
        <p:nvPicPr>
          <p:cNvPr id="5" name="Picture 4">
            <a:extLst>
              <a:ext uri="{FF2B5EF4-FFF2-40B4-BE49-F238E27FC236}">
                <a16:creationId xmlns:a16="http://schemas.microsoft.com/office/drawing/2014/main" id="{A9D18671-D28F-5249-882D-B942924EA6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00"/>
            <a:ext cx="1472248" cy="1472248"/>
          </a:xfrm>
          <a:prstGeom prst="rect">
            <a:avLst/>
          </a:prstGeom>
        </p:spPr>
      </p:pic>
      <p:pic>
        <p:nvPicPr>
          <p:cNvPr id="6" name="Picture 5">
            <a:extLst>
              <a:ext uri="{FF2B5EF4-FFF2-40B4-BE49-F238E27FC236}">
                <a16:creationId xmlns:a16="http://schemas.microsoft.com/office/drawing/2014/main" id="{BF8B3006-F756-4645-9CDD-B419543E52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228600"/>
            <a:ext cx="1447800" cy="1397000"/>
          </a:xfrm>
          <a:prstGeom prst="rect">
            <a:avLst/>
          </a:prstGeom>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960514"/>
                                        </p:tgtEl>
                                        <p:attrNameLst>
                                          <p:attrName>style.visibility</p:attrName>
                                        </p:attrNameLst>
                                      </p:cBhvr>
                                      <p:to>
                                        <p:strVal val="visible"/>
                                      </p:to>
                                    </p:set>
                                    <p:animEffect transition="in" filter="checkerboard(across)">
                                      <p:cBhvr>
                                        <p:cTn id="7" dur="1000"/>
                                        <p:tgtEl>
                                          <p:spTgt spid="960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05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1CC3F-6EB1-492A-94D4-1C263737FB64}"/>
              </a:ext>
            </a:extLst>
          </p:cNvPr>
          <p:cNvSpPr>
            <a:spLocks noGrp="1"/>
          </p:cNvSpPr>
          <p:nvPr>
            <p:ph type="title"/>
          </p:nvPr>
        </p:nvSpPr>
        <p:spPr>
          <a:xfrm>
            <a:off x="203278" y="526473"/>
            <a:ext cx="8546879" cy="696119"/>
          </a:xfrm>
        </p:spPr>
        <p:txBody>
          <a:bodyPr/>
          <a:lstStyle/>
          <a:p>
            <a:r>
              <a:rPr lang="en-US" sz="3200" dirty="0"/>
              <a:t>Different Phases of Migraine</a:t>
            </a:r>
            <a:r>
              <a:rPr lang="en-US" sz="3200" baseline="30000" dirty="0"/>
              <a:t>1-3</a:t>
            </a:r>
          </a:p>
        </p:txBody>
      </p:sp>
      <p:cxnSp>
        <p:nvCxnSpPr>
          <p:cNvPr id="84" name="Straight Connector 83">
            <a:extLst>
              <a:ext uri="{FF2B5EF4-FFF2-40B4-BE49-F238E27FC236}">
                <a16:creationId xmlns:a16="http://schemas.microsoft.com/office/drawing/2014/main" id="{FDB4C01B-D64B-4C52-B497-263F32B0489A}"/>
              </a:ext>
            </a:extLst>
          </p:cNvPr>
          <p:cNvCxnSpPr>
            <a:cxnSpLocks/>
          </p:cNvCxnSpPr>
          <p:nvPr/>
        </p:nvCxnSpPr>
        <p:spPr>
          <a:xfrm>
            <a:off x="5012035" y="3862938"/>
            <a:ext cx="2743200" cy="0"/>
          </a:xfrm>
          <a:prstGeom prst="line">
            <a:avLst/>
          </a:prstGeom>
          <a:noFill/>
          <a:ln w="6350" cap="flat" cmpd="sng" algn="ctr">
            <a:solidFill>
              <a:srgbClr val="C00000"/>
            </a:solidFill>
            <a:prstDash val="solid"/>
            <a:miter lim="800000"/>
          </a:ln>
          <a:effectLst/>
        </p:spPr>
      </p:cxnSp>
      <p:cxnSp>
        <p:nvCxnSpPr>
          <p:cNvPr id="88" name="Straight Connector 87">
            <a:extLst>
              <a:ext uri="{FF2B5EF4-FFF2-40B4-BE49-F238E27FC236}">
                <a16:creationId xmlns:a16="http://schemas.microsoft.com/office/drawing/2014/main" id="{7B93FAE2-4F14-48D1-BC5E-7A09809BF510}"/>
              </a:ext>
            </a:extLst>
          </p:cNvPr>
          <p:cNvCxnSpPr>
            <a:cxnSpLocks/>
          </p:cNvCxnSpPr>
          <p:nvPr/>
        </p:nvCxnSpPr>
        <p:spPr>
          <a:xfrm>
            <a:off x="5318651" y="3008719"/>
            <a:ext cx="3154680" cy="0"/>
          </a:xfrm>
          <a:prstGeom prst="line">
            <a:avLst/>
          </a:prstGeom>
          <a:noFill/>
          <a:ln w="6350" cap="flat" cmpd="sng" algn="ctr">
            <a:solidFill>
              <a:srgbClr val="269E75">
                <a:lumMod val="50000"/>
              </a:srgbClr>
            </a:solidFill>
            <a:prstDash val="solid"/>
            <a:miter lim="800000"/>
          </a:ln>
          <a:effectLst/>
        </p:spPr>
      </p:cxnSp>
      <p:sp>
        <p:nvSpPr>
          <p:cNvPr id="67" name="Text Box 6">
            <a:extLst>
              <a:ext uri="{FF2B5EF4-FFF2-40B4-BE49-F238E27FC236}">
                <a16:creationId xmlns:a16="http://schemas.microsoft.com/office/drawing/2014/main" id="{F7284119-50AA-4EEE-ABA7-794CB9A08649}"/>
              </a:ext>
            </a:extLst>
          </p:cNvPr>
          <p:cNvSpPr txBox="1">
            <a:spLocks noChangeArrowheads="1"/>
          </p:cNvSpPr>
          <p:nvPr/>
        </p:nvSpPr>
        <p:spPr bwMode="invGray">
          <a:xfrm>
            <a:off x="4381341" y="3666957"/>
            <a:ext cx="1015022" cy="54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600"/>
              </a:spcAft>
              <a:buClr>
                <a:schemeClr val="tx2"/>
              </a:buClr>
              <a:buFont typeface="Segoe UI Semilight" charset="0"/>
              <a:buChar char="–"/>
              <a:defRPr sz="1600">
                <a:solidFill>
                  <a:srgbClr val="262626"/>
                </a:solidFill>
                <a:latin typeface="Calibri" charset="0"/>
                <a:ea typeface="Calibri" charset="0"/>
                <a:cs typeface="Calibri" charset="0"/>
              </a:defRPr>
            </a:lvl1pPr>
            <a:lvl2pPr marL="742950" indent="-285750">
              <a:spcAft>
                <a:spcPts val="600"/>
              </a:spcAft>
              <a:buClr>
                <a:schemeClr val="accent1"/>
              </a:buClr>
              <a:buFont typeface="Segoe UI Semilight" charset="0"/>
              <a:buChar char="–"/>
              <a:defRPr sz="1200">
                <a:solidFill>
                  <a:srgbClr val="262626"/>
                </a:solidFill>
                <a:latin typeface="Calibri" charset="0"/>
                <a:ea typeface="Calibri" charset="0"/>
                <a:cs typeface="Calibri" charset="0"/>
              </a:defRPr>
            </a:lvl2pPr>
            <a:lvl3pPr marL="1143000" indent="-228600">
              <a:spcAft>
                <a:spcPts val="600"/>
              </a:spcAft>
              <a:buClr>
                <a:schemeClr val="tx2"/>
              </a:buClr>
              <a:buFont typeface="Segoe UI Semilight" charset="0"/>
              <a:buChar char="–"/>
              <a:defRPr sz="1100">
                <a:solidFill>
                  <a:srgbClr val="262626"/>
                </a:solidFill>
                <a:latin typeface="Calibri" charset="0"/>
                <a:ea typeface="Calibri" charset="0"/>
                <a:cs typeface="Calibri" charset="0"/>
              </a:defRPr>
            </a:lvl3pPr>
            <a:lvl4pPr marL="1600200" indent="-228600">
              <a:spcAft>
                <a:spcPts val="600"/>
              </a:spcAft>
              <a:buClr>
                <a:schemeClr val="tx2"/>
              </a:buClr>
              <a:buFont typeface="Segoe UI Semilight" charset="0"/>
              <a:buChar char="–"/>
              <a:defRPr sz="1000">
                <a:solidFill>
                  <a:srgbClr val="262626"/>
                </a:solidFill>
                <a:latin typeface="Calibri" charset="0"/>
                <a:ea typeface="Calibri" charset="0"/>
                <a:cs typeface="Calibri" charset="0"/>
              </a:defRPr>
            </a:lvl4pPr>
            <a:lvl5pPr marL="2057400" indent="-228600">
              <a:spcAft>
                <a:spcPts val="600"/>
              </a:spcAft>
              <a:buClr>
                <a:schemeClr val="tx2"/>
              </a:buClr>
              <a:buFont typeface="Segoe UI Semilight" charset="0"/>
              <a:buChar char="–"/>
              <a:defRPr sz="1000">
                <a:solidFill>
                  <a:srgbClr val="262626"/>
                </a:solidFill>
                <a:latin typeface="Calibri" charset="0"/>
                <a:ea typeface="Calibri" charset="0"/>
                <a:cs typeface="Calibri" charset="0"/>
              </a:defRPr>
            </a:lvl5pPr>
            <a:lvl6pPr marL="2514600" indent="-228600" eaLnBrk="0" fontAlgn="base" hangingPunct="0">
              <a:spcBef>
                <a:spcPct val="0"/>
              </a:spcBef>
              <a:spcAft>
                <a:spcPts val="600"/>
              </a:spcAft>
              <a:buClr>
                <a:schemeClr val="tx2"/>
              </a:buClr>
              <a:buFont typeface="Segoe UI Semilight" charset="0"/>
              <a:buChar char="–"/>
              <a:defRPr sz="1000">
                <a:solidFill>
                  <a:srgbClr val="262626"/>
                </a:solidFill>
                <a:latin typeface="Calibri" charset="0"/>
                <a:ea typeface="Calibri" charset="0"/>
                <a:cs typeface="Calibri" charset="0"/>
              </a:defRPr>
            </a:lvl6pPr>
            <a:lvl7pPr marL="2971800" indent="-228600" eaLnBrk="0" fontAlgn="base" hangingPunct="0">
              <a:spcBef>
                <a:spcPct val="0"/>
              </a:spcBef>
              <a:spcAft>
                <a:spcPts val="600"/>
              </a:spcAft>
              <a:buClr>
                <a:schemeClr val="tx2"/>
              </a:buClr>
              <a:buFont typeface="Segoe UI Semilight" charset="0"/>
              <a:buChar char="–"/>
              <a:defRPr sz="1000">
                <a:solidFill>
                  <a:srgbClr val="262626"/>
                </a:solidFill>
                <a:latin typeface="Calibri" charset="0"/>
                <a:ea typeface="Calibri" charset="0"/>
                <a:cs typeface="Calibri" charset="0"/>
              </a:defRPr>
            </a:lvl7pPr>
            <a:lvl8pPr marL="3429000" indent="-228600" eaLnBrk="0" fontAlgn="base" hangingPunct="0">
              <a:spcBef>
                <a:spcPct val="0"/>
              </a:spcBef>
              <a:spcAft>
                <a:spcPts val="600"/>
              </a:spcAft>
              <a:buClr>
                <a:schemeClr val="tx2"/>
              </a:buClr>
              <a:buFont typeface="Segoe UI Semilight" charset="0"/>
              <a:buChar char="–"/>
              <a:defRPr sz="1000">
                <a:solidFill>
                  <a:srgbClr val="262626"/>
                </a:solidFill>
                <a:latin typeface="Calibri" charset="0"/>
                <a:ea typeface="Calibri" charset="0"/>
                <a:cs typeface="Calibri" charset="0"/>
              </a:defRPr>
            </a:lvl8pPr>
            <a:lvl9pPr marL="3886200" indent="-228600" eaLnBrk="0" fontAlgn="base" hangingPunct="0">
              <a:spcBef>
                <a:spcPct val="0"/>
              </a:spcBef>
              <a:spcAft>
                <a:spcPts val="600"/>
              </a:spcAft>
              <a:buClr>
                <a:schemeClr val="tx2"/>
              </a:buClr>
              <a:buFont typeface="Segoe UI Semilight" charset="0"/>
              <a:buChar char="–"/>
              <a:defRPr sz="1000">
                <a:solidFill>
                  <a:srgbClr val="262626"/>
                </a:solidFill>
                <a:latin typeface="Calibri" charset="0"/>
                <a:ea typeface="Calibri" charset="0"/>
                <a:cs typeface="Calibri" charset="0"/>
              </a:defRPr>
            </a:lvl9pPr>
          </a:lstStyle>
          <a:p>
            <a:pPr algn="ctr" eaLnBrk="1" hangingPunct="1">
              <a:spcAft>
                <a:spcPct val="0"/>
              </a:spcAft>
              <a:buClrTx/>
              <a:buFontTx/>
              <a:buNone/>
            </a:pPr>
            <a:r>
              <a:rPr lang="en-US" altLang="en-US" sz="1575" b="1" dirty="0">
                <a:solidFill>
                  <a:prstClr val="white"/>
                </a:solidFill>
                <a:latin typeface="Calibri"/>
                <a:ea typeface="MS PGothic" charset="-128"/>
                <a:cs typeface="Arial" charset="0"/>
              </a:rPr>
              <a:t>Headache</a:t>
            </a:r>
          </a:p>
          <a:p>
            <a:pPr algn="ctr" eaLnBrk="1" hangingPunct="1">
              <a:spcAft>
                <a:spcPct val="0"/>
              </a:spcAft>
              <a:buClrTx/>
              <a:buFontTx/>
              <a:buNone/>
            </a:pPr>
            <a:r>
              <a:rPr lang="en-US" altLang="en-US" sz="1350" b="1" dirty="0">
                <a:solidFill>
                  <a:prstClr val="white"/>
                </a:solidFill>
                <a:latin typeface="Calibri"/>
                <a:ea typeface="MS PGothic" charset="-128"/>
                <a:cs typeface="Arial" charset="0"/>
              </a:rPr>
              <a:t>4–72 h</a:t>
            </a:r>
          </a:p>
        </p:txBody>
      </p:sp>
      <p:sp>
        <p:nvSpPr>
          <p:cNvPr id="68" name="Text Box 7">
            <a:extLst>
              <a:ext uri="{FF2B5EF4-FFF2-40B4-BE49-F238E27FC236}">
                <a16:creationId xmlns:a16="http://schemas.microsoft.com/office/drawing/2014/main" id="{3BCC7799-C85F-4B68-89B2-74DC3271B610}"/>
              </a:ext>
            </a:extLst>
          </p:cNvPr>
          <p:cNvSpPr txBox="1">
            <a:spLocks noChangeArrowheads="1"/>
          </p:cNvSpPr>
          <p:nvPr/>
        </p:nvSpPr>
        <p:spPr bwMode="invGray">
          <a:xfrm>
            <a:off x="3038273" y="2867411"/>
            <a:ext cx="939809" cy="33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600"/>
              </a:spcAft>
              <a:buClr>
                <a:schemeClr val="tx2"/>
              </a:buClr>
              <a:buFont typeface="Segoe UI Semilight" charset="0"/>
              <a:buChar char="–"/>
              <a:defRPr sz="1600">
                <a:solidFill>
                  <a:srgbClr val="262626"/>
                </a:solidFill>
                <a:latin typeface="Calibri" charset="0"/>
                <a:ea typeface="Calibri" charset="0"/>
                <a:cs typeface="Calibri" charset="0"/>
              </a:defRPr>
            </a:lvl1pPr>
            <a:lvl2pPr marL="742950" indent="-285750">
              <a:spcAft>
                <a:spcPts val="600"/>
              </a:spcAft>
              <a:buClr>
                <a:schemeClr val="accent1"/>
              </a:buClr>
              <a:buFont typeface="Segoe UI Semilight" charset="0"/>
              <a:buChar char="–"/>
              <a:defRPr sz="1200">
                <a:solidFill>
                  <a:srgbClr val="262626"/>
                </a:solidFill>
                <a:latin typeface="Calibri" charset="0"/>
                <a:ea typeface="Calibri" charset="0"/>
                <a:cs typeface="Calibri" charset="0"/>
              </a:defRPr>
            </a:lvl2pPr>
            <a:lvl3pPr marL="1143000" indent="-228600">
              <a:spcAft>
                <a:spcPts val="600"/>
              </a:spcAft>
              <a:buClr>
                <a:schemeClr val="tx2"/>
              </a:buClr>
              <a:buFont typeface="Segoe UI Semilight" charset="0"/>
              <a:buChar char="–"/>
              <a:defRPr sz="1100">
                <a:solidFill>
                  <a:srgbClr val="262626"/>
                </a:solidFill>
                <a:latin typeface="Calibri" charset="0"/>
                <a:ea typeface="Calibri" charset="0"/>
                <a:cs typeface="Calibri" charset="0"/>
              </a:defRPr>
            </a:lvl3pPr>
            <a:lvl4pPr marL="1600200" indent="-228600">
              <a:spcAft>
                <a:spcPts val="600"/>
              </a:spcAft>
              <a:buClr>
                <a:schemeClr val="tx2"/>
              </a:buClr>
              <a:buFont typeface="Segoe UI Semilight" charset="0"/>
              <a:buChar char="–"/>
              <a:defRPr sz="1000">
                <a:solidFill>
                  <a:srgbClr val="262626"/>
                </a:solidFill>
                <a:latin typeface="Calibri" charset="0"/>
                <a:ea typeface="Calibri" charset="0"/>
                <a:cs typeface="Calibri" charset="0"/>
              </a:defRPr>
            </a:lvl4pPr>
            <a:lvl5pPr marL="2057400" indent="-228600">
              <a:spcAft>
                <a:spcPts val="600"/>
              </a:spcAft>
              <a:buClr>
                <a:schemeClr val="tx2"/>
              </a:buClr>
              <a:buFont typeface="Segoe UI Semilight" charset="0"/>
              <a:buChar char="–"/>
              <a:defRPr sz="1000">
                <a:solidFill>
                  <a:srgbClr val="262626"/>
                </a:solidFill>
                <a:latin typeface="Calibri" charset="0"/>
                <a:ea typeface="Calibri" charset="0"/>
                <a:cs typeface="Calibri" charset="0"/>
              </a:defRPr>
            </a:lvl5pPr>
            <a:lvl6pPr marL="2514600" indent="-228600" eaLnBrk="0" fontAlgn="base" hangingPunct="0">
              <a:spcBef>
                <a:spcPct val="0"/>
              </a:spcBef>
              <a:spcAft>
                <a:spcPts val="600"/>
              </a:spcAft>
              <a:buClr>
                <a:schemeClr val="tx2"/>
              </a:buClr>
              <a:buFont typeface="Segoe UI Semilight" charset="0"/>
              <a:buChar char="–"/>
              <a:defRPr sz="1000">
                <a:solidFill>
                  <a:srgbClr val="262626"/>
                </a:solidFill>
                <a:latin typeface="Calibri" charset="0"/>
                <a:ea typeface="Calibri" charset="0"/>
                <a:cs typeface="Calibri" charset="0"/>
              </a:defRPr>
            </a:lvl6pPr>
            <a:lvl7pPr marL="2971800" indent="-228600" eaLnBrk="0" fontAlgn="base" hangingPunct="0">
              <a:spcBef>
                <a:spcPct val="0"/>
              </a:spcBef>
              <a:spcAft>
                <a:spcPts val="600"/>
              </a:spcAft>
              <a:buClr>
                <a:schemeClr val="tx2"/>
              </a:buClr>
              <a:buFont typeface="Segoe UI Semilight" charset="0"/>
              <a:buChar char="–"/>
              <a:defRPr sz="1000">
                <a:solidFill>
                  <a:srgbClr val="262626"/>
                </a:solidFill>
                <a:latin typeface="Calibri" charset="0"/>
                <a:ea typeface="Calibri" charset="0"/>
                <a:cs typeface="Calibri" charset="0"/>
              </a:defRPr>
            </a:lvl7pPr>
            <a:lvl8pPr marL="3429000" indent="-228600" eaLnBrk="0" fontAlgn="base" hangingPunct="0">
              <a:spcBef>
                <a:spcPct val="0"/>
              </a:spcBef>
              <a:spcAft>
                <a:spcPts val="600"/>
              </a:spcAft>
              <a:buClr>
                <a:schemeClr val="tx2"/>
              </a:buClr>
              <a:buFont typeface="Segoe UI Semilight" charset="0"/>
              <a:buChar char="–"/>
              <a:defRPr sz="1000">
                <a:solidFill>
                  <a:srgbClr val="262626"/>
                </a:solidFill>
                <a:latin typeface="Calibri" charset="0"/>
                <a:ea typeface="Calibri" charset="0"/>
                <a:cs typeface="Calibri" charset="0"/>
              </a:defRPr>
            </a:lvl8pPr>
            <a:lvl9pPr marL="3886200" indent="-228600" eaLnBrk="0" fontAlgn="base" hangingPunct="0">
              <a:spcBef>
                <a:spcPct val="0"/>
              </a:spcBef>
              <a:spcAft>
                <a:spcPts val="600"/>
              </a:spcAft>
              <a:buClr>
                <a:schemeClr val="tx2"/>
              </a:buClr>
              <a:buFont typeface="Segoe UI Semilight" charset="0"/>
              <a:buChar char="–"/>
              <a:defRPr sz="1000">
                <a:solidFill>
                  <a:srgbClr val="262626"/>
                </a:solidFill>
                <a:latin typeface="Calibri" charset="0"/>
                <a:ea typeface="Calibri" charset="0"/>
                <a:cs typeface="Calibri" charset="0"/>
              </a:defRPr>
            </a:lvl9pPr>
          </a:lstStyle>
          <a:p>
            <a:pPr eaLnBrk="1" hangingPunct="1">
              <a:spcAft>
                <a:spcPct val="0"/>
              </a:spcAft>
              <a:buClrTx/>
              <a:buFontTx/>
              <a:buNone/>
            </a:pPr>
            <a:r>
              <a:rPr lang="en-US" altLang="en-US" sz="1575" b="1" dirty="0">
                <a:solidFill>
                  <a:prstClr val="white"/>
                </a:solidFill>
                <a:latin typeface="Calibri"/>
                <a:ea typeface="MS PGothic" charset="-128"/>
                <a:cs typeface="Arial" charset="0"/>
              </a:rPr>
              <a:t>Interictal</a:t>
            </a:r>
            <a:endParaRPr lang="en-US" altLang="en-US" sz="1575" baseline="30000" dirty="0">
              <a:solidFill>
                <a:prstClr val="white"/>
              </a:solidFill>
              <a:latin typeface="Calibri"/>
              <a:ea typeface="MS PGothic" charset="-128"/>
              <a:cs typeface="Arial" charset="0"/>
            </a:endParaRPr>
          </a:p>
        </p:txBody>
      </p:sp>
      <p:cxnSp>
        <p:nvCxnSpPr>
          <p:cNvPr id="70" name="Straight Connector 69">
            <a:extLst>
              <a:ext uri="{FF2B5EF4-FFF2-40B4-BE49-F238E27FC236}">
                <a16:creationId xmlns:a16="http://schemas.microsoft.com/office/drawing/2014/main" id="{A7903710-2B73-4CC2-9C29-EB555CF5059B}"/>
              </a:ext>
            </a:extLst>
          </p:cNvPr>
          <p:cNvCxnSpPr>
            <a:cxnSpLocks/>
          </p:cNvCxnSpPr>
          <p:nvPr/>
        </p:nvCxnSpPr>
        <p:spPr>
          <a:xfrm>
            <a:off x="4425927" y="2084693"/>
            <a:ext cx="3017520" cy="0"/>
          </a:xfrm>
          <a:prstGeom prst="line">
            <a:avLst/>
          </a:prstGeom>
          <a:noFill/>
          <a:ln w="6350" cap="flat" cmpd="sng" algn="ctr">
            <a:solidFill>
              <a:schemeClr val="accent1"/>
            </a:solidFill>
            <a:prstDash val="solid"/>
            <a:miter lim="800000"/>
          </a:ln>
          <a:effectLst/>
        </p:spPr>
      </p:cxnSp>
      <p:cxnSp>
        <p:nvCxnSpPr>
          <p:cNvPr id="71" name="Straight Connector 70">
            <a:extLst>
              <a:ext uri="{FF2B5EF4-FFF2-40B4-BE49-F238E27FC236}">
                <a16:creationId xmlns:a16="http://schemas.microsoft.com/office/drawing/2014/main" id="{B9BB8E7A-1938-410E-842D-9A27819F91D6}"/>
              </a:ext>
            </a:extLst>
          </p:cNvPr>
          <p:cNvCxnSpPr>
            <a:cxnSpLocks/>
          </p:cNvCxnSpPr>
          <p:nvPr/>
        </p:nvCxnSpPr>
        <p:spPr>
          <a:xfrm>
            <a:off x="952130" y="4387043"/>
            <a:ext cx="2537460" cy="0"/>
          </a:xfrm>
          <a:prstGeom prst="line">
            <a:avLst/>
          </a:prstGeom>
          <a:noFill/>
          <a:ln w="6350" cap="flat" cmpd="sng" algn="ctr">
            <a:solidFill>
              <a:srgbClr val="269E75"/>
            </a:solidFill>
            <a:prstDash val="solid"/>
            <a:miter lim="800000"/>
          </a:ln>
          <a:effectLst/>
        </p:spPr>
      </p:cxnSp>
      <p:cxnSp>
        <p:nvCxnSpPr>
          <p:cNvPr id="72" name="Straight Connector 71">
            <a:extLst>
              <a:ext uri="{FF2B5EF4-FFF2-40B4-BE49-F238E27FC236}">
                <a16:creationId xmlns:a16="http://schemas.microsoft.com/office/drawing/2014/main" id="{D3D05D12-15AE-41BA-AFED-DEE230B2B036}"/>
              </a:ext>
            </a:extLst>
          </p:cNvPr>
          <p:cNvCxnSpPr>
            <a:cxnSpLocks/>
          </p:cNvCxnSpPr>
          <p:nvPr/>
        </p:nvCxnSpPr>
        <p:spPr>
          <a:xfrm>
            <a:off x="1023380" y="2789732"/>
            <a:ext cx="1988820" cy="0"/>
          </a:xfrm>
          <a:prstGeom prst="line">
            <a:avLst/>
          </a:prstGeom>
          <a:noFill/>
          <a:ln w="6350" cap="flat" cmpd="sng" algn="ctr">
            <a:solidFill>
              <a:srgbClr val="69B93D"/>
            </a:solidFill>
            <a:prstDash val="solid"/>
            <a:miter lim="800000"/>
          </a:ln>
          <a:effectLst/>
        </p:spPr>
      </p:cxnSp>
      <p:sp>
        <p:nvSpPr>
          <p:cNvPr id="73" name="TextBox 72">
            <a:extLst>
              <a:ext uri="{FF2B5EF4-FFF2-40B4-BE49-F238E27FC236}">
                <a16:creationId xmlns:a16="http://schemas.microsoft.com/office/drawing/2014/main" id="{EB819358-5405-4C51-9BC9-050887E92D21}"/>
              </a:ext>
            </a:extLst>
          </p:cNvPr>
          <p:cNvSpPr txBox="1"/>
          <p:nvPr/>
        </p:nvSpPr>
        <p:spPr>
          <a:xfrm>
            <a:off x="1005567" y="2714748"/>
            <a:ext cx="1532779" cy="1228024"/>
          </a:xfrm>
          <a:prstGeom prst="rect">
            <a:avLst/>
          </a:prstGeom>
          <a:noFill/>
        </p:spPr>
        <p:txBody>
          <a:bodyPr wrap="square" lIns="68580" rIns="68580" rtlCol="0" anchor="ctr" anchorCtr="0">
            <a:noAutofit/>
          </a:bodyPr>
          <a:lstStyle/>
          <a:p>
            <a:pPr marL="132160" indent="-132160" defTabSz="685800" fontAlgn="auto">
              <a:lnSpc>
                <a:spcPct val="80000"/>
              </a:lnSpc>
              <a:spcBef>
                <a:spcPts val="60"/>
              </a:spcBef>
              <a:spcAft>
                <a:spcPts val="60"/>
              </a:spcAft>
              <a:buFont typeface="Arial" panose="020B0604020202020204" pitchFamily="34" charset="0"/>
              <a:buChar char="•"/>
              <a:defRPr/>
            </a:pPr>
            <a:r>
              <a:rPr lang="en-US" altLang="en-US" sz="1200" b="1" kern="0" dirty="0">
                <a:solidFill>
                  <a:schemeClr val="accent6"/>
                </a:solidFill>
                <a:latin typeface="+mn-lt"/>
                <a:ea typeface="MS PGothic" charset="-128"/>
              </a:rPr>
              <a:t>Hypersensitivity to light, sound, and </a:t>
            </a:r>
            <a:r>
              <a:rPr lang="en-US" altLang="en-US" sz="1200" b="1" kern="0" dirty="0" err="1">
                <a:solidFill>
                  <a:schemeClr val="accent6"/>
                </a:solidFill>
                <a:latin typeface="+mn-lt"/>
                <a:ea typeface="MS PGothic" charset="-128"/>
              </a:rPr>
              <a:t>touch</a:t>
            </a:r>
            <a:r>
              <a:rPr lang="en-US" altLang="en-US" sz="1200" b="1" kern="0" baseline="30000" dirty="0" err="1">
                <a:solidFill>
                  <a:schemeClr val="accent6"/>
                </a:solidFill>
                <a:latin typeface="+mn-lt"/>
                <a:ea typeface="MS PGothic" charset="-128"/>
              </a:rPr>
              <a:t>2,5</a:t>
            </a:r>
            <a:endParaRPr lang="en-US" altLang="en-US" sz="1200" b="1" kern="0" baseline="30000" dirty="0">
              <a:solidFill>
                <a:schemeClr val="accent6"/>
              </a:solidFill>
              <a:latin typeface="+mn-lt"/>
              <a:ea typeface="MS PGothic" charset="-128"/>
            </a:endParaRPr>
          </a:p>
          <a:p>
            <a:pPr marL="132160" indent="-132160" defTabSz="685800" fontAlgn="auto">
              <a:lnSpc>
                <a:spcPct val="80000"/>
              </a:lnSpc>
              <a:spcBef>
                <a:spcPts val="60"/>
              </a:spcBef>
              <a:spcAft>
                <a:spcPts val="60"/>
              </a:spcAft>
              <a:buFont typeface="Arial" panose="020B0604020202020204" pitchFamily="34" charset="0"/>
              <a:buChar char="•"/>
              <a:defRPr/>
            </a:pPr>
            <a:r>
              <a:rPr lang="en-US" sz="1200" b="1" kern="0" dirty="0">
                <a:solidFill>
                  <a:schemeClr val="accent6"/>
                </a:solidFill>
                <a:latin typeface="+mn-lt"/>
                <a:ea typeface="MS PGothic" charset="-128"/>
              </a:rPr>
              <a:t>Headache</a:t>
            </a:r>
          </a:p>
          <a:p>
            <a:pPr marL="132160" indent="-132160" defTabSz="685800" fontAlgn="auto">
              <a:lnSpc>
                <a:spcPct val="80000"/>
              </a:lnSpc>
              <a:spcBef>
                <a:spcPts val="60"/>
              </a:spcBef>
              <a:spcAft>
                <a:spcPts val="60"/>
              </a:spcAft>
              <a:buFont typeface="Arial" panose="020B0604020202020204" pitchFamily="34" charset="0"/>
              <a:buChar char="•"/>
              <a:defRPr/>
            </a:pPr>
            <a:r>
              <a:rPr lang="en-US" sz="1200" b="1" kern="0" dirty="0">
                <a:solidFill>
                  <a:schemeClr val="accent6"/>
                </a:solidFill>
                <a:latin typeface="+mn-lt"/>
                <a:ea typeface="MS PGothic" charset="-128"/>
              </a:rPr>
              <a:t>Anxiety</a:t>
            </a:r>
          </a:p>
          <a:p>
            <a:pPr marL="132160" indent="-132160" defTabSz="685800" fontAlgn="auto">
              <a:lnSpc>
                <a:spcPct val="80000"/>
              </a:lnSpc>
              <a:spcBef>
                <a:spcPts val="60"/>
              </a:spcBef>
              <a:spcAft>
                <a:spcPts val="60"/>
              </a:spcAft>
              <a:buFont typeface="Arial" panose="020B0604020202020204" pitchFamily="34" charset="0"/>
              <a:buChar char="•"/>
              <a:defRPr/>
            </a:pPr>
            <a:r>
              <a:rPr lang="en-US" sz="1200" b="1" kern="0" dirty="0">
                <a:solidFill>
                  <a:schemeClr val="accent6"/>
                </a:solidFill>
                <a:latin typeface="+mn-lt"/>
                <a:ea typeface="MS PGothic" charset="-128"/>
              </a:rPr>
              <a:t>Nausea</a:t>
            </a:r>
            <a:endParaRPr lang="en-US" sz="1200" kern="0" dirty="0">
              <a:solidFill>
                <a:schemeClr val="accent6"/>
              </a:solidFill>
              <a:latin typeface="+mn-lt"/>
            </a:endParaRPr>
          </a:p>
        </p:txBody>
      </p:sp>
      <p:graphicFrame>
        <p:nvGraphicFramePr>
          <p:cNvPr id="74" name="Chart 73">
            <a:extLst>
              <a:ext uri="{FF2B5EF4-FFF2-40B4-BE49-F238E27FC236}">
                <a16:creationId xmlns:a16="http://schemas.microsoft.com/office/drawing/2014/main" id="{72914C2F-7970-4128-A5CD-1E5F5627A4A2}"/>
              </a:ext>
            </a:extLst>
          </p:cNvPr>
          <p:cNvGraphicFramePr/>
          <p:nvPr>
            <p:extLst/>
          </p:nvPr>
        </p:nvGraphicFramePr>
        <p:xfrm>
          <a:off x="2301991" y="1941257"/>
          <a:ext cx="3619868" cy="2784218"/>
        </p:xfrm>
        <a:graphic>
          <a:graphicData uri="http://schemas.openxmlformats.org/drawingml/2006/chart">
            <c:chart xmlns:c="http://schemas.openxmlformats.org/drawingml/2006/chart" xmlns:r="http://schemas.openxmlformats.org/officeDocument/2006/relationships" r:id="rId3"/>
          </a:graphicData>
        </a:graphic>
      </p:graphicFrame>
      <p:sp>
        <p:nvSpPr>
          <p:cNvPr id="75" name="Text Box 6">
            <a:extLst>
              <a:ext uri="{FF2B5EF4-FFF2-40B4-BE49-F238E27FC236}">
                <a16:creationId xmlns:a16="http://schemas.microsoft.com/office/drawing/2014/main" id="{2557B598-9B98-4AA2-9664-7F92CA02B561}"/>
              </a:ext>
            </a:extLst>
          </p:cNvPr>
          <p:cNvSpPr txBox="1">
            <a:spLocks noChangeArrowheads="1"/>
          </p:cNvSpPr>
          <p:nvPr/>
        </p:nvSpPr>
        <p:spPr bwMode="invGray">
          <a:xfrm>
            <a:off x="4419417" y="3692310"/>
            <a:ext cx="1002197"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600"/>
              </a:spcAft>
              <a:buClr>
                <a:schemeClr val="tx2"/>
              </a:buClr>
              <a:buFont typeface="Segoe UI Semilight" charset="0"/>
              <a:buChar char="–"/>
              <a:defRPr sz="1600">
                <a:solidFill>
                  <a:srgbClr val="262626"/>
                </a:solidFill>
                <a:latin typeface="Calibri" charset="0"/>
                <a:ea typeface="Calibri" charset="0"/>
                <a:cs typeface="Calibri" charset="0"/>
              </a:defRPr>
            </a:lvl1pPr>
            <a:lvl2pPr marL="742950" indent="-285750">
              <a:spcAft>
                <a:spcPts val="600"/>
              </a:spcAft>
              <a:buClr>
                <a:schemeClr val="accent1"/>
              </a:buClr>
              <a:buFont typeface="Segoe UI Semilight" charset="0"/>
              <a:buChar char="–"/>
              <a:defRPr sz="1200">
                <a:solidFill>
                  <a:srgbClr val="262626"/>
                </a:solidFill>
                <a:latin typeface="Calibri" charset="0"/>
                <a:ea typeface="Calibri" charset="0"/>
                <a:cs typeface="Calibri" charset="0"/>
              </a:defRPr>
            </a:lvl2pPr>
            <a:lvl3pPr marL="1143000" indent="-228600">
              <a:spcAft>
                <a:spcPts val="600"/>
              </a:spcAft>
              <a:buClr>
                <a:schemeClr val="tx2"/>
              </a:buClr>
              <a:buFont typeface="Segoe UI Semilight" charset="0"/>
              <a:buChar char="–"/>
              <a:defRPr sz="1100">
                <a:solidFill>
                  <a:srgbClr val="262626"/>
                </a:solidFill>
                <a:latin typeface="Calibri" charset="0"/>
                <a:ea typeface="Calibri" charset="0"/>
                <a:cs typeface="Calibri" charset="0"/>
              </a:defRPr>
            </a:lvl3pPr>
            <a:lvl4pPr marL="1600200" indent="-228600">
              <a:spcAft>
                <a:spcPts val="600"/>
              </a:spcAft>
              <a:buClr>
                <a:schemeClr val="tx2"/>
              </a:buClr>
              <a:buFont typeface="Segoe UI Semilight" charset="0"/>
              <a:buChar char="–"/>
              <a:defRPr sz="1000">
                <a:solidFill>
                  <a:srgbClr val="262626"/>
                </a:solidFill>
                <a:latin typeface="Calibri" charset="0"/>
                <a:ea typeface="Calibri" charset="0"/>
                <a:cs typeface="Calibri" charset="0"/>
              </a:defRPr>
            </a:lvl4pPr>
            <a:lvl5pPr marL="2057400" indent="-228600">
              <a:spcAft>
                <a:spcPts val="600"/>
              </a:spcAft>
              <a:buClr>
                <a:schemeClr val="tx2"/>
              </a:buClr>
              <a:buFont typeface="Segoe UI Semilight" charset="0"/>
              <a:buChar char="–"/>
              <a:defRPr sz="1000">
                <a:solidFill>
                  <a:srgbClr val="262626"/>
                </a:solidFill>
                <a:latin typeface="Calibri" charset="0"/>
                <a:ea typeface="Calibri" charset="0"/>
                <a:cs typeface="Calibri" charset="0"/>
              </a:defRPr>
            </a:lvl5pPr>
            <a:lvl6pPr marL="2514600" indent="-228600" eaLnBrk="0" fontAlgn="base" hangingPunct="0">
              <a:spcBef>
                <a:spcPct val="0"/>
              </a:spcBef>
              <a:spcAft>
                <a:spcPts val="600"/>
              </a:spcAft>
              <a:buClr>
                <a:schemeClr val="tx2"/>
              </a:buClr>
              <a:buFont typeface="Segoe UI Semilight" charset="0"/>
              <a:buChar char="–"/>
              <a:defRPr sz="1000">
                <a:solidFill>
                  <a:srgbClr val="262626"/>
                </a:solidFill>
                <a:latin typeface="Calibri" charset="0"/>
                <a:ea typeface="Calibri" charset="0"/>
                <a:cs typeface="Calibri" charset="0"/>
              </a:defRPr>
            </a:lvl6pPr>
            <a:lvl7pPr marL="2971800" indent="-228600" eaLnBrk="0" fontAlgn="base" hangingPunct="0">
              <a:spcBef>
                <a:spcPct val="0"/>
              </a:spcBef>
              <a:spcAft>
                <a:spcPts val="600"/>
              </a:spcAft>
              <a:buClr>
                <a:schemeClr val="tx2"/>
              </a:buClr>
              <a:buFont typeface="Segoe UI Semilight" charset="0"/>
              <a:buChar char="–"/>
              <a:defRPr sz="1000">
                <a:solidFill>
                  <a:srgbClr val="262626"/>
                </a:solidFill>
                <a:latin typeface="Calibri" charset="0"/>
                <a:ea typeface="Calibri" charset="0"/>
                <a:cs typeface="Calibri" charset="0"/>
              </a:defRPr>
            </a:lvl7pPr>
            <a:lvl8pPr marL="3429000" indent="-228600" eaLnBrk="0" fontAlgn="base" hangingPunct="0">
              <a:spcBef>
                <a:spcPct val="0"/>
              </a:spcBef>
              <a:spcAft>
                <a:spcPts val="600"/>
              </a:spcAft>
              <a:buClr>
                <a:schemeClr val="tx2"/>
              </a:buClr>
              <a:buFont typeface="Segoe UI Semilight" charset="0"/>
              <a:buChar char="–"/>
              <a:defRPr sz="1000">
                <a:solidFill>
                  <a:srgbClr val="262626"/>
                </a:solidFill>
                <a:latin typeface="Calibri" charset="0"/>
                <a:ea typeface="Calibri" charset="0"/>
                <a:cs typeface="Calibri" charset="0"/>
              </a:defRPr>
            </a:lvl8pPr>
            <a:lvl9pPr marL="3886200" indent="-228600" eaLnBrk="0" fontAlgn="base" hangingPunct="0">
              <a:spcBef>
                <a:spcPct val="0"/>
              </a:spcBef>
              <a:spcAft>
                <a:spcPts val="600"/>
              </a:spcAft>
              <a:buClr>
                <a:schemeClr val="tx2"/>
              </a:buClr>
              <a:buFont typeface="Segoe UI Semilight" charset="0"/>
              <a:buChar char="–"/>
              <a:defRPr sz="1000">
                <a:solidFill>
                  <a:srgbClr val="262626"/>
                </a:solidFill>
                <a:latin typeface="Calibri" charset="0"/>
                <a:ea typeface="Calibri" charset="0"/>
                <a:cs typeface="Calibri" charset="0"/>
              </a:defRPr>
            </a:lvl9pPr>
          </a:lstStyle>
          <a:p>
            <a:pPr>
              <a:lnSpc>
                <a:spcPts val="1290"/>
              </a:lnSpc>
              <a:spcAft>
                <a:spcPct val="0"/>
              </a:spcAft>
              <a:buClrTx/>
              <a:buNone/>
            </a:pPr>
            <a:r>
              <a:rPr lang="en-US" altLang="en-US" sz="1350" b="1" dirty="0">
                <a:solidFill>
                  <a:prstClr val="white"/>
                </a:solidFill>
                <a:latin typeface="+mn-lt"/>
                <a:ea typeface="MS PGothic" charset="-128"/>
                <a:cs typeface="Arial" charset="0"/>
              </a:rPr>
              <a:t>Headache</a:t>
            </a:r>
          </a:p>
          <a:p>
            <a:pPr>
              <a:lnSpc>
                <a:spcPts val="1290"/>
              </a:lnSpc>
              <a:spcAft>
                <a:spcPct val="0"/>
              </a:spcAft>
              <a:buClrTx/>
              <a:buNone/>
            </a:pPr>
            <a:r>
              <a:rPr lang="en-US" altLang="en-US" sz="1200" b="1" dirty="0">
                <a:solidFill>
                  <a:prstClr val="white"/>
                </a:solidFill>
                <a:latin typeface="+mn-lt"/>
                <a:ea typeface="MS PGothic" charset="-128"/>
                <a:cs typeface="Arial" charset="0"/>
              </a:rPr>
              <a:t>4–72 h</a:t>
            </a:r>
          </a:p>
        </p:txBody>
      </p:sp>
      <p:sp>
        <p:nvSpPr>
          <p:cNvPr id="76" name="Text Box 7">
            <a:extLst>
              <a:ext uri="{FF2B5EF4-FFF2-40B4-BE49-F238E27FC236}">
                <a16:creationId xmlns:a16="http://schemas.microsoft.com/office/drawing/2014/main" id="{1EEC5656-750C-4BBF-B01F-A241648BA354}"/>
              </a:ext>
            </a:extLst>
          </p:cNvPr>
          <p:cNvSpPr txBox="1">
            <a:spLocks noChangeArrowheads="1"/>
          </p:cNvSpPr>
          <p:nvPr/>
        </p:nvSpPr>
        <p:spPr bwMode="invGray">
          <a:xfrm>
            <a:off x="3511290" y="4079731"/>
            <a:ext cx="1088760"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600"/>
              </a:spcAft>
              <a:buClr>
                <a:schemeClr val="tx2"/>
              </a:buClr>
              <a:buFont typeface="Segoe UI Semilight" charset="0"/>
              <a:buChar char="–"/>
              <a:defRPr sz="1600">
                <a:solidFill>
                  <a:srgbClr val="262626"/>
                </a:solidFill>
                <a:latin typeface="Calibri" charset="0"/>
                <a:ea typeface="Calibri" charset="0"/>
                <a:cs typeface="Calibri" charset="0"/>
              </a:defRPr>
            </a:lvl1pPr>
            <a:lvl2pPr marL="742950" indent="-285750">
              <a:spcAft>
                <a:spcPts val="600"/>
              </a:spcAft>
              <a:buClr>
                <a:schemeClr val="accent1"/>
              </a:buClr>
              <a:buFont typeface="Segoe UI Semilight" charset="0"/>
              <a:buChar char="–"/>
              <a:defRPr sz="1200">
                <a:solidFill>
                  <a:srgbClr val="262626"/>
                </a:solidFill>
                <a:latin typeface="Calibri" charset="0"/>
                <a:ea typeface="Calibri" charset="0"/>
                <a:cs typeface="Calibri" charset="0"/>
              </a:defRPr>
            </a:lvl2pPr>
            <a:lvl3pPr marL="1143000" indent="-228600">
              <a:spcAft>
                <a:spcPts val="600"/>
              </a:spcAft>
              <a:buClr>
                <a:schemeClr val="tx2"/>
              </a:buClr>
              <a:buFont typeface="Segoe UI Semilight" charset="0"/>
              <a:buChar char="–"/>
              <a:defRPr sz="1100">
                <a:solidFill>
                  <a:srgbClr val="262626"/>
                </a:solidFill>
                <a:latin typeface="Calibri" charset="0"/>
                <a:ea typeface="Calibri" charset="0"/>
                <a:cs typeface="Calibri" charset="0"/>
              </a:defRPr>
            </a:lvl3pPr>
            <a:lvl4pPr marL="1600200" indent="-228600">
              <a:spcAft>
                <a:spcPts val="600"/>
              </a:spcAft>
              <a:buClr>
                <a:schemeClr val="tx2"/>
              </a:buClr>
              <a:buFont typeface="Segoe UI Semilight" charset="0"/>
              <a:buChar char="–"/>
              <a:defRPr sz="1000">
                <a:solidFill>
                  <a:srgbClr val="262626"/>
                </a:solidFill>
                <a:latin typeface="Calibri" charset="0"/>
                <a:ea typeface="Calibri" charset="0"/>
                <a:cs typeface="Calibri" charset="0"/>
              </a:defRPr>
            </a:lvl4pPr>
            <a:lvl5pPr marL="2057400" indent="-228600">
              <a:spcAft>
                <a:spcPts val="600"/>
              </a:spcAft>
              <a:buClr>
                <a:schemeClr val="tx2"/>
              </a:buClr>
              <a:buFont typeface="Segoe UI Semilight" charset="0"/>
              <a:buChar char="–"/>
              <a:defRPr sz="1000">
                <a:solidFill>
                  <a:srgbClr val="262626"/>
                </a:solidFill>
                <a:latin typeface="Calibri" charset="0"/>
                <a:ea typeface="Calibri" charset="0"/>
                <a:cs typeface="Calibri" charset="0"/>
              </a:defRPr>
            </a:lvl5pPr>
            <a:lvl6pPr marL="2514600" indent="-228600" eaLnBrk="0" fontAlgn="base" hangingPunct="0">
              <a:spcBef>
                <a:spcPct val="0"/>
              </a:spcBef>
              <a:spcAft>
                <a:spcPts val="600"/>
              </a:spcAft>
              <a:buClr>
                <a:schemeClr val="tx2"/>
              </a:buClr>
              <a:buFont typeface="Segoe UI Semilight" charset="0"/>
              <a:buChar char="–"/>
              <a:defRPr sz="1000">
                <a:solidFill>
                  <a:srgbClr val="262626"/>
                </a:solidFill>
                <a:latin typeface="Calibri" charset="0"/>
                <a:ea typeface="Calibri" charset="0"/>
                <a:cs typeface="Calibri" charset="0"/>
              </a:defRPr>
            </a:lvl6pPr>
            <a:lvl7pPr marL="2971800" indent="-228600" eaLnBrk="0" fontAlgn="base" hangingPunct="0">
              <a:spcBef>
                <a:spcPct val="0"/>
              </a:spcBef>
              <a:spcAft>
                <a:spcPts val="600"/>
              </a:spcAft>
              <a:buClr>
                <a:schemeClr val="tx2"/>
              </a:buClr>
              <a:buFont typeface="Segoe UI Semilight" charset="0"/>
              <a:buChar char="–"/>
              <a:defRPr sz="1000">
                <a:solidFill>
                  <a:srgbClr val="262626"/>
                </a:solidFill>
                <a:latin typeface="Calibri" charset="0"/>
                <a:ea typeface="Calibri" charset="0"/>
                <a:cs typeface="Calibri" charset="0"/>
              </a:defRPr>
            </a:lvl7pPr>
            <a:lvl8pPr marL="3429000" indent="-228600" eaLnBrk="0" fontAlgn="base" hangingPunct="0">
              <a:spcBef>
                <a:spcPct val="0"/>
              </a:spcBef>
              <a:spcAft>
                <a:spcPts val="600"/>
              </a:spcAft>
              <a:buClr>
                <a:schemeClr val="tx2"/>
              </a:buClr>
              <a:buFont typeface="Segoe UI Semilight" charset="0"/>
              <a:buChar char="–"/>
              <a:defRPr sz="1000">
                <a:solidFill>
                  <a:srgbClr val="262626"/>
                </a:solidFill>
                <a:latin typeface="Calibri" charset="0"/>
                <a:ea typeface="Calibri" charset="0"/>
                <a:cs typeface="Calibri" charset="0"/>
              </a:defRPr>
            </a:lvl8pPr>
            <a:lvl9pPr marL="3886200" indent="-228600" eaLnBrk="0" fontAlgn="base" hangingPunct="0">
              <a:spcBef>
                <a:spcPct val="0"/>
              </a:spcBef>
              <a:spcAft>
                <a:spcPts val="600"/>
              </a:spcAft>
              <a:buClr>
                <a:schemeClr val="tx2"/>
              </a:buClr>
              <a:buFont typeface="Segoe UI Semilight" charset="0"/>
              <a:buChar char="–"/>
              <a:defRPr sz="1000">
                <a:solidFill>
                  <a:srgbClr val="262626"/>
                </a:solidFill>
                <a:latin typeface="Calibri" charset="0"/>
                <a:ea typeface="Calibri" charset="0"/>
                <a:cs typeface="Calibri" charset="0"/>
              </a:defRPr>
            </a:lvl9pPr>
          </a:lstStyle>
          <a:p>
            <a:pPr>
              <a:lnSpc>
                <a:spcPts val="1290"/>
              </a:lnSpc>
              <a:spcAft>
                <a:spcPct val="0"/>
              </a:spcAft>
              <a:buClrTx/>
              <a:buNone/>
            </a:pPr>
            <a:r>
              <a:rPr lang="en-US" altLang="en-US" sz="1350" b="1" dirty="0">
                <a:solidFill>
                  <a:prstClr val="white"/>
                </a:solidFill>
                <a:latin typeface="+mn-lt"/>
                <a:ea typeface="MS PGothic" charset="-128"/>
                <a:cs typeface="Arial" charset="0"/>
              </a:rPr>
              <a:t>Postdrome</a:t>
            </a:r>
            <a:br>
              <a:rPr lang="en-US" altLang="en-US" sz="1350" b="1" dirty="0">
                <a:solidFill>
                  <a:prstClr val="white"/>
                </a:solidFill>
                <a:latin typeface="+mn-lt"/>
                <a:ea typeface="MS PGothic" charset="-128"/>
                <a:cs typeface="Arial" charset="0"/>
              </a:rPr>
            </a:br>
            <a:r>
              <a:rPr lang="en-US" altLang="en-US" sz="1200" b="1" dirty="0">
                <a:solidFill>
                  <a:prstClr val="white"/>
                </a:solidFill>
                <a:latin typeface="+mn-lt"/>
                <a:ea typeface="MS PGothic" charset="-128"/>
                <a:cs typeface="Arial" charset="0"/>
              </a:rPr>
              <a:t>hours-days</a:t>
            </a:r>
          </a:p>
        </p:txBody>
      </p:sp>
      <p:sp>
        <p:nvSpPr>
          <p:cNvPr id="77" name="Text Box 5">
            <a:extLst>
              <a:ext uri="{FF2B5EF4-FFF2-40B4-BE49-F238E27FC236}">
                <a16:creationId xmlns:a16="http://schemas.microsoft.com/office/drawing/2014/main" id="{100EF27B-381B-4291-A3FA-AFCD61EB2C41}"/>
              </a:ext>
            </a:extLst>
          </p:cNvPr>
          <p:cNvSpPr txBox="1">
            <a:spLocks noChangeArrowheads="1"/>
          </p:cNvSpPr>
          <p:nvPr/>
        </p:nvSpPr>
        <p:spPr bwMode="invGray">
          <a:xfrm>
            <a:off x="4026687" y="2408764"/>
            <a:ext cx="1204177" cy="59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600"/>
              </a:spcAft>
              <a:buClr>
                <a:schemeClr val="tx2"/>
              </a:buClr>
              <a:buFont typeface="Segoe UI Semilight" charset="0"/>
              <a:buChar char="–"/>
              <a:defRPr sz="1600">
                <a:solidFill>
                  <a:srgbClr val="262626"/>
                </a:solidFill>
                <a:latin typeface="Calibri" charset="0"/>
                <a:ea typeface="Calibri" charset="0"/>
                <a:cs typeface="Calibri" charset="0"/>
              </a:defRPr>
            </a:lvl1pPr>
            <a:lvl2pPr marL="742950" indent="-285750">
              <a:spcAft>
                <a:spcPts val="600"/>
              </a:spcAft>
              <a:buClr>
                <a:schemeClr val="accent1"/>
              </a:buClr>
              <a:buFont typeface="Segoe UI Semilight" charset="0"/>
              <a:buChar char="–"/>
              <a:defRPr sz="1200">
                <a:solidFill>
                  <a:srgbClr val="262626"/>
                </a:solidFill>
                <a:latin typeface="Calibri" charset="0"/>
                <a:ea typeface="Calibri" charset="0"/>
                <a:cs typeface="Calibri" charset="0"/>
              </a:defRPr>
            </a:lvl2pPr>
            <a:lvl3pPr marL="1143000" indent="-228600">
              <a:spcAft>
                <a:spcPts val="600"/>
              </a:spcAft>
              <a:buClr>
                <a:schemeClr val="tx2"/>
              </a:buClr>
              <a:buFont typeface="Segoe UI Semilight" charset="0"/>
              <a:buChar char="–"/>
              <a:defRPr sz="1100">
                <a:solidFill>
                  <a:srgbClr val="262626"/>
                </a:solidFill>
                <a:latin typeface="Calibri" charset="0"/>
                <a:ea typeface="Calibri" charset="0"/>
                <a:cs typeface="Calibri" charset="0"/>
              </a:defRPr>
            </a:lvl3pPr>
            <a:lvl4pPr marL="1600200" indent="-228600">
              <a:spcAft>
                <a:spcPts val="600"/>
              </a:spcAft>
              <a:buClr>
                <a:schemeClr val="tx2"/>
              </a:buClr>
              <a:buFont typeface="Segoe UI Semilight" charset="0"/>
              <a:buChar char="–"/>
              <a:defRPr sz="1000">
                <a:solidFill>
                  <a:srgbClr val="262626"/>
                </a:solidFill>
                <a:latin typeface="Calibri" charset="0"/>
                <a:ea typeface="Calibri" charset="0"/>
                <a:cs typeface="Calibri" charset="0"/>
              </a:defRPr>
            </a:lvl4pPr>
            <a:lvl5pPr marL="2057400" indent="-228600">
              <a:spcAft>
                <a:spcPts val="600"/>
              </a:spcAft>
              <a:buClr>
                <a:schemeClr val="tx2"/>
              </a:buClr>
              <a:buFont typeface="Segoe UI Semilight" charset="0"/>
              <a:buChar char="–"/>
              <a:defRPr sz="1000">
                <a:solidFill>
                  <a:srgbClr val="262626"/>
                </a:solidFill>
                <a:latin typeface="Calibri" charset="0"/>
                <a:ea typeface="Calibri" charset="0"/>
                <a:cs typeface="Calibri" charset="0"/>
              </a:defRPr>
            </a:lvl5pPr>
            <a:lvl6pPr marL="2514600" indent="-228600" eaLnBrk="0" fontAlgn="base" hangingPunct="0">
              <a:spcBef>
                <a:spcPct val="0"/>
              </a:spcBef>
              <a:spcAft>
                <a:spcPts val="600"/>
              </a:spcAft>
              <a:buClr>
                <a:schemeClr val="tx2"/>
              </a:buClr>
              <a:buFont typeface="Segoe UI Semilight" charset="0"/>
              <a:buChar char="–"/>
              <a:defRPr sz="1000">
                <a:solidFill>
                  <a:srgbClr val="262626"/>
                </a:solidFill>
                <a:latin typeface="Calibri" charset="0"/>
                <a:ea typeface="Calibri" charset="0"/>
                <a:cs typeface="Calibri" charset="0"/>
              </a:defRPr>
            </a:lvl6pPr>
            <a:lvl7pPr marL="2971800" indent="-228600" eaLnBrk="0" fontAlgn="base" hangingPunct="0">
              <a:spcBef>
                <a:spcPct val="0"/>
              </a:spcBef>
              <a:spcAft>
                <a:spcPts val="600"/>
              </a:spcAft>
              <a:buClr>
                <a:schemeClr val="tx2"/>
              </a:buClr>
              <a:buFont typeface="Segoe UI Semilight" charset="0"/>
              <a:buChar char="–"/>
              <a:defRPr sz="1000">
                <a:solidFill>
                  <a:srgbClr val="262626"/>
                </a:solidFill>
                <a:latin typeface="Calibri" charset="0"/>
                <a:ea typeface="Calibri" charset="0"/>
                <a:cs typeface="Calibri" charset="0"/>
              </a:defRPr>
            </a:lvl7pPr>
            <a:lvl8pPr marL="3429000" indent="-228600" eaLnBrk="0" fontAlgn="base" hangingPunct="0">
              <a:spcBef>
                <a:spcPct val="0"/>
              </a:spcBef>
              <a:spcAft>
                <a:spcPts val="600"/>
              </a:spcAft>
              <a:buClr>
                <a:schemeClr val="tx2"/>
              </a:buClr>
              <a:buFont typeface="Segoe UI Semilight" charset="0"/>
              <a:buChar char="–"/>
              <a:defRPr sz="1000">
                <a:solidFill>
                  <a:srgbClr val="262626"/>
                </a:solidFill>
                <a:latin typeface="Calibri" charset="0"/>
                <a:ea typeface="Calibri" charset="0"/>
                <a:cs typeface="Calibri" charset="0"/>
              </a:defRPr>
            </a:lvl8pPr>
            <a:lvl9pPr marL="3886200" indent="-228600" eaLnBrk="0" fontAlgn="base" hangingPunct="0">
              <a:spcBef>
                <a:spcPct val="0"/>
              </a:spcBef>
              <a:spcAft>
                <a:spcPts val="600"/>
              </a:spcAft>
              <a:buClr>
                <a:schemeClr val="tx2"/>
              </a:buClr>
              <a:buFont typeface="Segoe UI Semilight" charset="0"/>
              <a:buChar char="–"/>
              <a:defRPr sz="1000">
                <a:solidFill>
                  <a:srgbClr val="262626"/>
                </a:solidFill>
                <a:latin typeface="Calibri" charset="0"/>
                <a:ea typeface="Calibri" charset="0"/>
                <a:cs typeface="Calibri" charset="0"/>
              </a:defRPr>
            </a:lvl9pPr>
          </a:lstStyle>
          <a:p>
            <a:pPr>
              <a:lnSpc>
                <a:spcPts val="1290"/>
              </a:lnSpc>
              <a:spcAft>
                <a:spcPct val="0"/>
              </a:spcAft>
              <a:buClrTx/>
              <a:buNone/>
            </a:pPr>
            <a:r>
              <a:rPr lang="en-US" altLang="en-US" sz="1350" b="1" dirty="0">
                <a:solidFill>
                  <a:prstClr val="white"/>
                </a:solidFill>
                <a:latin typeface="+mn-lt"/>
                <a:ea typeface="MS PGothic" charset="-128"/>
                <a:cs typeface="Arial" charset="0"/>
              </a:rPr>
              <a:t>Premonitory</a:t>
            </a:r>
          </a:p>
          <a:p>
            <a:pPr>
              <a:lnSpc>
                <a:spcPts val="1290"/>
              </a:lnSpc>
              <a:spcAft>
                <a:spcPct val="0"/>
              </a:spcAft>
              <a:buClrTx/>
              <a:buNone/>
            </a:pPr>
            <a:r>
              <a:rPr lang="en-US" altLang="en-US" sz="1200" b="1" dirty="0">
                <a:solidFill>
                  <a:prstClr val="white"/>
                </a:solidFill>
                <a:latin typeface="+mn-lt"/>
                <a:ea typeface="MS PGothic" charset="-128"/>
                <a:cs typeface="Arial" charset="0"/>
              </a:rPr>
              <a:t>hours-days </a:t>
            </a:r>
            <a:br>
              <a:rPr lang="en-US" altLang="en-US" sz="1350" b="1" dirty="0">
                <a:solidFill>
                  <a:prstClr val="white"/>
                </a:solidFill>
                <a:latin typeface="+mn-lt"/>
                <a:ea typeface="MS PGothic" charset="-128"/>
                <a:cs typeface="Arial" charset="0"/>
              </a:rPr>
            </a:br>
            <a:endParaRPr lang="en-US" altLang="en-US" sz="1350" b="1" baseline="30000" dirty="0">
              <a:solidFill>
                <a:prstClr val="white"/>
              </a:solidFill>
              <a:latin typeface="+mn-lt"/>
              <a:ea typeface="MS PGothic" charset="-128"/>
              <a:cs typeface="Arial" charset="0"/>
            </a:endParaRPr>
          </a:p>
        </p:txBody>
      </p:sp>
      <p:sp>
        <p:nvSpPr>
          <p:cNvPr id="78" name="Text Box 7">
            <a:extLst>
              <a:ext uri="{FF2B5EF4-FFF2-40B4-BE49-F238E27FC236}">
                <a16:creationId xmlns:a16="http://schemas.microsoft.com/office/drawing/2014/main" id="{6659F9E6-0320-4236-A5FD-5E945AD0E8D8}"/>
              </a:ext>
            </a:extLst>
          </p:cNvPr>
          <p:cNvSpPr txBox="1">
            <a:spLocks noChangeArrowheads="1"/>
          </p:cNvSpPr>
          <p:nvPr/>
        </p:nvSpPr>
        <p:spPr bwMode="invGray">
          <a:xfrm>
            <a:off x="2727133" y="3160950"/>
            <a:ext cx="90601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600"/>
              </a:spcAft>
              <a:buClr>
                <a:schemeClr val="tx2"/>
              </a:buClr>
              <a:buFont typeface="Segoe UI Semilight" charset="0"/>
              <a:buChar char="–"/>
              <a:defRPr sz="1600">
                <a:solidFill>
                  <a:srgbClr val="262626"/>
                </a:solidFill>
                <a:latin typeface="Calibri" charset="0"/>
                <a:ea typeface="Calibri" charset="0"/>
                <a:cs typeface="Calibri" charset="0"/>
              </a:defRPr>
            </a:lvl1pPr>
            <a:lvl2pPr marL="742950" indent="-285750">
              <a:spcAft>
                <a:spcPts val="600"/>
              </a:spcAft>
              <a:buClr>
                <a:schemeClr val="accent1"/>
              </a:buClr>
              <a:buFont typeface="Segoe UI Semilight" charset="0"/>
              <a:buChar char="–"/>
              <a:defRPr sz="1200">
                <a:solidFill>
                  <a:srgbClr val="262626"/>
                </a:solidFill>
                <a:latin typeface="Calibri" charset="0"/>
                <a:ea typeface="Calibri" charset="0"/>
                <a:cs typeface="Calibri" charset="0"/>
              </a:defRPr>
            </a:lvl2pPr>
            <a:lvl3pPr marL="1143000" indent="-228600">
              <a:spcAft>
                <a:spcPts val="600"/>
              </a:spcAft>
              <a:buClr>
                <a:schemeClr val="tx2"/>
              </a:buClr>
              <a:buFont typeface="Segoe UI Semilight" charset="0"/>
              <a:buChar char="–"/>
              <a:defRPr sz="1100">
                <a:solidFill>
                  <a:srgbClr val="262626"/>
                </a:solidFill>
                <a:latin typeface="Calibri" charset="0"/>
                <a:ea typeface="Calibri" charset="0"/>
                <a:cs typeface="Calibri" charset="0"/>
              </a:defRPr>
            </a:lvl3pPr>
            <a:lvl4pPr marL="1600200" indent="-228600">
              <a:spcAft>
                <a:spcPts val="600"/>
              </a:spcAft>
              <a:buClr>
                <a:schemeClr val="tx2"/>
              </a:buClr>
              <a:buFont typeface="Segoe UI Semilight" charset="0"/>
              <a:buChar char="–"/>
              <a:defRPr sz="1000">
                <a:solidFill>
                  <a:srgbClr val="262626"/>
                </a:solidFill>
                <a:latin typeface="Calibri" charset="0"/>
                <a:ea typeface="Calibri" charset="0"/>
                <a:cs typeface="Calibri" charset="0"/>
              </a:defRPr>
            </a:lvl4pPr>
            <a:lvl5pPr marL="2057400" indent="-228600">
              <a:spcAft>
                <a:spcPts val="600"/>
              </a:spcAft>
              <a:buClr>
                <a:schemeClr val="tx2"/>
              </a:buClr>
              <a:buFont typeface="Segoe UI Semilight" charset="0"/>
              <a:buChar char="–"/>
              <a:defRPr sz="1000">
                <a:solidFill>
                  <a:srgbClr val="262626"/>
                </a:solidFill>
                <a:latin typeface="Calibri" charset="0"/>
                <a:ea typeface="Calibri" charset="0"/>
                <a:cs typeface="Calibri" charset="0"/>
              </a:defRPr>
            </a:lvl5pPr>
            <a:lvl6pPr marL="2514600" indent="-228600" eaLnBrk="0" fontAlgn="base" hangingPunct="0">
              <a:spcBef>
                <a:spcPct val="0"/>
              </a:spcBef>
              <a:spcAft>
                <a:spcPts val="600"/>
              </a:spcAft>
              <a:buClr>
                <a:schemeClr val="tx2"/>
              </a:buClr>
              <a:buFont typeface="Segoe UI Semilight" charset="0"/>
              <a:buChar char="–"/>
              <a:defRPr sz="1000">
                <a:solidFill>
                  <a:srgbClr val="262626"/>
                </a:solidFill>
                <a:latin typeface="Calibri" charset="0"/>
                <a:ea typeface="Calibri" charset="0"/>
                <a:cs typeface="Calibri" charset="0"/>
              </a:defRPr>
            </a:lvl6pPr>
            <a:lvl7pPr marL="2971800" indent="-228600" eaLnBrk="0" fontAlgn="base" hangingPunct="0">
              <a:spcBef>
                <a:spcPct val="0"/>
              </a:spcBef>
              <a:spcAft>
                <a:spcPts val="600"/>
              </a:spcAft>
              <a:buClr>
                <a:schemeClr val="tx2"/>
              </a:buClr>
              <a:buFont typeface="Segoe UI Semilight" charset="0"/>
              <a:buChar char="–"/>
              <a:defRPr sz="1000">
                <a:solidFill>
                  <a:srgbClr val="262626"/>
                </a:solidFill>
                <a:latin typeface="Calibri" charset="0"/>
                <a:ea typeface="Calibri" charset="0"/>
                <a:cs typeface="Calibri" charset="0"/>
              </a:defRPr>
            </a:lvl7pPr>
            <a:lvl8pPr marL="3429000" indent="-228600" eaLnBrk="0" fontAlgn="base" hangingPunct="0">
              <a:spcBef>
                <a:spcPct val="0"/>
              </a:spcBef>
              <a:spcAft>
                <a:spcPts val="600"/>
              </a:spcAft>
              <a:buClr>
                <a:schemeClr val="tx2"/>
              </a:buClr>
              <a:buFont typeface="Segoe UI Semilight" charset="0"/>
              <a:buChar char="–"/>
              <a:defRPr sz="1000">
                <a:solidFill>
                  <a:srgbClr val="262626"/>
                </a:solidFill>
                <a:latin typeface="Calibri" charset="0"/>
                <a:ea typeface="Calibri" charset="0"/>
                <a:cs typeface="Calibri" charset="0"/>
              </a:defRPr>
            </a:lvl8pPr>
            <a:lvl9pPr marL="3886200" indent="-228600" eaLnBrk="0" fontAlgn="base" hangingPunct="0">
              <a:spcBef>
                <a:spcPct val="0"/>
              </a:spcBef>
              <a:spcAft>
                <a:spcPts val="600"/>
              </a:spcAft>
              <a:buClr>
                <a:schemeClr val="tx2"/>
              </a:buClr>
              <a:buFont typeface="Segoe UI Semilight" charset="0"/>
              <a:buChar char="–"/>
              <a:defRPr sz="1000">
                <a:solidFill>
                  <a:srgbClr val="262626"/>
                </a:solidFill>
                <a:latin typeface="Calibri" charset="0"/>
                <a:ea typeface="Calibri" charset="0"/>
                <a:cs typeface="Calibri" charset="0"/>
              </a:defRPr>
            </a:lvl9pPr>
          </a:lstStyle>
          <a:p>
            <a:pPr algn="ctr" eaLnBrk="1" hangingPunct="1">
              <a:spcAft>
                <a:spcPct val="0"/>
              </a:spcAft>
              <a:buClrTx/>
              <a:buFontTx/>
              <a:buNone/>
            </a:pPr>
            <a:r>
              <a:rPr lang="en-US" altLang="en-US" sz="1350" b="1" dirty="0">
                <a:solidFill>
                  <a:prstClr val="white"/>
                </a:solidFill>
                <a:latin typeface="+mn-lt"/>
                <a:ea typeface="MS PGothic" charset="-128"/>
                <a:cs typeface="Arial" charset="0"/>
              </a:rPr>
              <a:t>Interictal</a:t>
            </a:r>
            <a:endParaRPr lang="en-US" altLang="en-US" sz="1350" baseline="30000" dirty="0">
              <a:solidFill>
                <a:prstClr val="white"/>
              </a:solidFill>
              <a:latin typeface="+mn-lt"/>
              <a:ea typeface="MS PGothic" charset="-128"/>
              <a:cs typeface="Arial" charset="0"/>
            </a:endParaRPr>
          </a:p>
        </p:txBody>
      </p:sp>
      <p:sp>
        <p:nvSpPr>
          <p:cNvPr id="79" name="TextBox 78">
            <a:extLst>
              <a:ext uri="{FF2B5EF4-FFF2-40B4-BE49-F238E27FC236}">
                <a16:creationId xmlns:a16="http://schemas.microsoft.com/office/drawing/2014/main" id="{85D6B8F9-FEBE-4D06-A79D-33986BF4FBBB}"/>
              </a:ext>
            </a:extLst>
          </p:cNvPr>
          <p:cNvSpPr txBox="1"/>
          <p:nvPr/>
        </p:nvSpPr>
        <p:spPr>
          <a:xfrm>
            <a:off x="2172134" y="4399695"/>
            <a:ext cx="1254582" cy="364504"/>
          </a:xfrm>
          <a:prstGeom prst="rect">
            <a:avLst/>
          </a:prstGeom>
          <a:noFill/>
        </p:spPr>
        <p:txBody>
          <a:bodyPr wrap="square" rtlCol="0" anchor="t" anchorCtr="0">
            <a:noAutofit/>
          </a:bodyPr>
          <a:lstStyle/>
          <a:p>
            <a:pPr marL="132160" indent="-132160" defTabSz="685800" fontAlgn="auto">
              <a:lnSpc>
                <a:spcPct val="80000"/>
              </a:lnSpc>
              <a:spcBef>
                <a:spcPts val="60"/>
              </a:spcBef>
              <a:spcAft>
                <a:spcPts val="60"/>
              </a:spcAft>
              <a:buFont typeface="Arial" panose="020B0604020202020204" pitchFamily="34" charset="0"/>
              <a:buChar char="•"/>
              <a:defRPr/>
            </a:pPr>
            <a:r>
              <a:rPr lang="en-US" sz="1200" b="1" kern="0" dirty="0">
                <a:solidFill>
                  <a:srgbClr val="35786E"/>
                </a:solidFill>
                <a:latin typeface="+mn-lt"/>
                <a:ea typeface="MS PGothic" charset="-128"/>
              </a:rPr>
              <a:t>Depression</a:t>
            </a:r>
          </a:p>
          <a:p>
            <a:pPr marL="132160" indent="-132160" defTabSz="685800" fontAlgn="auto">
              <a:lnSpc>
                <a:spcPct val="80000"/>
              </a:lnSpc>
              <a:spcBef>
                <a:spcPts val="60"/>
              </a:spcBef>
              <a:spcAft>
                <a:spcPts val="60"/>
              </a:spcAft>
              <a:buFont typeface="Arial" panose="020B0604020202020204" pitchFamily="34" charset="0"/>
              <a:buChar char="•"/>
              <a:defRPr/>
            </a:pPr>
            <a:r>
              <a:rPr lang="en-US" sz="1200" b="1" kern="0" dirty="0">
                <a:solidFill>
                  <a:srgbClr val="35786E"/>
                </a:solidFill>
                <a:latin typeface="+mn-lt"/>
                <a:ea typeface="MS PGothic" charset="-128"/>
              </a:rPr>
              <a:t>Nausea</a:t>
            </a:r>
          </a:p>
          <a:p>
            <a:pPr marL="132160" indent="-132160" defTabSz="685800" fontAlgn="auto">
              <a:lnSpc>
                <a:spcPct val="80000"/>
              </a:lnSpc>
              <a:spcBef>
                <a:spcPts val="60"/>
              </a:spcBef>
              <a:spcAft>
                <a:spcPts val="60"/>
              </a:spcAft>
              <a:buFont typeface="Arial" panose="020B0604020202020204" pitchFamily="34" charset="0"/>
              <a:buChar char="•"/>
              <a:defRPr/>
            </a:pPr>
            <a:r>
              <a:rPr lang="en-US" sz="1200" b="1" kern="0" dirty="0">
                <a:solidFill>
                  <a:srgbClr val="35786E"/>
                </a:solidFill>
                <a:latin typeface="+mn-lt"/>
                <a:ea typeface="MS PGothic" charset="-128"/>
              </a:rPr>
              <a:t>Photophobia</a:t>
            </a:r>
          </a:p>
          <a:p>
            <a:pPr marL="132160" indent="-132160" defTabSz="685800" fontAlgn="auto">
              <a:lnSpc>
                <a:spcPct val="80000"/>
              </a:lnSpc>
              <a:spcBef>
                <a:spcPts val="60"/>
              </a:spcBef>
              <a:spcAft>
                <a:spcPts val="60"/>
              </a:spcAft>
              <a:buFont typeface="Arial" panose="020B0604020202020204" pitchFamily="34" charset="0"/>
              <a:buChar char="•"/>
              <a:defRPr/>
            </a:pPr>
            <a:endParaRPr lang="en-US" sz="1200" kern="0" dirty="0">
              <a:solidFill>
                <a:srgbClr val="35786E"/>
              </a:solidFill>
              <a:latin typeface="+mn-lt"/>
            </a:endParaRPr>
          </a:p>
        </p:txBody>
      </p:sp>
      <p:pic>
        <p:nvPicPr>
          <p:cNvPr id="80" name="Picture 79">
            <a:extLst>
              <a:ext uri="{FF2B5EF4-FFF2-40B4-BE49-F238E27FC236}">
                <a16:creationId xmlns:a16="http://schemas.microsoft.com/office/drawing/2014/main" id="{5A25ADEC-4217-449C-BE56-8E3B8E438EC9}"/>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3900950" y="3014743"/>
            <a:ext cx="446918" cy="668780"/>
          </a:xfrm>
          <a:prstGeom prst="rect">
            <a:avLst/>
          </a:prstGeom>
        </p:spPr>
      </p:pic>
      <p:pic>
        <p:nvPicPr>
          <p:cNvPr id="81" name="Picture 80">
            <a:extLst>
              <a:ext uri="{FF2B5EF4-FFF2-40B4-BE49-F238E27FC236}">
                <a16:creationId xmlns:a16="http://schemas.microsoft.com/office/drawing/2014/main" id="{E43EF244-DF19-4421-847A-8938A4274860}"/>
              </a:ext>
            </a:extLst>
          </p:cNvPr>
          <p:cNvPicPr>
            <a:picLocks noChangeAspect="1"/>
          </p:cNvPicPr>
          <p:nvPr/>
        </p:nvPicPr>
        <p:blipFill>
          <a:blip r:embed="rId5">
            <a:duotone>
              <a:srgbClr val="35786E">
                <a:shade val="45000"/>
                <a:satMod val="135000"/>
              </a:srgbClr>
              <a:prstClr val="white"/>
            </a:duotone>
          </a:blip>
          <a:stretch>
            <a:fillRect/>
          </a:stretch>
        </p:blipFill>
        <p:spPr>
          <a:xfrm rot="16200000">
            <a:off x="3562340" y="2788840"/>
            <a:ext cx="1115051" cy="1115051"/>
          </a:xfrm>
          <a:prstGeom prst="rect">
            <a:avLst/>
          </a:prstGeom>
        </p:spPr>
      </p:pic>
      <p:sp>
        <p:nvSpPr>
          <p:cNvPr id="85" name="TextBox 84">
            <a:extLst>
              <a:ext uri="{FF2B5EF4-FFF2-40B4-BE49-F238E27FC236}">
                <a16:creationId xmlns:a16="http://schemas.microsoft.com/office/drawing/2014/main" id="{204D8678-12BC-4BEC-B491-5AC4F7153FD0}"/>
              </a:ext>
            </a:extLst>
          </p:cNvPr>
          <p:cNvSpPr txBox="1"/>
          <p:nvPr/>
        </p:nvSpPr>
        <p:spPr>
          <a:xfrm>
            <a:off x="5548249" y="3872389"/>
            <a:ext cx="1335497" cy="676334"/>
          </a:xfrm>
          <a:prstGeom prst="rect">
            <a:avLst/>
          </a:prstGeom>
          <a:noFill/>
        </p:spPr>
        <p:txBody>
          <a:bodyPr wrap="square" rtlCol="0" anchor="t" anchorCtr="0">
            <a:noAutofit/>
          </a:bodyPr>
          <a:lstStyle/>
          <a:p>
            <a:pPr marL="132160" indent="-132160">
              <a:lnSpc>
                <a:spcPct val="80000"/>
              </a:lnSpc>
              <a:spcBef>
                <a:spcPts val="60"/>
              </a:spcBef>
              <a:spcAft>
                <a:spcPts val="60"/>
              </a:spcAft>
              <a:buFont typeface="Arial" panose="020B0604020202020204" pitchFamily="34" charset="0"/>
              <a:buChar char="•"/>
            </a:pPr>
            <a:r>
              <a:rPr lang="en-US" sz="1200" b="1" dirty="0">
                <a:solidFill>
                  <a:srgbClr val="C00000"/>
                </a:solidFill>
                <a:latin typeface="+mn-lt"/>
                <a:ea typeface="MS PGothic" charset="-128"/>
              </a:rPr>
              <a:t>Throbbing headache </a:t>
            </a:r>
            <a:r>
              <a:rPr lang="en-US" sz="1200" b="1" baseline="30000" dirty="0">
                <a:solidFill>
                  <a:srgbClr val="C00000"/>
                </a:solidFill>
                <a:latin typeface="+mn-lt"/>
                <a:ea typeface="MS PGothic" charset="-128"/>
              </a:rPr>
              <a:t>2,7,8</a:t>
            </a:r>
          </a:p>
          <a:p>
            <a:pPr marL="132160" indent="-132160">
              <a:lnSpc>
                <a:spcPct val="80000"/>
              </a:lnSpc>
              <a:spcBef>
                <a:spcPts val="60"/>
              </a:spcBef>
              <a:spcAft>
                <a:spcPts val="60"/>
              </a:spcAft>
              <a:buFont typeface="Arial" panose="020B0604020202020204" pitchFamily="34" charset="0"/>
              <a:buChar char="•"/>
            </a:pPr>
            <a:r>
              <a:rPr lang="en-US" sz="1200" b="1" dirty="0">
                <a:solidFill>
                  <a:srgbClr val="C00000"/>
                </a:solidFill>
                <a:latin typeface="+mn-lt"/>
                <a:ea typeface="MS PGothic" charset="-128"/>
              </a:rPr>
              <a:t>Nausea</a:t>
            </a:r>
          </a:p>
          <a:p>
            <a:pPr marL="132160" indent="-132160">
              <a:lnSpc>
                <a:spcPct val="80000"/>
              </a:lnSpc>
              <a:spcBef>
                <a:spcPts val="60"/>
              </a:spcBef>
              <a:spcAft>
                <a:spcPts val="60"/>
              </a:spcAft>
              <a:buFont typeface="Arial" panose="020B0604020202020204" pitchFamily="34" charset="0"/>
              <a:buChar char="•"/>
            </a:pPr>
            <a:r>
              <a:rPr lang="en-US" sz="1200" b="1" dirty="0">
                <a:solidFill>
                  <a:srgbClr val="C00000"/>
                </a:solidFill>
                <a:latin typeface="+mn-lt"/>
                <a:ea typeface="MS PGothic" charset="-128"/>
              </a:rPr>
              <a:t>Vomiting</a:t>
            </a:r>
          </a:p>
          <a:p>
            <a:pPr marL="132160" indent="-132160">
              <a:lnSpc>
                <a:spcPct val="80000"/>
              </a:lnSpc>
              <a:spcBef>
                <a:spcPts val="60"/>
              </a:spcBef>
              <a:spcAft>
                <a:spcPts val="60"/>
              </a:spcAft>
              <a:buFont typeface="Arial" panose="020B0604020202020204" pitchFamily="34" charset="0"/>
              <a:buChar char="•"/>
            </a:pPr>
            <a:r>
              <a:rPr lang="en-US" sz="1200" b="1" dirty="0">
                <a:solidFill>
                  <a:srgbClr val="C00000"/>
                </a:solidFill>
                <a:latin typeface="+mn-lt"/>
                <a:ea typeface="MS PGothic" charset="-128"/>
              </a:rPr>
              <a:t>Photophobia</a:t>
            </a:r>
          </a:p>
        </p:txBody>
      </p:sp>
      <p:sp>
        <p:nvSpPr>
          <p:cNvPr id="86" name="TextBox 85">
            <a:extLst>
              <a:ext uri="{FF2B5EF4-FFF2-40B4-BE49-F238E27FC236}">
                <a16:creationId xmlns:a16="http://schemas.microsoft.com/office/drawing/2014/main" id="{CBAB6D2C-EE40-42AB-B9D3-82AF0835C81D}"/>
              </a:ext>
            </a:extLst>
          </p:cNvPr>
          <p:cNvSpPr txBox="1"/>
          <p:nvPr/>
        </p:nvSpPr>
        <p:spPr>
          <a:xfrm>
            <a:off x="6705310" y="3872389"/>
            <a:ext cx="1354160" cy="658452"/>
          </a:xfrm>
          <a:prstGeom prst="rect">
            <a:avLst/>
          </a:prstGeom>
          <a:noFill/>
        </p:spPr>
        <p:txBody>
          <a:bodyPr wrap="square" rtlCol="0" anchor="t" anchorCtr="0">
            <a:noAutofit/>
          </a:bodyPr>
          <a:lstStyle/>
          <a:p>
            <a:pPr marL="132160" indent="-132160" defTabSz="685800" fontAlgn="auto">
              <a:lnSpc>
                <a:spcPct val="80000"/>
              </a:lnSpc>
              <a:spcBef>
                <a:spcPts val="60"/>
              </a:spcBef>
              <a:spcAft>
                <a:spcPts val="60"/>
              </a:spcAft>
              <a:buFont typeface="Arial" panose="020B0604020202020204" pitchFamily="34" charset="0"/>
              <a:buChar char="•"/>
              <a:defRPr/>
            </a:pPr>
            <a:r>
              <a:rPr lang="en-US" sz="1200" b="1" kern="0" dirty="0">
                <a:solidFill>
                  <a:srgbClr val="C00000"/>
                </a:solidFill>
                <a:latin typeface="+mn-lt"/>
                <a:ea typeface="MS PGothic" charset="-128"/>
              </a:rPr>
              <a:t>Phonophobia</a:t>
            </a:r>
          </a:p>
          <a:p>
            <a:pPr marL="132160" indent="-132160" defTabSz="685800" fontAlgn="auto">
              <a:lnSpc>
                <a:spcPct val="80000"/>
              </a:lnSpc>
              <a:spcBef>
                <a:spcPts val="60"/>
              </a:spcBef>
              <a:spcAft>
                <a:spcPts val="60"/>
              </a:spcAft>
              <a:buFont typeface="Arial" panose="020B0604020202020204" pitchFamily="34" charset="0"/>
              <a:buChar char="•"/>
              <a:defRPr/>
            </a:pPr>
            <a:r>
              <a:rPr lang="en-US" sz="1200" b="1" kern="0" dirty="0">
                <a:solidFill>
                  <a:srgbClr val="C00000"/>
                </a:solidFill>
                <a:latin typeface="+mn-lt"/>
                <a:ea typeface="MS PGothic" charset="-128"/>
              </a:rPr>
              <a:t>Cognitive dysfunction</a:t>
            </a:r>
          </a:p>
          <a:p>
            <a:pPr marL="132160" indent="-132160" defTabSz="685800" fontAlgn="auto">
              <a:lnSpc>
                <a:spcPct val="80000"/>
              </a:lnSpc>
              <a:spcBef>
                <a:spcPts val="60"/>
              </a:spcBef>
              <a:spcAft>
                <a:spcPts val="60"/>
              </a:spcAft>
              <a:buFont typeface="Arial" panose="020B0604020202020204" pitchFamily="34" charset="0"/>
              <a:buChar char="•"/>
              <a:defRPr/>
            </a:pPr>
            <a:r>
              <a:rPr lang="en-US" sz="1200" b="1" kern="0" dirty="0">
                <a:solidFill>
                  <a:srgbClr val="C00000"/>
                </a:solidFill>
                <a:latin typeface="+mn-lt"/>
                <a:ea typeface="MS PGothic" charset="-128"/>
              </a:rPr>
              <a:t>Congestion</a:t>
            </a:r>
          </a:p>
          <a:p>
            <a:pPr marL="132160" indent="-132160" defTabSz="685800" fontAlgn="auto">
              <a:lnSpc>
                <a:spcPct val="80000"/>
              </a:lnSpc>
              <a:spcBef>
                <a:spcPts val="60"/>
              </a:spcBef>
              <a:spcAft>
                <a:spcPts val="60"/>
              </a:spcAft>
              <a:buFont typeface="Arial" panose="020B0604020202020204" pitchFamily="34" charset="0"/>
              <a:buChar char="•"/>
              <a:defRPr/>
            </a:pPr>
            <a:r>
              <a:rPr lang="en-US" sz="1200" b="1" kern="0" dirty="0">
                <a:solidFill>
                  <a:srgbClr val="C00000"/>
                </a:solidFill>
                <a:latin typeface="+mn-lt"/>
                <a:ea typeface="MS PGothic" charset="-128"/>
              </a:rPr>
              <a:t>Allodynia</a:t>
            </a:r>
            <a:endParaRPr lang="en-US" sz="1200" kern="0" dirty="0">
              <a:solidFill>
                <a:srgbClr val="C00000"/>
              </a:solidFill>
              <a:latin typeface="+mn-lt"/>
            </a:endParaRPr>
          </a:p>
        </p:txBody>
      </p:sp>
      <p:sp>
        <p:nvSpPr>
          <p:cNvPr id="89" name="Text Box 16">
            <a:extLst>
              <a:ext uri="{FF2B5EF4-FFF2-40B4-BE49-F238E27FC236}">
                <a16:creationId xmlns:a16="http://schemas.microsoft.com/office/drawing/2014/main" id="{730DA380-4991-4269-B883-4A49D3D8A320}"/>
              </a:ext>
            </a:extLst>
          </p:cNvPr>
          <p:cNvSpPr txBox="1">
            <a:spLocks noChangeArrowheads="1"/>
          </p:cNvSpPr>
          <p:nvPr/>
        </p:nvSpPr>
        <p:spPr bwMode="invGray">
          <a:xfrm>
            <a:off x="6156874" y="3187300"/>
            <a:ext cx="623890"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600"/>
              </a:spcAft>
              <a:buClr>
                <a:schemeClr val="tx2"/>
              </a:buClr>
              <a:buFont typeface="Segoe UI Semilight" charset="0"/>
              <a:buChar char="–"/>
              <a:defRPr sz="1600">
                <a:solidFill>
                  <a:srgbClr val="262626"/>
                </a:solidFill>
                <a:latin typeface="Calibri" charset="0"/>
                <a:ea typeface="Calibri" charset="0"/>
                <a:cs typeface="Calibri" charset="0"/>
              </a:defRPr>
            </a:lvl1pPr>
            <a:lvl2pPr marL="742950" indent="-285750">
              <a:spcAft>
                <a:spcPts val="600"/>
              </a:spcAft>
              <a:buClr>
                <a:schemeClr val="accent1"/>
              </a:buClr>
              <a:buFont typeface="Segoe UI Semilight" charset="0"/>
              <a:buChar char="–"/>
              <a:defRPr sz="1200">
                <a:solidFill>
                  <a:srgbClr val="262626"/>
                </a:solidFill>
                <a:latin typeface="Calibri" charset="0"/>
                <a:ea typeface="Calibri" charset="0"/>
                <a:cs typeface="Calibri" charset="0"/>
              </a:defRPr>
            </a:lvl2pPr>
            <a:lvl3pPr marL="1143000" indent="-228600">
              <a:spcAft>
                <a:spcPts val="600"/>
              </a:spcAft>
              <a:buClr>
                <a:schemeClr val="tx2"/>
              </a:buClr>
              <a:buFont typeface="Segoe UI Semilight" charset="0"/>
              <a:buChar char="–"/>
              <a:defRPr sz="1100">
                <a:solidFill>
                  <a:srgbClr val="262626"/>
                </a:solidFill>
                <a:latin typeface="Calibri" charset="0"/>
                <a:ea typeface="Calibri" charset="0"/>
                <a:cs typeface="Calibri" charset="0"/>
              </a:defRPr>
            </a:lvl3pPr>
            <a:lvl4pPr marL="1600200" indent="-228600">
              <a:spcAft>
                <a:spcPts val="600"/>
              </a:spcAft>
              <a:buClr>
                <a:schemeClr val="tx2"/>
              </a:buClr>
              <a:buFont typeface="Segoe UI Semilight" charset="0"/>
              <a:buChar char="–"/>
              <a:defRPr sz="1000">
                <a:solidFill>
                  <a:srgbClr val="262626"/>
                </a:solidFill>
                <a:latin typeface="Calibri" charset="0"/>
                <a:ea typeface="Calibri" charset="0"/>
                <a:cs typeface="Calibri" charset="0"/>
              </a:defRPr>
            </a:lvl4pPr>
            <a:lvl5pPr marL="2057400" indent="-228600">
              <a:spcAft>
                <a:spcPts val="600"/>
              </a:spcAft>
              <a:buClr>
                <a:schemeClr val="tx2"/>
              </a:buClr>
              <a:buFont typeface="Segoe UI Semilight" charset="0"/>
              <a:buChar char="–"/>
              <a:defRPr sz="1000">
                <a:solidFill>
                  <a:srgbClr val="262626"/>
                </a:solidFill>
                <a:latin typeface="Calibri" charset="0"/>
                <a:ea typeface="Calibri" charset="0"/>
                <a:cs typeface="Calibri" charset="0"/>
              </a:defRPr>
            </a:lvl5pPr>
            <a:lvl6pPr marL="2514600" indent="-228600" eaLnBrk="0" fontAlgn="base" hangingPunct="0">
              <a:spcBef>
                <a:spcPct val="0"/>
              </a:spcBef>
              <a:spcAft>
                <a:spcPts val="600"/>
              </a:spcAft>
              <a:buClr>
                <a:schemeClr val="tx2"/>
              </a:buClr>
              <a:buFont typeface="Segoe UI Semilight" charset="0"/>
              <a:buChar char="–"/>
              <a:defRPr sz="1000">
                <a:solidFill>
                  <a:srgbClr val="262626"/>
                </a:solidFill>
                <a:latin typeface="Calibri" charset="0"/>
                <a:ea typeface="Calibri" charset="0"/>
                <a:cs typeface="Calibri" charset="0"/>
              </a:defRPr>
            </a:lvl6pPr>
            <a:lvl7pPr marL="2971800" indent="-228600" eaLnBrk="0" fontAlgn="base" hangingPunct="0">
              <a:spcBef>
                <a:spcPct val="0"/>
              </a:spcBef>
              <a:spcAft>
                <a:spcPts val="600"/>
              </a:spcAft>
              <a:buClr>
                <a:schemeClr val="tx2"/>
              </a:buClr>
              <a:buFont typeface="Segoe UI Semilight" charset="0"/>
              <a:buChar char="–"/>
              <a:defRPr sz="1000">
                <a:solidFill>
                  <a:srgbClr val="262626"/>
                </a:solidFill>
                <a:latin typeface="Calibri" charset="0"/>
                <a:ea typeface="Calibri" charset="0"/>
                <a:cs typeface="Calibri" charset="0"/>
              </a:defRPr>
            </a:lvl7pPr>
            <a:lvl8pPr marL="3429000" indent="-228600" eaLnBrk="0" fontAlgn="base" hangingPunct="0">
              <a:spcBef>
                <a:spcPct val="0"/>
              </a:spcBef>
              <a:spcAft>
                <a:spcPts val="600"/>
              </a:spcAft>
              <a:buClr>
                <a:schemeClr val="tx2"/>
              </a:buClr>
              <a:buFont typeface="Segoe UI Semilight" charset="0"/>
              <a:buChar char="–"/>
              <a:defRPr sz="1000">
                <a:solidFill>
                  <a:srgbClr val="262626"/>
                </a:solidFill>
                <a:latin typeface="Calibri" charset="0"/>
                <a:ea typeface="Calibri" charset="0"/>
                <a:cs typeface="Calibri" charset="0"/>
              </a:defRPr>
            </a:lvl8pPr>
            <a:lvl9pPr marL="3886200" indent="-228600" eaLnBrk="0" fontAlgn="base" hangingPunct="0">
              <a:spcBef>
                <a:spcPct val="0"/>
              </a:spcBef>
              <a:spcAft>
                <a:spcPts val="600"/>
              </a:spcAft>
              <a:buClr>
                <a:schemeClr val="tx2"/>
              </a:buClr>
              <a:buFont typeface="Segoe UI Semilight" charset="0"/>
              <a:buChar char="–"/>
              <a:defRPr sz="1000">
                <a:solidFill>
                  <a:srgbClr val="262626"/>
                </a:solidFill>
                <a:latin typeface="Calibri" charset="0"/>
                <a:ea typeface="Calibri" charset="0"/>
                <a:cs typeface="Calibri" charset="0"/>
              </a:defRPr>
            </a:lvl9pPr>
          </a:lstStyle>
          <a:p>
            <a:pPr>
              <a:lnSpc>
                <a:spcPts val="1290"/>
              </a:lnSpc>
              <a:spcAft>
                <a:spcPct val="0"/>
              </a:spcAft>
              <a:buClrTx/>
              <a:buNone/>
            </a:pPr>
            <a:r>
              <a:rPr lang="en-US" altLang="en-US" sz="1500" b="1" dirty="0">
                <a:solidFill>
                  <a:srgbClr val="FFFF00"/>
                </a:solidFill>
                <a:latin typeface="+mn-lt"/>
                <a:ea typeface="MS PGothic" charset="-128"/>
                <a:cs typeface="Arial" charset="0"/>
              </a:rPr>
              <a:t>Aura</a:t>
            </a:r>
          </a:p>
          <a:p>
            <a:pPr>
              <a:lnSpc>
                <a:spcPts val="1290"/>
              </a:lnSpc>
              <a:spcAft>
                <a:spcPct val="0"/>
              </a:spcAft>
              <a:buClrTx/>
              <a:buNone/>
            </a:pPr>
            <a:r>
              <a:rPr lang="en-US" altLang="en-US" sz="1200" b="1" dirty="0">
                <a:solidFill>
                  <a:srgbClr val="FFFF00"/>
                </a:solidFill>
                <a:latin typeface="+mn-lt"/>
                <a:ea typeface="MS PGothic" charset="-128"/>
                <a:cs typeface="Arial" charset="0"/>
              </a:rPr>
              <a:t>&lt;1 h</a:t>
            </a:r>
          </a:p>
        </p:txBody>
      </p:sp>
      <p:sp>
        <p:nvSpPr>
          <p:cNvPr id="90" name="TextBox 89">
            <a:extLst>
              <a:ext uri="{FF2B5EF4-FFF2-40B4-BE49-F238E27FC236}">
                <a16:creationId xmlns:a16="http://schemas.microsoft.com/office/drawing/2014/main" id="{87CE2C29-6444-46D7-A54F-7AC7B317ECB2}"/>
              </a:ext>
            </a:extLst>
          </p:cNvPr>
          <p:cNvSpPr txBox="1"/>
          <p:nvPr/>
        </p:nvSpPr>
        <p:spPr>
          <a:xfrm>
            <a:off x="5503099" y="2232542"/>
            <a:ext cx="2422777" cy="586097"/>
          </a:xfrm>
          <a:prstGeom prst="rect">
            <a:avLst/>
          </a:prstGeom>
          <a:noFill/>
        </p:spPr>
        <p:txBody>
          <a:bodyPr wrap="square" numCol="2" rtlCol="0" anchor="ctr" anchorCtr="0">
            <a:noAutofit/>
          </a:bodyPr>
          <a:lstStyle/>
          <a:p>
            <a:pPr marL="132160" indent="-132160" defTabSz="685800" fontAlgn="auto">
              <a:lnSpc>
                <a:spcPct val="80000"/>
              </a:lnSpc>
              <a:spcBef>
                <a:spcPts val="60"/>
              </a:spcBef>
              <a:spcAft>
                <a:spcPts val="60"/>
              </a:spcAft>
              <a:buFont typeface="Arial" panose="020B0604020202020204" pitchFamily="34" charset="0"/>
              <a:buChar char="•"/>
              <a:defRPr/>
            </a:pPr>
            <a:r>
              <a:rPr lang="en-US" altLang="en-US" sz="1200" b="1" kern="0" dirty="0" err="1">
                <a:solidFill>
                  <a:schemeClr val="accent1"/>
                </a:solidFill>
                <a:latin typeface="+mn-lt"/>
                <a:ea typeface="MS PGothic" charset="-128"/>
              </a:rPr>
              <a:t>Yawning</a:t>
            </a:r>
            <a:r>
              <a:rPr lang="en-US" altLang="en-US" sz="1200" b="1" kern="0" baseline="30000" dirty="0" err="1">
                <a:solidFill>
                  <a:schemeClr val="accent1"/>
                </a:solidFill>
                <a:latin typeface="+mn-lt"/>
                <a:ea typeface="MS PGothic" charset="-128"/>
              </a:rPr>
              <a:t>2,3,4</a:t>
            </a:r>
            <a:endParaRPr lang="en-US" altLang="en-US" sz="1200" b="1" kern="0" dirty="0">
              <a:solidFill>
                <a:schemeClr val="accent1"/>
              </a:solidFill>
              <a:latin typeface="+mn-lt"/>
              <a:ea typeface="MS PGothic" charset="-128"/>
            </a:endParaRPr>
          </a:p>
          <a:p>
            <a:pPr marL="132160" indent="-132160" defTabSz="685800" fontAlgn="auto">
              <a:lnSpc>
                <a:spcPct val="80000"/>
              </a:lnSpc>
              <a:spcBef>
                <a:spcPts val="60"/>
              </a:spcBef>
              <a:spcAft>
                <a:spcPts val="60"/>
              </a:spcAft>
              <a:buFont typeface="Arial" panose="020B0604020202020204" pitchFamily="34" charset="0"/>
              <a:buChar char="•"/>
              <a:defRPr/>
            </a:pPr>
            <a:r>
              <a:rPr lang="en-US" altLang="en-US" sz="1200" b="1" kern="0" dirty="0">
                <a:solidFill>
                  <a:schemeClr val="accent1"/>
                </a:solidFill>
                <a:latin typeface="+mn-lt"/>
                <a:ea typeface="MS PGothic" charset="-128"/>
              </a:rPr>
              <a:t>Fatigue</a:t>
            </a:r>
          </a:p>
          <a:p>
            <a:pPr marL="132160" indent="-132160" defTabSz="685800" fontAlgn="auto">
              <a:lnSpc>
                <a:spcPct val="80000"/>
              </a:lnSpc>
              <a:spcBef>
                <a:spcPts val="60"/>
              </a:spcBef>
              <a:spcAft>
                <a:spcPts val="60"/>
              </a:spcAft>
              <a:buFont typeface="Arial" panose="020B0604020202020204" pitchFamily="34" charset="0"/>
              <a:buChar char="•"/>
              <a:defRPr/>
            </a:pPr>
            <a:r>
              <a:rPr lang="en-US" altLang="en-US" sz="1200" b="1" kern="0" dirty="0">
                <a:solidFill>
                  <a:schemeClr val="accent1"/>
                </a:solidFill>
                <a:latin typeface="+mn-lt"/>
                <a:ea typeface="MS PGothic" charset="-128"/>
              </a:rPr>
              <a:t>Nausea</a:t>
            </a:r>
          </a:p>
          <a:p>
            <a:pPr marL="132160" indent="-132160" defTabSz="685800" fontAlgn="auto">
              <a:lnSpc>
                <a:spcPct val="80000"/>
              </a:lnSpc>
              <a:spcBef>
                <a:spcPts val="60"/>
              </a:spcBef>
              <a:spcAft>
                <a:spcPts val="60"/>
              </a:spcAft>
              <a:buFont typeface="Arial" panose="020B0604020202020204" pitchFamily="34" charset="0"/>
              <a:buChar char="•"/>
              <a:defRPr/>
            </a:pPr>
            <a:r>
              <a:rPr lang="en-US" altLang="en-US" sz="1200" b="1" kern="0" dirty="0">
                <a:solidFill>
                  <a:schemeClr val="accent1"/>
                </a:solidFill>
                <a:latin typeface="+mn-lt"/>
                <a:ea typeface="MS PGothic" charset="-128"/>
              </a:rPr>
              <a:t>Mood changes</a:t>
            </a:r>
          </a:p>
          <a:p>
            <a:pPr marL="132160" indent="-132160" defTabSz="685800" fontAlgn="auto">
              <a:lnSpc>
                <a:spcPct val="80000"/>
              </a:lnSpc>
              <a:spcBef>
                <a:spcPts val="60"/>
              </a:spcBef>
              <a:spcAft>
                <a:spcPts val="60"/>
              </a:spcAft>
              <a:buFont typeface="Arial" panose="020B0604020202020204" pitchFamily="34" charset="0"/>
              <a:buChar char="•"/>
              <a:defRPr/>
            </a:pPr>
            <a:r>
              <a:rPr lang="en-US" altLang="en-US" sz="1200" b="1" kern="0" dirty="0">
                <a:solidFill>
                  <a:schemeClr val="accent1"/>
                </a:solidFill>
                <a:latin typeface="+mn-lt"/>
                <a:ea typeface="MS PGothic" charset="-128"/>
              </a:rPr>
              <a:t>Neck stiffness</a:t>
            </a:r>
          </a:p>
          <a:p>
            <a:pPr marL="132160" indent="-132160" defTabSz="685800" fontAlgn="auto">
              <a:lnSpc>
                <a:spcPct val="80000"/>
              </a:lnSpc>
              <a:spcBef>
                <a:spcPts val="60"/>
              </a:spcBef>
              <a:spcAft>
                <a:spcPts val="60"/>
              </a:spcAft>
              <a:buFont typeface="Arial" panose="020B0604020202020204" pitchFamily="34" charset="0"/>
              <a:buChar char="•"/>
              <a:defRPr/>
            </a:pPr>
            <a:r>
              <a:rPr lang="en-US" altLang="en-US" sz="1200" b="1" kern="0" dirty="0">
                <a:solidFill>
                  <a:schemeClr val="accent1"/>
                </a:solidFill>
                <a:latin typeface="+mn-lt"/>
                <a:ea typeface="MS PGothic" charset="-128"/>
              </a:rPr>
              <a:t>Food cravings</a:t>
            </a:r>
          </a:p>
          <a:p>
            <a:pPr marL="214313" indent="-214313" defTabSz="685800" fontAlgn="auto">
              <a:lnSpc>
                <a:spcPct val="80000"/>
              </a:lnSpc>
              <a:spcBef>
                <a:spcPts val="60"/>
              </a:spcBef>
              <a:spcAft>
                <a:spcPts val="60"/>
              </a:spcAft>
              <a:buFont typeface="Arial" panose="020B0604020202020204" pitchFamily="34" charset="0"/>
              <a:buChar char="•"/>
              <a:defRPr/>
            </a:pPr>
            <a:endParaRPr lang="en-US" sz="1200" kern="0" dirty="0">
              <a:solidFill>
                <a:schemeClr val="accent1"/>
              </a:solidFill>
              <a:latin typeface="+mn-lt"/>
            </a:endParaRPr>
          </a:p>
        </p:txBody>
      </p:sp>
      <p:sp>
        <p:nvSpPr>
          <p:cNvPr id="91" name="TextBox 90">
            <a:extLst>
              <a:ext uri="{FF2B5EF4-FFF2-40B4-BE49-F238E27FC236}">
                <a16:creationId xmlns:a16="http://schemas.microsoft.com/office/drawing/2014/main" id="{6B3D862C-CD37-4D4A-B27A-FBE6CAD31C21}"/>
              </a:ext>
            </a:extLst>
          </p:cNvPr>
          <p:cNvSpPr txBox="1"/>
          <p:nvPr/>
        </p:nvSpPr>
        <p:spPr>
          <a:xfrm>
            <a:off x="918088" y="4399695"/>
            <a:ext cx="1310665" cy="364504"/>
          </a:xfrm>
          <a:prstGeom prst="rect">
            <a:avLst/>
          </a:prstGeom>
          <a:noFill/>
        </p:spPr>
        <p:txBody>
          <a:bodyPr wrap="square" rtlCol="0" anchor="t" anchorCtr="0">
            <a:noAutofit/>
          </a:bodyPr>
          <a:lstStyle/>
          <a:p>
            <a:pPr marL="132160" indent="-132160" defTabSz="685800" fontAlgn="auto">
              <a:lnSpc>
                <a:spcPct val="80000"/>
              </a:lnSpc>
              <a:spcBef>
                <a:spcPts val="60"/>
              </a:spcBef>
              <a:spcAft>
                <a:spcPts val="60"/>
              </a:spcAft>
              <a:buFont typeface="Arial" panose="020B0604020202020204" pitchFamily="34" charset="0"/>
              <a:buChar char="•"/>
              <a:defRPr/>
            </a:pPr>
            <a:r>
              <a:rPr lang="en-US" sz="1200" b="1" kern="0" dirty="0">
                <a:solidFill>
                  <a:srgbClr val="35786E"/>
                </a:solidFill>
                <a:latin typeface="+mn-lt"/>
                <a:ea typeface="MS PGothic" charset="-128"/>
              </a:rPr>
              <a:t>Cognitive </a:t>
            </a:r>
            <a:r>
              <a:rPr lang="en-US" sz="1200" b="1" kern="0" dirty="0" err="1">
                <a:solidFill>
                  <a:srgbClr val="35786E"/>
                </a:solidFill>
                <a:latin typeface="+mn-lt"/>
                <a:ea typeface="MS PGothic" charset="-128"/>
              </a:rPr>
              <a:t>dysfunction</a:t>
            </a:r>
            <a:r>
              <a:rPr lang="en-US" sz="1200" b="1" kern="0" baseline="30000" dirty="0" err="1">
                <a:solidFill>
                  <a:srgbClr val="35786E"/>
                </a:solidFill>
                <a:latin typeface="+mn-lt"/>
                <a:ea typeface="MS PGothic" charset="-128"/>
              </a:rPr>
              <a:t>2,3</a:t>
            </a:r>
            <a:endParaRPr lang="en-US" sz="1200" kern="0" baseline="30000" dirty="0">
              <a:solidFill>
                <a:srgbClr val="35786E"/>
              </a:solidFill>
              <a:latin typeface="+mn-lt"/>
            </a:endParaRPr>
          </a:p>
          <a:p>
            <a:pPr marL="132160" indent="-132160" defTabSz="685800" fontAlgn="auto">
              <a:lnSpc>
                <a:spcPct val="80000"/>
              </a:lnSpc>
              <a:spcBef>
                <a:spcPts val="60"/>
              </a:spcBef>
              <a:spcAft>
                <a:spcPts val="60"/>
              </a:spcAft>
              <a:buFont typeface="Arial" panose="020B0604020202020204" pitchFamily="34" charset="0"/>
              <a:buChar char="•"/>
              <a:defRPr/>
            </a:pPr>
            <a:r>
              <a:rPr lang="en-US" sz="1200" b="1" kern="0" dirty="0">
                <a:solidFill>
                  <a:srgbClr val="35786E"/>
                </a:solidFill>
                <a:latin typeface="+mn-lt"/>
                <a:ea typeface="MS PGothic" charset="-128"/>
              </a:rPr>
              <a:t>Fatigue</a:t>
            </a:r>
          </a:p>
        </p:txBody>
      </p:sp>
      <p:sp>
        <p:nvSpPr>
          <p:cNvPr id="93" name="TextBox 92">
            <a:extLst>
              <a:ext uri="{FF2B5EF4-FFF2-40B4-BE49-F238E27FC236}">
                <a16:creationId xmlns:a16="http://schemas.microsoft.com/office/drawing/2014/main" id="{D1D4D028-FF41-4774-A104-4D975CC5C6D9}"/>
              </a:ext>
            </a:extLst>
          </p:cNvPr>
          <p:cNvSpPr txBox="1"/>
          <p:nvPr/>
        </p:nvSpPr>
        <p:spPr>
          <a:xfrm>
            <a:off x="7015908" y="3078934"/>
            <a:ext cx="1702718" cy="609401"/>
          </a:xfrm>
          <a:prstGeom prst="rect">
            <a:avLst/>
          </a:prstGeom>
          <a:noFill/>
        </p:spPr>
        <p:txBody>
          <a:bodyPr wrap="square" rtlCol="0" anchor="ctr" anchorCtr="0">
            <a:noAutofit/>
          </a:bodyPr>
          <a:lstStyle/>
          <a:p>
            <a:pPr marL="132160" indent="-132160">
              <a:lnSpc>
                <a:spcPct val="80000"/>
              </a:lnSpc>
              <a:spcBef>
                <a:spcPts val="60"/>
              </a:spcBef>
              <a:spcAft>
                <a:spcPts val="60"/>
              </a:spcAft>
              <a:buFont typeface="Arial" panose="020B0604020202020204" pitchFamily="34" charset="0"/>
              <a:buChar char="•"/>
            </a:pPr>
            <a:r>
              <a:rPr lang="en-US" sz="1200" b="1" dirty="0">
                <a:solidFill>
                  <a:srgbClr val="FFFF00"/>
                </a:solidFill>
                <a:latin typeface="+mn-lt"/>
                <a:ea typeface="MS PGothic" charset="-128"/>
              </a:rPr>
              <a:t>Scintillating </a:t>
            </a:r>
            <a:r>
              <a:rPr lang="en-US" sz="1200" b="1" dirty="0" err="1">
                <a:solidFill>
                  <a:srgbClr val="FFFF00"/>
                </a:solidFill>
                <a:latin typeface="+mn-lt"/>
                <a:ea typeface="MS PGothic" charset="-128"/>
              </a:rPr>
              <a:t>scotoma</a:t>
            </a:r>
            <a:r>
              <a:rPr lang="en-US" sz="1200" b="1" baseline="30000" dirty="0" err="1">
                <a:solidFill>
                  <a:srgbClr val="FFFF00"/>
                </a:solidFill>
                <a:latin typeface="+mn-lt"/>
                <a:ea typeface="MS PGothic" charset="-128"/>
              </a:rPr>
              <a:t>1,6</a:t>
            </a:r>
            <a:endParaRPr lang="en-US" sz="1200" b="1" baseline="30000" dirty="0">
              <a:solidFill>
                <a:srgbClr val="FFFF00"/>
              </a:solidFill>
              <a:latin typeface="+mn-lt"/>
              <a:ea typeface="MS PGothic" charset="-128"/>
            </a:endParaRPr>
          </a:p>
          <a:p>
            <a:pPr marL="132160" indent="-132160">
              <a:lnSpc>
                <a:spcPct val="80000"/>
              </a:lnSpc>
              <a:spcBef>
                <a:spcPts val="60"/>
              </a:spcBef>
              <a:spcAft>
                <a:spcPts val="60"/>
              </a:spcAft>
              <a:buFont typeface="Arial" panose="020B0604020202020204" pitchFamily="34" charset="0"/>
              <a:buChar char="•"/>
            </a:pPr>
            <a:r>
              <a:rPr lang="en-US" sz="1200" b="1" dirty="0">
                <a:solidFill>
                  <a:srgbClr val="FFFF00"/>
                </a:solidFill>
                <a:latin typeface="+mn-lt"/>
                <a:ea typeface="MS PGothic" charset="-128"/>
              </a:rPr>
              <a:t>Visual distortion</a:t>
            </a:r>
          </a:p>
          <a:p>
            <a:pPr marL="132160" indent="-132160">
              <a:lnSpc>
                <a:spcPct val="80000"/>
              </a:lnSpc>
              <a:spcBef>
                <a:spcPts val="60"/>
              </a:spcBef>
              <a:spcAft>
                <a:spcPts val="60"/>
              </a:spcAft>
              <a:buFont typeface="Arial" panose="020B0604020202020204" pitchFamily="34" charset="0"/>
              <a:buChar char="•"/>
            </a:pPr>
            <a:r>
              <a:rPr lang="en-US" sz="1200" b="1" dirty="0">
                <a:solidFill>
                  <a:srgbClr val="FFFF00"/>
                </a:solidFill>
                <a:latin typeface="+mn-lt"/>
                <a:ea typeface="MS PGothic" charset="-128"/>
              </a:rPr>
              <a:t>Pins and needles</a:t>
            </a:r>
          </a:p>
        </p:txBody>
      </p:sp>
      <p:sp>
        <p:nvSpPr>
          <p:cNvPr id="29" name="Text Placeholder 12">
            <a:extLst>
              <a:ext uri="{FF2B5EF4-FFF2-40B4-BE49-F238E27FC236}">
                <a16:creationId xmlns:a16="http://schemas.microsoft.com/office/drawing/2014/main" id="{220FA49A-FC8F-BD40-B1AE-FDC2E32B11C5}"/>
              </a:ext>
            </a:extLst>
          </p:cNvPr>
          <p:cNvSpPr txBox="1">
            <a:spLocks/>
          </p:cNvSpPr>
          <p:nvPr/>
        </p:nvSpPr>
        <p:spPr>
          <a:xfrm>
            <a:off x="565767" y="5878469"/>
            <a:ext cx="8126016" cy="333375"/>
          </a:xfrm>
          <a:prstGeom prst="rect">
            <a:avLst/>
          </a:prstGeom>
        </p:spPr>
        <p:txBody>
          <a:bodyPr lIns="91436" tIns="45718" rIns="91436" bIns="45718" anchor="b" anchorCtr="0"/>
          <a:lstStyle>
            <a:defPPr marR="0" lvl="0" algn="l" rtl="0">
              <a:lnSpc>
                <a:spcPct val="100000"/>
              </a:lnSpc>
              <a:spcBef>
                <a:spcPts val="0"/>
              </a:spcBef>
              <a:spcAft>
                <a:spcPts val="0"/>
              </a:spcAft>
            </a:defPPr>
            <a:lvl1pPr marL="57150" marR="0" lvl="0" indent="-57150">
              <a:lnSpc>
                <a:spcPct val="100000"/>
              </a:lnSpc>
              <a:spcBef>
                <a:spcPts val="200"/>
              </a:spcBef>
              <a:spcAft>
                <a:spcPts val="0"/>
              </a:spcAft>
              <a:buNone/>
              <a:defRPr sz="1100" b="0" i="0" u="none" strike="noStrike" cap="none">
                <a:solidFill>
                  <a:schemeClr val="tx1">
                    <a:lumMod val="75000"/>
                    <a:lumOff val="25000"/>
                  </a:schemeClr>
                </a:solidFill>
                <a:latin typeface="Calibri" panose="020F0502020204030204" pitchFamily="34" charset="0"/>
                <a:ea typeface="Arial"/>
                <a:cs typeface="Calibri" panose="020F0502020204030204" pitchFamily="34" charset="0"/>
                <a:sym typeface="Arial"/>
              </a:defRPr>
            </a:lvl1pPr>
            <a:lvl2pPr marR="0" lvl="1">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marL="0" indent="0"/>
            <a:r>
              <a:rPr lang="en-US" sz="825" dirty="0">
                <a:solidFill>
                  <a:srgbClr val="FFFF00"/>
                </a:solidFill>
                <a:latin typeface="+mn-lt"/>
              </a:rPr>
              <a:t>1. Charles A. </a:t>
            </a:r>
            <a:r>
              <a:rPr lang="en-US" sz="825" i="1" dirty="0">
                <a:solidFill>
                  <a:srgbClr val="FFFF00"/>
                </a:solidFill>
                <a:latin typeface="+mn-lt"/>
              </a:rPr>
              <a:t>Lancet Neurol</a:t>
            </a:r>
            <a:r>
              <a:rPr lang="en-US" sz="825" dirty="0">
                <a:solidFill>
                  <a:srgbClr val="FFFF00"/>
                </a:solidFill>
                <a:latin typeface="+mn-lt"/>
              </a:rPr>
              <a:t>. 2018;17(2):174-182. 2. Linde M. </a:t>
            </a:r>
            <a:r>
              <a:rPr lang="en-US" sz="825" i="1" dirty="0" err="1">
                <a:solidFill>
                  <a:srgbClr val="FFFF00"/>
                </a:solidFill>
                <a:latin typeface="+mn-lt"/>
              </a:rPr>
              <a:t>Acta</a:t>
            </a:r>
            <a:r>
              <a:rPr lang="en-US" sz="825" i="1" dirty="0">
                <a:solidFill>
                  <a:srgbClr val="FFFF00"/>
                </a:solidFill>
                <a:latin typeface="+mn-lt"/>
              </a:rPr>
              <a:t> </a:t>
            </a:r>
            <a:r>
              <a:rPr lang="en-US" sz="825" i="1" dirty="0" err="1">
                <a:solidFill>
                  <a:srgbClr val="FFFF00"/>
                </a:solidFill>
                <a:latin typeface="+mn-lt"/>
              </a:rPr>
              <a:t>Neurol</a:t>
            </a:r>
            <a:r>
              <a:rPr lang="en-US" sz="825" i="1" dirty="0">
                <a:solidFill>
                  <a:srgbClr val="FFFF00"/>
                </a:solidFill>
                <a:latin typeface="+mn-lt"/>
              </a:rPr>
              <a:t> Scand</a:t>
            </a:r>
            <a:r>
              <a:rPr lang="en-US" sz="825" dirty="0">
                <a:solidFill>
                  <a:srgbClr val="FFFF00"/>
                </a:solidFill>
                <a:latin typeface="+mn-lt"/>
              </a:rPr>
              <a:t>. 2006;114(2):71-83. 3. Charles A. </a:t>
            </a:r>
            <a:r>
              <a:rPr lang="en-US" sz="825" i="1" dirty="0">
                <a:solidFill>
                  <a:srgbClr val="FFFF00"/>
                </a:solidFill>
                <a:latin typeface="+mn-lt"/>
              </a:rPr>
              <a:t>Headache</a:t>
            </a:r>
            <a:r>
              <a:rPr lang="en-US" sz="825" dirty="0">
                <a:solidFill>
                  <a:srgbClr val="FFFF00"/>
                </a:solidFill>
                <a:latin typeface="+mn-lt"/>
              </a:rPr>
              <a:t>. 2013;53(2):413-419. 4. </a:t>
            </a:r>
            <a:r>
              <a:rPr lang="en-US" sz="825" dirty="0" err="1">
                <a:solidFill>
                  <a:srgbClr val="FFFF00"/>
                </a:solidFill>
                <a:latin typeface="+mn-lt"/>
              </a:rPr>
              <a:t>Kelman</a:t>
            </a:r>
            <a:r>
              <a:rPr lang="en-US" sz="825" dirty="0">
                <a:solidFill>
                  <a:srgbClr val="FFFF00"/>
                </a:solidFill>
                <a:latin typeface="+mn-lt"/>
              </a:rPr>
              <a:t> L. </a:t>
            </a:r>
            <a:r>
              <a:rPr lang="en-US" sz="825" i="1" dirty="0">
                <a:solidFill>
                  <a:srgbClr val="FFFF00"/>
                </a:solidFill>
                <a:latin typeface="+mn-lt"/>
              </a:rPr>
              <a:t>Headache</a:t>
            </a:r>
            <a:r>
              <a:rPr lang="en-US" sz="825" dirty="0">
                <a:solidFill>
                  <a:srgbClr val="FFFF00"/>
                </a:solidFill>
                <a:latin typeface="+mn-lt"/>
              </a:rPr>
              <a:t>. 2004;44(9):865-872. 5. Cady </a:t>
            </a:r>
            <a:r>
              <a:rPr lang="en-US" sz="825" dirty="0" err="1">
                <a:solidFill>
                  <a:srgbClr val="FFFF00"/>
                </a:solidFill>
                <a:latin typeface="+mn-lt"/>
              </a:rPr>
              <a:t>RK</a:t>
            </a:r>
            <a:r>
              <a:rPr lang="en-US" sz="825" dirty="0">
                <a:solidFill>
                  <a:srgbClr val="FFFF00"/>
                </a:solidFill>
                <a:latin typeface="+mn-lt"/>
              </a:rPr>
              <a:t>. </a:t>
            </a:r>
            <a:r>
              <a:rPr lang="en-US" sz="825" i="1" dirty="0">
                <a:solidFill>
                  <a:srgbClr val="FFFF00"/>
                </a:solidFill>
                <a:latin typeface="+mn-lt"/>
              </a:rPr>
              <a:t>Headache</a:t>
            </a:r>
            <a:r>
              <a:rPr lang="en-US" sz="825" dirty="0">
                <a:solidFill>
                  <a:srgbClr val="FFFF00"/>
                </a:solidFill>
                <a:latin typeface="+mn-lt"/>
              </a:rPr>
              <a:t>. 2007;47(</a:t>
            </a:r>
            <a:r>
              <a:rPr lang="en-US" sz="825" dirty="0" err="1">
                <a:solidFill>
                  <a:srgbClr val="FFFF00"/>
                </a:solidFill>
                <a:latin typeface="+mn-lt"/>
              </a:rPr>
              <a:t>suppl</a:t>
            </a:r>
            <a:r>
              <a:rPr lang="en-US" sz="825" dirty="0">
                <a:solidFill>
                  <a:srgbClr val="FFFF00"/>
                </a:solidFill>
                <a:latin typeface="+mn-lt"/>
              </a:rPr>
              <a:t> 1):</a:t>
            </a:r>
            <a:r>
              <a:rPr lang="en-US" sz="825" dirty="0" err="1">
                <a:solidFill>
                  <a:srgbClr val="FFFF00"/>
                </a:solidFill>
                <a:latin typeface="+mn-lt"/>
              </a:rPr>
              <a:t>S44-S51</a:t>
            </a:r>
            <a:r>
              <a:rPr lang="en-US" sz="825" dirty="0">
                <a:solidFill>
                  <a:srgbClr val="FFFF00"/>
                </a:solidFill>
                <a:latin typeface="+mn-lt"/>
              </a:rPr>
              <a:t>. 6. Headache Classification Committee of the International Headache Society. </a:t>
            </a:r>
            <a:r>
              <a:rPr lang="en-US" sz="825" i="1" dirty="0">
                <a:solidFill>
                  <a:srgbClr val="FFFF00"/>
                </a:solidFill>
                <a:latin typeface="+mn-lt"/>
              </a:rPr>
              <a:t>Cephalalgia. </a:t>
            </a:r>
            <a:r>
              <a:rPr lang="en-US" sz="825" dirty="0">
                <a:solidFill>
                  <a:srgbClr val="FFFF00"/>
                </a:solidFill>
                <a:latin typeface="+mn-lt"/>
              </a:rPr>
              <a:t>2013;33(9):629-808. 7. Farooq K et al. </a:t>
            </a:r>
            <a:r>
              <a:rPr lang="en-US" sz="825" i="1" dirty="0" err="1">
                <a:solidFill>
                  <a:srgbClr val="FFFF00"/>
                </a:solidFill>
                <a:latin typeface="+mn-lt"/>
              </a:rPr>
              <a:t>Contin</a:t>
            </a:r>
            <a:r>
              <a:rPr lang="en-US" sz="825" i="1" dirty="0">
                <a:solidFill>
                  <a:srgbClr val="FFFF00"/>
                </a:solidFill>
                <a:latin typeface="+mn-lt"/>
              </a:rPr>
              <a:t> </a:t>
            </a:r>
            <a:r>
              <a:rPr lang="en-US" sz="825" i="1" dirty="0" err="1">
                <a:solidFill>
                  <a:srgbClr val="FFFF00"/>
                </a:solidFill>
                <a:latin typeface="+mn-lt"/>
              </a:rPr>
              <a:t>Educ</a:t>
            </a:r>
            <a:r>
              <a:rPr lang="en-US" sz="825" i="1" dirty="0">
                <a:solidFill>
                  <a:srgbClr val="FFFF00"/>
                </a:solidFill>
                <a:latin typeface="+mn-lt"/>
              </a:rPr>
              <a:t> </a:t>
            </a:r>
            <a:r>
              <a:rPr lang="en-US" sz="825" i="1" dirty="0" err="1">
                <a:solidFill>
                  <a:srgbClr val="FFFF00"/>
                </a:solidFill>
                <a:latin typeface="+mn-lt"/>
              </a:rPr>
              <a:t>Anaesth</a:t>
            </a:r>
            <a:r>
              <a:rPr lang="en-US" sz="825" i="1" dirty="0">
                <a:solidFill>
                  <a:srgbClr val="FFFF00"/>
                </a:solidFill>
                <a:latin typeface="+mn-lt"/>
              </a:rPr>
              <a:t> </a:t>
            </a:r>
            <a:r>
              <a:rPr lang="en-US" sz="825" i="1" dirty="0" err="1">
                <a:solidFill>
                  <a:srgbClr val="FFFF00"/>
                </a:solidFill>
                <a:latin typeface="+mn-lt"/>
              </a:rPr>
              <a:t>Crit</a:t>
            </a:r>
            <a:r>
              <a:rPr lang="en-US" sz="825" i="1" dirty="0">
                <a:solidFill>
                  <a:srgbClr val="FFFF00"/>
                </a:solidFill>
                <a:latin typeface="+mn-lt"/>
              </a:rPr>
              <a:t> Care Pain.</a:t>
            </a:r>
            <a:r>
              <a:rPr lang="en-US" sz="825" dirty="0">
                <a:solidFill>
                  <a:srgbClr val="FFFF00"/>
                </a:solidFill>
                <a:latin typeface="+mn-lt"/>
              </a:rPr>
              <a:t> 2008;8(4):138-142. 8. Burstein R et al. </a:t>
            </a:r>
            <a:r>
              <a:rPr lang="en-US" sz="825" i="1" dirty="0">
                <a:solidFill>
                  <a:srgbClr val="FFFF00"/>
                </a:solidFill>
                <a:latin typeface="+mn-lt"/>
              </a:rPr>
              <a:t>J </a:t>
            </a:r>
            <a:r>
              <a:rPr lang="en-US" sz="825" i="1" dirty="0" err="1">
                <a:solidFill>
                  <a:srgbClr val="FFFF00"/>
                </a:solidFill>
                <a:latin typeface="+mn-lt"/>
              </a:rPr>
              <a:t>Neurosci</a:t>
            </a:r>
            <a:r>
              <a:rPr lang="en-US" sz="825" dirty="0">
                <a:solidFill>
                  <a:srgbClr val="FFFF00"/>
                </a:solidFill>
                <a:latin typeface="+mn-lt"/>
              </a:rPr>
              <a:t>. 2015;35(17):6619-6629. </a:t>
            </a:r>
          </a:p>
        </p:txBody>
      </p:sp>
    </p:spTree>
    <p:extLst>
      <p:ext uri="{BB962C8B-B14F-4D97-AF65-F5344CB8AC3E}">
        <p14:creationId xmlns:p14="http://schemas.microsoft.com/office/powerpoint/2010/main" val="4137118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266" name="Rectangle 2"/>
          <p:cNvSpPr>
            <a:spLocks noGrp="1" noChangeArrowheads="1"/>
          </p:cNvSpPr>
          <p:nvPr>
            <p:ph type="title"/>
          </p:nvPr>
        </p:nvSpPr>
        <p:spPr>
          <a:xfrm>
            <a:off x="76200" y="381000"/>
            <a:ext cx="7772400" cy="1143000"/>
          </a:xfrm>
        </p:spPr>
        <p:txBody>
          <a:bodyPr/>
          <a:lstStyle/>
          <a:p>
            <a:pPr algn="ctr"/>
            <a:r>
              <a:rPr lang="en-US" sz="3600">
                <a:effectLst/>
              </a:rPr>
              <a:t>Diagnostic Workup</a:t>
            </a:r>
          </a:p>
        </p:txBody>
      </p:sp>
      <p:sp>
        <p:nvSpPr>
          <p:cNvPr id="1035267" name="Rectangle 3"/>
          <p:cNvSpPr>
            <a:spLocks noGrp="1" noChangeArrowheads="1"/>
          </p:cNvSpPr>
          <p:nvPr>
            <p:ph type="body" idx="1"/>
          </p:nvPr>
        </p:nvSpPr>
        <p:spPr>
          <a:xfrm>
            <a:off x="152400" y="1981200"/>
            <a:ext cx="7772400" cy="4114800"/>
          </a:xfrm>
        </p:spPr>
        <p:txBody>
          <a:bodyPr/>
          <a:lstStyle/>
          <a:p>
            <a:pPr>
              <a:lnSpc>
                <a:spcPct val="80000"/>
              </a:lnSpc>
            </a:pPr>
            <a:r>
              <a:rPr lang="en-US" sz="2800" dirty="0"/>
              <a:t>Dedicated Headache History</a:t>
            </a:r>
          </a:p>
          <a:p>
            <a:pPr>
              <a:lnSpc>
                <a:spcPct val="80000"/>
              </a:lnSpc>
            </a:pPr>
            <a:r>
              <a:rPr lang="en-US" sz="2800" dirty="0"/>
              <a:t>Imaging Studies: MRI &gt; CT</a:t>
            </a:r>
          </a:p>
          <a:p>
            <a:pPr>
              <a:lnSpc>
                <a:spcPct val="80000"/>
              </a:lnSpc>
            </a:pPr>
            <a:r>
              <a:rPr lang="en-US" sz="2800" dirty="0"/>
              <a:t>Blood work: thyroid, CBC, ESR, ANA, Lyme, etc</a:t>
            </a:r>
          </a:p>
          <a:p>
            <a:pPr>
              <a:lnSpc>
                <a:spcPct val="80000"/>
              </a:lnSpc>
            </a:pPr>
            <a:r>
              <a:rPr lang="en-US" sz="2800" dirty="0"/>
              <a:t>Cardiac Risk Factors and Workup</a:t>
            </a:r>
          </a:p>
          <a:p>
            <a:pPr>
              <a:lnSpc>
                <a:spcPct val="80000"/>
              </a:lnSpc>
            </a:pPr>
            <a:r>
              <a:rPr lang="en-US" sz="2800">
                <a:solidFill>
                  <a:srgbClr val="FFC000"/>
                </a:solidFill>
              </a:rPr>
              <a:t>LP</a:t>
            </a:r>
            <a:endParaRPr lang="en-US" sz="2800" dirty="0">
              <a:solidFill>
                <a:srgbClr val="FFC000"/>
              </a:solidFill>
            </a:endParaRPr>
          </a:p>
          <a:p>
            <a:pPr>
              <a:lnSpc>
                <a:spcPct val="80000"/>
              </a:lnSpc>
            </a:pPr>
            <a:r>
              <a:rPr lang="en-US" sz="2800" dirty="0">
                <a:solidFill>
                  <a:srgbClr val="FFC000"/>
                </a:solidFill>
              </a:rPr>
              <a:t>MRA, CTA, Angiography</a:t>
            </a:r>
          </a:p>
        </p:txBody>
      </p:sp>
      <p:sp>
        <p:nvSpPr>
          <p:cNvPr id="1035268" name="Text Box 4"/>
          <p:cNvSpPr txBox="1">
            <a:spLocks noChangeArrowheads="1"/>
          </p:cNvSpPr>
          <p:nvPr/>
        </p:nvSpPr>
        <p:spPr bwMode="auto">
          <a:xfrm>
            <a:off x="4800600" y="6324600"/>
            <a:ext cx="3908893" cy="400110"/>
          </a:xfrm>
          <a:prstGeom prst="rect">
            <a:avLst/>
          </a:prstGeom>
          <a:noFill/>
          <a:ln w="19050">
            <a:noFill/>
            <a:miter lim="800000"/>
            <a:headEnd/>
            <a:tailEnd type="none" w="lg" len="lg"/>
          </a:ln>
          <a:effectLst/>
        </p:spPr>
        <p:txBody>
          <a:bodyPr wrap="none">
            <a:prstTxWarp prst="textNoShape">
              <a:avLst/>
            </a:prstTxWarp>
            <a:spAutoFit/>
          </a:bodyPr>
          <a:lstStyle/>
          <a:p>
            <a:r>
              <a:rPr lang="en-US" sz="2000" b="1" dirty="0">
                <a:solidFill>
                  <a:srgbClr val="46FDFF"/>
                </a:solidFill>
                <a:effectLst>
                  <a:outerShdw blurRad="38100" dist="38100" dir="2700000" algn="tl">
                    <a:srgbClr val="000000"/>
                  </a:outerShdw>
                </a:effectLst>
              </a:rPr>
              <a:t>Rapoport AM,</a:t>
            </a:r>
            <a:r>
              <a:rPr lang="en-US" sz="2000" b="1" dirty="0">
                <a:solidFill>
                  <a:srgbClr val="46FDFF"/>
                </a:solidFill>
              </a:rPr>
              <a:t> </a:t>
            </a:r>
            <a:r>
              <a:rPr lang="en-US" sz="2000" b="1" dirty="0" err="1">
                <a:solidFill>
                  <a:srgbClr val="46FDFF"/>
                </a:solidFill>
                <a:effectLst>
                  <a:outerShdw blurRad="38100" dist="38100" dir="2700000" algn="tl">
                    <a:srgbClr val="000000"/>
                  </a:outerShdw>
                </a:effectLst>
              </a:rPr>
              <a:t>Sheftell</a:t>
            </a:r>
            <a:r>
              <a:rPr lang="en-US" sz="2000" b="1" dirty="0">
                <a:solidFill>
                  <a:srgbClr val="46FDFF"/>
                </a:solidFill>
                <a:effectLst>
                  <a:outerShdw blurRad="38100" dist="38100" dir="2700000" algn="tl">
                    <a:srgbClr val="000000"/>
                  </a:outerShdw>
                </a:effectLst>
              </a:rPr>
              <a:t> FD 2006</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266" name="Rectangle 2"/>
          <p:cNvSpPr>
            <a:spLocks noGrp="1" noChangeArrowheads="1"/>
          </p:cNvSpPr>
          <p:nvPr>
            <p:ph type="title"/>
          </p:nvPr>
        </p:nvSpPr>
        <p:spPr>
          <a:xfrm>
            <a:off x="76200" y="381000"/>
            <a:ext cx="7772400" cy="1143000"/>
          </a:xfrm>
        </p:spPr>
        <p:txBody>
          <a:bodyPr/>
          <a:lstStyle/>
          <a:p>
            <a:pPr algn="ctr"/>
            <a:r>
              <a:rPr lang="en-US" sz="3600" dirty="0">
                <a:effectLst/>
              </a:rPr>
              <a:t>Endocrine Causes of Migraines</a:t>
            </a:r>
          </a:p>
        </p:txBody>
      </p:sp>
      <p:sp>
        <p:nvSpPr>
          <p:cNvPr id="1035267" name="Rectangle 3"/>
          <p:cNvSpPr>
            <a:spLocks noGrp="1" noChangeArrowheads="1"/>
          </p:cNvSpPr>
          <p:nvPr>
            <p:ph type="body" idx="1"/>
          </p:nvPr>
        </p:nvSpPr>
        <p:spPr>
          <a:xfrm>
            <a:off x="152400" y="1981200"/>
            <a:ext cx="7772400" cy="4114800"/>
          </a:xfrm>
        </p:spPr>
        <p:txBody>
          <a:bodyPr/>
          <a:lstStyle/>
          <a:p>
            <a:pPr>
              <a:lnSpc>
                <a:spcPct val="80000"/>
              </a:lnSpc>
            </a:pPr>
            <a:r>
              <a:rPr lang="en-US" sz="2800" dirty="0"/>
              <a:t>Hypothyroidism</a:t>
            </a:r>
          </a:p>
          <a:p>
            <a:pPr>
              <a:lnSpc>
                <a:spcPct val="80000"/>
              </a:lnSpc>
            </a:pPr>
            <a:r>
              <a:rPr lang="en-US" sz="2800" dirty="0"/>
              <a:t>Pituitary Macroadenomas</a:t>
            </a:r>
          </a:p>
          <a:p>
            <a:pPr>
              <a:lnSpc>
                <a:spcPct val="80000"/>
              </a:lnSpc>
            </a:pPr>
            <a:r>
              <a:rPr lang="en-US" sz="2800" dirty="0">
                <a:solidFill>
                  <a:srgbClr val="FFC000"/>
                </a:solidFill>
              </a:rPr>
              <a:t>Growth hormone deficiency</a:t>
            </a:r>
          </a:p>
          <a:p>
            <a:pPr>
              <a:lnSpc>
                <a:spcPct val="80000"/>
              </a:lnSpc>
            </a:pPr>
            <a:r>
              <a:rPr lang="en-US" sz="2800" dirty="0">
                <a:solidFill>
                  <a:srgbClr val="FFC000"/>
                </a:solidFill>
              </a:rPr>
              <a:t>Acromegaly</a:t>
            </a:r>
          </a:p>
          <a:p>
            <a:pPr>
              <a:lnSpc>
                <a:spcPct val="80000"/>
              </a:lnSpc>
            </a:pPr>
            <a:r>
              <a:rPr lang="en-US" sz="2800" dirty="0">
                <a:solidFill>
                  <a:srgbClr val="FFC000"/>
                </a:solidFill>
              </a:rPr>
              <a:t>Cushing’s syndrome</a:t>
            </a:r>
          </a:p>
          <a:p>
            <a:pPr>
              <a:lnSpc>
                <a:spcPct val="80000"/>
              </a:lnSpc>
            </a:pPr>
            <a:r>
              <a:rPr lang="en-US" sz="2800" dirty="0">
                <a:solidFill>
                  <a:srgbClr val="FFC000"/>
                </a:solidFill>
              </a:rPr>
              <a:t>Pheochromocytoma</a:t>
            </a:r>
          </a:p>
          <a:p>
            <a:pPr>
              <a:lnSpc>
                <a:spcPct val="80000"/>
              </a:lnSpc>
            </a:pPr>
            <a:r>
              <a:rPr lang="en-US" sz="2800" dirty="0">
                <a:solidFill>
                  <a:srgbClr val="FFC000"/>
                </a:solidFill>
              </a:rPr>
              <a:t>Adrenal Insufficiency</a:t>
            </a:r>
          </a:p>
          <a:p>
            <a:pPr lvl="1">
              <a:lnSpc>
                <a:spcPct val="80000"/>
              </a:lnSpc>
            </a:pPr>
            <a:r>
              <a:rPr lang="en-US" sz="2400" dirty="0">
                <a:solidFill>
                  <a:srgbClr val="FFC000"/>
                </a:solidFill>
              </a:rPr>
              <a:t>Workup primary based on other symptoms</a:t>
            </a:r>
          </a:p>
          <a:p>
            <a:pPr>
              <a:lnSpc>
                <a:spcPct val="80000"/>
              </a:lnSpc>
            </a:pPr>
            <a:endParaRPr lang="en-US" sz="2800" dirty="0">
              <a:solidFill>
                <a:srgbClr val="FFC000"/>
              </a:solidFill>
            </a:endParaRPr>
          </a:p>
        </p:txBody>
      </p:sp>
    </p:spTree>
    <p:extLst>
      <p:ext uri="{BB962C8B-B14F-4D97-AF65-F5344CB8AC3E}">
        <p14:creationId xmlns:p14="http://schemas.microsoft.com/office/powerpoint/2010/main" val="43475369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a:xfrm>
            <a:off x="228600" y="457200"/>
            <a:ext cx="8596313" cy="1143000"/>
          </a:xfrm>
        </p:spPr>
        <p:txBody>
          <a:bodyPr/>
          <a:lstStyle/>
          <a:p>
            <a:pPr defTabSz="936625">
              <a:lnSpc>
                <a:spcPct val="90000"/>
              </a:lnSpc>
            </a:pPr>
            <a:r>
              <a:rPr lang="en-US" sz="2800"/>
              <a:t>Warning Signs/</a:t>
            </a:r>
            <a:r>
              <a:rPr lang="en-US" sz="2800">
                <a:solidFill>
                  <a:srgbClr val="FF0000"/>
                </a:solidFill>
              </a:rPr>
              <a:t>“Red Flags”</a:t>
            </a:r>
            <a:r>
              <a:rPr lang="en-US" sz="2800"/>
              <a:t> of Conditions </a:t>
            </a:r>
            <a:br>
              <a:rPr lang="en-US" sz="2800"/>
            </a:br>
            <a:r>
              <a:rPr lang="en-US" sz="2800"/>
              <a:t>More Serious Than Migraine</a:t>
            </a:r>
            <a:endParaRPr lang="en-US" sz="3600"/>
          </a:p>
        </p:txBody>
      </p:sp>
      <p:sp>
        <p:nvSpPr>
          <p:cNvPr id="455683" name="Rectangle 3"/>
          <p:cNvSpPr>
            <a:spLocks noGrp="1" noChangeArrowheads="1"/>
          </p:cNvSpPr>
          <p:nvPr>
            <p:ph type="body" idx="1"/>
          </p:nvPr>
        </p:nvSpPr>
        <p:spPr>
          <a:xfrm>
            <a:off x="2209800" y="2027238"/>
            <a:ext cx="6196013" cy="3940175"/>
          </a:xfrm>
        </p:spPr>
        <p:txBody>
          <a:bodyPr/>
          <a:lstStyle/>
          <a:p>
            <a:pPr marL="0" indent="0" defTabSz="936625">
              <a:lnSpc>
                <a:spcPct val="90000"/>
              </a:lnSpc>
              <a:buFontTx/>
              <a:buNone/>
            </a:pPr>
            <a:r>
              <a:rPr lang="en-US"/>
              <a:t>Onset after age 50</a:t>
            </a:r>
          </a:p>
          <a:p>
            <a:pPr marL="0" indent="0" defTabSz="936625">
              <a:lnSpc>
                <a:spcPct val="90000"/>
              </a:lnSpc>
              <a:buFontTx/>
              <a:buNone/>
            </a:pPr>
            <a:r>
              <a:rPr lang="en-US"/>
              <a:t>Atypical headache</a:t>
            </a:r>
          </a:p>
          <a:p>
            <a:pPr marL="0" indent="0" defTabSz="936625">
              <a:lnSpc>
                <a:spcPct val="90000"/>
              </a:lnSpc>
              <a:buFontTx/>
              <a:buNone/>
            </a:pPr>
            <a:r>
              <a:rPr lang="en-US"/>
              <a:t>“</a:t>
            </a:r>
            <a:r>
              <a:rPr lang="en-US" i="1"/>
              <a:t>First</a:t>
            </a:r>
            <a:r>
              <a:rPr lang="en-US"/>
              <a:t> or </a:t>
            </a:r>
            <a:r>
              <a:rPr lang="en-US" i="1"/>
              <a:t>worst</a:t>
            </a:r>
            <a:r>
              <a:rPr lang="en-US"/>
              <a:t> headache ever”</a:t>
            </a:r>
          </a:p>
          <a:p>
            <a:pPr marL="0" indent="0" defTabSz="936625">
              <a:lnSpc>
                <a:spcPct val="90000"/>
              </a:lnSpc>
              <a:buFontTx/>
              <a:buNone/>
            </a:pPr>
            <a:r>
              <a:rPr lang="en-US"/>
              <a:t>Rapidly accelerating headache</a:t>
            </a:r>
          </a:p>
          <a:p>
            <a:pPr marL="0" indent="0" defTabSz="936625">
              <a:lnSpc>
                <a:spcPct val="90000"/>
              </a:lnSpc>
              <a:buFontTx/>
              <a:buNone/>
            </a:pPr>
            <a:r>
              <a:rPr lang="en-US"/>
              <a:t>Headache from exertion</a:t>
            </a:r>
          </a:p>
          <a:p>
            <a:pPr marL="0" indent="0" defTabSz="936625">
              <a:lnSpc>
                <a:spcPct val="90000"/>
              </a:lnSpc>
              <a:buFontTx/>
              <a:buNone/>
            </a:pPr>
            <a:r>
              <a:rPr lang="en-US"/>
              <a:t>Headache associated with neurological or VS changes</a:t>
            </a:r>
            <a:endParaRPr lang="en-US" sz="3600"/>
          </a:p>
          <a:p>
            <a:pPr marL="0" indent="0" defTabSz="936625">
              <a:lnSpc>
                <a:spcPct val="90000"/>
              </a:lnSpc>
              <a:buFontTx/>
              <a:buNone/>
            </a:pPr>
            <a:endParaRPr lang="en-US" sz="2400"/>
          </a:p>
        </p:txBody>
      </p:sp>
      <p:sp>
        <p:nvSpPr>
          <p:cNvPr id="455684" name="Line 4"/>
          <p:cNvSpPr>
            <a:spLocks noChangeShapeType="1"/>
          </p:cNvSpPr>
          <p:nvPr/>
        </p:nvSpPr>
        <p:spPr bwMode="auto">
          <a:xfrm>
            <a:off x="0" y="1752600"/>
            <a:ext cx="9144000" cy="0"/>
          </a:xfrm>
          <a:prstGeom prst="line">
            <a:avLst/>
          </a:prstGeom>
          <a:noFill/>
          <a:ln w="76200">
            <a:solidFill>
              <a:schemeClr val="hlink"/>
            </a:solidFill>
            <a:round/>
            <a:headEnd/>
            <a:tailEnd/>
          </a:ln>
          <a:effectLst/>
        </p:spPr>
        <p:txBody>
          <a:bodyPr>
            <a:prstTxWarp prst="textNoShape">
              <a:avLst/>
            </a:prstTxWarp>
          </a:bodyPr>
          <a:lstStyle/>
          <a:p>
            <a:endParaRPr lang="en-US"/>
          </a:p>
        </p:txBody>
      </p:sp>
      <p:grpSp>
        <p:nvGrpSpPr>
          <p:cNvPr id="2" name="Group 5"/>
          <p:cNvGrpSpPr>
            <a:grpSpLocks/>
          </p:cNvGrpSpPr>
          <p:nvPr/>
        </p:nvGrpSpPr>
        <p:grpSpPr bwMode="auto">
          <a:xfrm rot="-650372">
            <a:off x="1817688" y="2076450"/>
            <a:ext cx="422275" cy="392113"/>
            <a:chOff x="4028" y="1251"/>
            <a:chExt cx="1947" cy="2766"/>
          </a:xfrm>
        </p:grpSpPr>
        <p:sp>
          <p:nvSpPr>
            <p:cNvPr id="455686" name="Freeform 6"/>
            <p:cNvSpPr>
              <a:spLocks/>
            </p:cNvSpPr>
            <p:nvPr/>
          </p:nvSpPr>
          <p:spPr bwMode="auto">
            <a:xfrm>
              <a:off x="4028" y="1328"/>
              <a:ext cx="886" cy="2689"/>
            </a:xfrm>
            <a:custGeom>
              <a:avLst/>
              <a:gdLst/>
              <a:ahLst/>
              <a:cxnLst>
                <a:cxn ang="0">
                  <a:pos x="89" y="2676"/>
                </a:cxn>
                <a:cxn ang="0">
                  <a:pos x="886" y="40"/>
                </a:cxn>
                <a:cxn ang="0">
                  <a:pos x="797" y="0"/>
                </a:cxn>
                <a:cxn ang="0">
                  <a:pos x="0" y="2621"/>
                </a:cxn>
                <a:cxn ang="0">
                  <a:pos x="0" y="2639"/>
                </a:cxn>
                <a:cxn ang="0">
                  <a:pos x="6" y="2655"/>
                </a:cxn>
                <a:cxn ang="0">
                  <a:pos x="19" y="2667"/>
                </a:cxn>
                <a:cxn ang="0">
                  <a:pos x="34" y="2679"/>
                </a:cxn>
                <a:cxn ang="0">
                  <a:pos x="49" y="2685"/>
                </a:cxn>
                <a:cxn ang="0">
                  <a:pos x="65" y="2689"/>
                </a:cxn>
                <a:cxn ang="0">
                  <a:pos x="80" y="2685"/>
                </a:cxn>
                <a:cxn ang="0">
                  <a:pos x="89" y="2676"/>
                </a:cxn>
              </a:cxnLst>
              <a:rect l="0" t="0" r="r" b="b"/>
              <a:pathLst>
                <a:path w="886" h="2689">
                  <a:moveTo>
                    <a:pt x="89" y="2676"/>
                  </a:moveTo>
                  <a:lnTo>
                    <a:pt x="886" y="40"/>
                  </a:lnTo>
                  <a:lnTo>
                    <a:pt x="797" y="0"/>
                  </a:lnTo>
                  <a:lnTo>
                    <a:pt x="0" y="2621"/>
                  </a:lnTo>
                  <a:lnTo>
                    <a:pt x="0" y="2639"/>
                  </a:lnTo>
                  <a:lnTo>
                    <a:pt x="6" y="2655"/>
                  </a:lnTo>
                  <a:lnTo>
                    <a:pt x="19" y="2667"/>
                  </a:lnTo>
                  <a:lnTo>
                    <a:pt x="34" y="2679"/>
                  </a:lnTo>
                  <a:lnTo>
                    <a:pt x="49" y="2685"/>
                  </a:lnTo>
                  <a:lnTo>
                    <a:pt x="65" y="2689"/>
                  </a:lnTo>
                  <a:lnTo>
                    <a:pt x="80" y="2685"/>
                  </a:lnTo>
                  <a:lnTo>
                    <a:pt x="89" y="2676"/>
                  </a:lnTo>
                  <a:close/>
                </a:path>
              </a:pathLst>
            </a:custGeom>
            <a:gradFill rotWithShape="0">
              <a:gsLst>
                <a:gs pos="0">
                  <a:srgbClr val="FFCC00"/>
                </a:gs>
                <a:gs pos="50000">
                  <a:srgbClr val="FFCC00">
                    <a:gamma/>
                    <a:tint val="20000"/>
                    <a:invGamma/>
                  </a:srgbClr>
                </a:gs>
                <a:gs pos="100000">
                  <a:srgbClr val="FFCC00"/>
                </a:gs>
              </a:gsLst>
              <a:lin ang="0" scaled="1"/>
            </a:gradFill>
            <a:ln w="9525">
              <a:solidFill>
                <a:srgbClr val="996600"/>
              </a:solidFill>
              <a:round/>
              <a:headEnd/>
              <a:tailEnd/>
            </a:ln>
          </p:spPr>
          <p:txBody>
            <a:bodyPr>
              <a:prstTxWarp prst="textNoShape">
                <a:avLst/>
              </a:prstTxWarp>
            </a:bodyPr>
            <a:lstStyle/>
            <a:p>
              <a:endParaRPr lang="en-US"/>
            </a:p>
          </p:txBody>
        </p:sp>
        <p:sp>
          <p:nvSpPr>
            <p:cNvPr id="455687" name="Freeform 7"/>
            <p:cNvSpPr>
              <a:spLocks/>
            </p:cNvSpPr>
            <p:nvPr/>
          </p:nvSpPr>
          <p:spPr bwMode="auto">
            <a:xfrm>
              <a:off x="4779" y="1251"/>
              <a:ext cx="221" cy="135"/>
            </a:xfrm>
            <a:custGeom>
              <a:avLst/>
              <a:gdLst/>
              <a:ahLst/>
              <a:cxnLst>
                <a:cxn ang="0">
                  <a:pos x="123" y="19"/>
                </a:cxn>
                <a:cxn ang="0">
                  <a:pos x="102" y="9"/>
                </a:cxn>
                <a:cxn ang="0">
                  <a:pos x="80" y="6"/>
                </a:cxn>
                <a:cxn ang="0">
                  <a:pos x="59" y="0"/>
                </a:cxn>
                <a:cxn ang="0">
                  <a:pos x="43" y="0"/>
                </a:cxn>
                <a:cxn ang="0">
                  <a:pos x="28" y="3"/>
                </a:cxn>
                <a:cxn ang="0">
                  <a:pos x="16" y="6"/>
                </a:cxn>
                <a:cxn ang="0">
                  <a:pos x="7" y="12"/>
                </a:cxn>
                <a:cxn ang="0">
                  <a:pos x="0" y="22"/>
                </a:cxn>
                <a:cxn ang="0">
                  <a:pos x="0" y="31"/>
                </a:cxn>
                <a:cxn ang="0">
                  <a:pos x="4" y="43"/>
                </a:cxn>
                <a:cxn ang="0">
                  <a:pos x="13" y="55"/>
                </a:cxn>
                <a:cxn ang="0">
                  <a:pos x="25" y="68"/>
                </a:cxn>
                <a:cxn ang="0">
                  <a:pos x="40" y="80"/>
                </a:cxn>
                <a:cxn ang="0">
                  <a:pos x="56" y="92"/>
                </a:cxn>
                <a:cxn ang="0">
                  <a:pos x="77" y="104"/>
                </a:cxn>
                <a:cxn ang="0">
                  <a:pos x="99" y="114"/>
                </a:cxn>
                <a:cxn ang="0">
                  <a:pos x="120" y="123"/>
                </a:cxn>
                <a:cxn ang="0">
                  <a:pos x="141" y="129"/>
                </a:cxn>
                <a:cxn ang="0">
                  <a:pos x="163" y="132"/>
                </a:cxn>
                <a:cxn ang="0">
                  <a:pos x="181" y="135"/>
                </a:cxn>
                <a:cxn ang="0">
                  <a:pos x="197" y="132"/>
                </a:cxn>
                <a:cxn ang="0">
                  <a:pos x="209" y="129"/>
                </a:cxn>
                <a:cxn ang="0">
                  <a:pos x="218" y="123"/>
                </a:cxn>
                <a:cxn ang="0">
                  <a:pos x="221" y="114"/>
                </a:cxn>
                <a:cxn ang="0">
                  <a:pos x="221" y="101"/>
                </a:cxn>
                <a:cxn ang="0">
                  <a:pos x="218" y="89"/>
                </a:cxn>
                <a:cxn ang="0">
                  <a:pos x="209" y="77"/>
                </a:cxn>
                <a:cxn ang="0">
                  <a:pos x="197" y="65"/>
                </a:cxn>
                <a:cxn ang="0">
                  <a:pos x="181" y="52"/>
                </a:cxn>
                <a:cxn ang="0">
                  <a:pos x="166" y="40"/>
                </a:cxn>
                <a:cxn ang="0">
                  <a:pos x="145" y="28"/>
                </a:cxn>
                <a:cxn ang="0">
                  <a:pos x="123" y="19"/>
                </a:cxn>
              </a:cxnLst>
              <a:rect l="0" t="0" r="r" b="b"/>
              <a:pathLst>
                <a:path w="221" h="135">
                  <a:moveTo>
                    <a:pt x="123" y="19"/>
                  </a:moveTo>
                  <a:lnTo>
                    <a:pt x="102" y="9"/>
                  </a:lnTo>
                  <a:lnTo>
                    <a:pt x="80" y="6"/>
                  </a:lnTo>
                  <a:lnTo>
                    <a:pt x="59" y="0"/>
                  </a:lnTo>
                  <a:lnTo>
                    <a:pt x="43" y="0"/>
                  </a:lnTo>
                  <a:lnTo>
                    <a:pt x="28" y="3"/>
                  </a:lnTo>
                  <a:lnTo>
                    <a:pt x="16" y="6"/>
                  </a:lnTo>
                  <a:lnTo>
                    <a:pt x="7" y="12"/>
                  </a:lnTo>
                  <a:lnTo>
                    <a:pt x="0" y="22"/>
                  </a:lnTo>
                  <a:lnTo>
                    <a:pt x="0" y="31"/>
                  </a:lnTo>
                  <a:lnTo>
                    <a:pt x="4" y="43"/>
                  </a:lnTo>
                  <a:lnTo>
                    <a:pt x="13" y="55"/>
                  </a:lnTo>
                  <a:lnTo>
                    <a:pt x="25" y="68"/>
                  </a:lnTo>
                  <a:lnTo>
                    <a:pt x="40" y="80"/>
                  </a:lnTo>
                  <a:lnTo>
                    <a:pt x="56" y="92"/>
                  </a:lnTo>
                  <a:lnTo>
                    <a:pt x="77" y="104"/>
                  </a:lnTo>
                  <a:lnTo>
                    <a:pt x="99" y="114"/>
                  </a:lnTo>
                  <a:lnTo>
                    <a:pt x="120" y="123"/>
                  </a:lnTo>
                  <a:lnTo>
                    <a:pt x="141" y="129"/>
                  </a:lnTo>
                  <a:lnTo>
                    <a:pt x="163" y="132"/>
                  </a:lnTo>
                  <a:lnTo>
                    <a:pt x="181" y="135"/>
                  </a:lnTo>
                  <a:lnTo>
                    <a:pt x="197" y="132"/>
                  </a:lnTo>
                  <a:lnTo>
                    <a:pt x="209" y="129"/>
                  </a:lnTo>
                  <a:lnTo>
                    <a:pt x="218" y="123"/>
                  </a:lnTo>
                  <a:lnTo>
                    <a:pt x="221" y="114"/>
                  </a:lnTo>
                  <a:lnTo>
                    <a:pt x="221" y="101"/>
                  </a:lnTo>
                  <a:lnTo>
                    <a:pt x="218" y="89"/>
                  </a:lnTo>
                  <a:lnTo>
                    <a:pt x="209" y="77"/>
                  </a:lnTo>
                  <a:lnTo>
                    <a:pt x="197" y="65"/>
                  </a:lnTo>
                  <a:lnTo>
                    <a:pt x="181" y="52"/>
                  </a:lnTo>
                  <a:lnTo>
                    <a:pt x="166" y="40"/>
                  </a:lnTo>
                  <a:lnTo>
                    <a:pt x="145" y="28"/>
                  </a:lnTo>
                  <a:lnTo>
                    <a:pt x="123" y="19"/>
                  </a:lnTo>
                  <a:close/>
                </a:path>
              </a:pathLst>
            </a:custGeom>
            <a:gradFill rotWithShape="0">
              <a:gsLst>
                <a:gs pos="0">
                  <a:srgbClr val="FFCC00">
                    <a:gamma/>
                    <a:tint val="0"/>
                    <a:invGamma/>
                  </a:srgbClr>
                </a:gs>
                <a:gs pos="100000">
                  <a:srgbClr val="FFCC00"/>
                </a:gs>
              </a:gsLst>
              <a:path path="rect">
                <a:fillToRect l="50000" t="50000" r="50000" b="50000"/>
              </a:path>
            </a:gradFill>
            <a:ln w="9525">
              <a:solidFill>
                <a:srgbClr val="996600"/>
              </a:solidFill>
              <a:round/>
              <a:headEnd/>
              <a:tailEnd/>
            </a:ln>
          </p:spPr>
          <p:txBody>
            <a:bodyPr>
              <a:prstTxWarp prst="textNoShape">
                <a:avLst/>
              </a:prstTxWarp>
            </a:bodyPr>
            <a:lstStyle/>
            <a:p>
              <a:endParaRPr lang="en-US"/>
            </a:p>
          </p:txBody>
        </p:sp>
        <p:sp>
          <p:nvSpPr>
            <p:cNvPr id="455688" name="Freeform 8"/>
            <p:cNvSpPr>
              <a:spLocks/>
            </p:cNvSpPr>
            <p:nvPr/>
          </p:nvSpPr>
          <p:spPr bwMode="auto">
            <a:xfrm>
              <a:off x="4599" y="1460"/>
              <a:ext cx="1361" cy="1315"/>
            </a:xfrm>
            <a:custGeom>
              <a:avLst/>
              <a:gdLst/>
              <a:ahLst/>
              <a:cxnLst>
                <a:cxn ang="0">
                  <a:pos x="1349" y="361"/>
                </a:cxn>
                <a:cxn ang="0">
                  <a:pos x="1324" y="374"/>
                </a:cxn>
                <a:cxn ang="0">
                  <a:pos x="1297" y="383"/>
                </a:cxn>
                <a:cxn ang="0">
                  <a:pos x="1263" y="386"/>
                </a:cxn>
                <a:cxn ang="0">
                  <a:pos x="1223" y="380"/>
                </a:cxn>
                <a:cxn ang="0">
                  <a:pos x="1183" y="346"/>
                </a:cxn>
                <a:cxn ang="0">
                  <a:pos x="1143" y="303"/>
                </a:cxn>
                <a:cxn ang="0">
                  <a:pos x="1091" y="263"/>
                </a:cxn>
                <a:cxn ang="0">
                  <a:pos x="1030" y="236"/>
                </a:cxn>
                <a:cxn ang="0">
                  <a:pos x="972" y="217"/>
                </a:cxn>
                <a:cxn ang="0">
                  <a:pos x="913" y="202"/>
                </a:cxn>
                <a:cxn ang="0">
                  <a:pos x="852" y="199"/>
                </a:cxn>
                <a:cxn ang="0">
                  <a:pos x="781" y="205"/>
                </a:cxn>
                <a:cxn ang="0">
                  <a:pos x="732" y="208"/>
                </a:cxn>
                <a:cxn ang="0">
                  <a:pos x="699" y="202"/>
                </a:cxn>
                <a:cxn ang="0">
                  <a:pos x="671" y="181"/>
                </a:cxn>
                <a:cxn ang="0">
                  <a:pos x="640" y="150"/>
                </a:cxn>
                <a:cxn ang="0">
                  <a:pos x="619" y="104"/>
                </a:cxn>
                <a:cxn ang="0">
                  <a:pos x="594" y="58"/>
                </a:cxn>
                <a:cxn ang="0">
                  <a:pos x="564" y="21"/>
                </a:cxn>
                <a:cxn ang="0">
                  <a:pos x="518" y="6"/>
                </a:cxn>
                <a:cxn ang="0">
                  <a:pos x="463" y="0"/>
                </a:cxn>
                <a:cxn ang="0">
                  <a:pos x="404" y="0"/>
                </a:cxn>
                <a:cxn ang="0">
                  <a:pos x="358" y="9"/>
                </a:cxn>
                <a:cxn ang="0">
                  <a:pos x="325" y="70"/>
                </a:cxn>
                <a:cxn ang="0">
                  <a:pos x="279" y="230"/>
                </a:cxn>
                <a:cxn ang="0">
                  <a:pos x="214" y="417"/>
                </a:cxn>
                <a:cxn ang="0">
                  <a:pos x="144" y="573"/>
                </a:cxn>
                <a:cxn ang="0">
                  <a:pos x="98" y="653"/>
                </a:cxn>
                <a:cxn ang="0">
                  <a:pos x="70" y="739"/>
                </a:cxn>
                <a:cxn ang="0">
                  <a:pos x="36" y="843"/>
                </a:cxn>
                <a:cxn ang="0">
                  <a:pos x="9" y="941"/>
                </a:cxn>
                <a:cxn ang="0">
                  <a:pos x="33" y="953"/>
                </a:cxn>
                <a:cxn ang="0">
                  <a:pos x="98" y="904"/>
                </a:cxn>
                <a:cxn ang="0">
                  <a:pos x="153" y="870"/>
                </a:cxn>
                <a:cxn ang="0">
                  <a:pos x="202" y="861"/>
                </a:cxn>
                <a:cxn ang="0">
                  <a:pos x="251" y="889"/>
                </a:cxn>
                <a:cxn ang="0">
                  <a:pos x="297" y="941"/>
                </a:cxn>
                <a:cxn ang="0">
                  <a:pos x="346" y="1002"/>
                </a:cxn>
                <a:cxn ang="0">
                  <a:pos x="404" y="1054"/>
                </a:cxn>
                <a:cxn ang="0">
                  <a:pos x="469" y="1079"/>
                </a:cxn>
                <a:cxn ang="0">
                  <a:pos x="539" y="1079"/>
                </a:cxn>
                <a:cxn ang="0">
                  <a:pos x="613" y="1070"/>
                </a:cxn>
                <a:cxn ang="0">
                  <a:pos x="683" y="1073"/>
                </a:cxn>
                <a:cxn ang="0">
                  <a:pos x="745" y="1106"/>
                </a:cxn>
                <a:cxn ang="0">
                  <a:pos x="803" y="1174"/>
                </a:cxn>
                <a:cxn ang="0">
                  <a:pos x="855" y="1251"/>
                </a:cxn>
                <a:cxn ang="0">
                  <a:pos x="901" y="1306"/>
                </a:cxn>
                <a:cxn ang="0">
                  <a:pos x="935" y="1312"/>
                </a:cxn>
                <a:cxn ang="0">
                  <a:pos x="953" y="1312"/>
                </a:cxn>
                <a:cxn ang="0">
                  <a:pos x="972" y="1306"/>
                </a:cxn>
                <a:cxn ang="0">
                  <a:pos x="1002" y="1293"/>
                </a:cxn>
                <a:cxn ang="0">
                  <a:pos x="1045" y="1223"/>
                </a:cxn>
                <a:cxn ang="0">
                  <a:pos x="1131" y="987"/>
                </a:cxn>
                <a:cxn ang="0">
                  <a:pos x="1238" y="686"/>
                </a:cxn>
                <a:cxn ang="0">
                  <a:pos x="1333" y="432"/>
                </a:cxn>
              </a:cxnLst>
              <a:rect l="0" t="0" r="r" b="b"/>
              <a:pathLst>
                <a:path w="1361" h="1315">
                  <a:moveTo>
                    <a:pt x="1361" y="355"/>
                  </a:moveTo>
                  <a:lnTo>
                    <a:pt x="1349" y="361"/>
                  </a:lnTo>
                  <a:lnTo>
                    <a:pt x="1336" y="368"/>
                  </a:lnTo>
                  <a:lnTo>
                    <a:pt x="1324" y="374"/>
                  </a:lnTo>
                  <a:lnTo>
                    <a:pt x="1312" y="380"/>
                  </a:lnTo>
                  <a:lnTo>
                    <a:pt x="1297" y="383"/>
                  </a:lnTo>
                  <a:lnTo>
                    <a:pt x="1281" y="386"/>
                  </a:lnTo>
                  <a:lnTo>
                    <a:pt x="1263" y="386"/>
                  </a:lnTo>
                  <a:lnTo>
                    <a:pt x="1244" y="386"/>
                  </a:lnTo>
                  <a:lnTo>
                    <a:pt x="1223" y="380"/>
                  </a:lnTo>
                  <a:lnTo>
                    <a:pt x="1205" y="364"/>
                  </a:lnTo>
                  <a:lnTo>
                    <a:pt x="1183" y="346"/>
                  </a:lnTo>
                  <a:lnTo>
                    <a:pt x="1165" y="325"/>
                  </a:lnTo>
                  <a:lnTo>
                    <a:pt x="1143" y="303"/>
                  </a:lnTo>
                  <a:lnTo>
                    <a:pt x="1119" y="282"/>
                  </a:lnTo>
                  <a:lnTo>
                    <a:pt x="1091" y="263"/>
                  </a:lnTo>
                  <a:lnTo>
                    <a:pt x="1060" y="248"/>
                  </a:lnTo>
                  <a:lnTo>
                    <a:pt x="1030" y="236"/>
                  </a:lnTo>
                  <a:lnTo>
                    <a:pt x="999" y="227"/>
                  </a:lnTo>
                  <a:lnTo>
                    <a:pt x="972" y="217"/>
                  </a:lnTo>
                  <a:lnTo>
                    <a:pt x="944" y="208"/>
                  </a:lnTo>
                  <a:lnTo>
                    <a:pt x="913" y="202"/>
                  </a:lnTo>
                  <a:lnTo>
                    <a:pt x="883" y="199"/>
                  </a:lnTo>
                  <a:lnTo>
                    <a:pt x="852" y="199"/>
                  </a:lnTo>
                  <a:lnTo>
                    <a:pt x="815" y="202"/>
                  </a:lnTo>
                  <a:lnTo>
                    <a:pt x="781" y="205"/>
                  </a:lnTo>
                  <a:lnTo>
                    <a:pt x="754" y="208"/>
                  </a:lnTo>
                  <a:lnTo>
                    <a:pt x="732" y="208"/>
                  </a:lnTo>
                  <a:lnTo>
                    <a:pt x="714" y="205"/>
                  </a:lnTo>
                  <a:lnTo>
                    <a:pt x="699" y="202"/>
                  </a:lnTo>
                  <a:lnTo>
                    <a:pt x="686" y="193"/>
                  </a:lnTo>
                  <a:lnTo>
                    <a:pt x="671" y="181"/>
                  </a:lnTo>
                  <a:lnTo>
                    <a:pt x="656" y="168"/>
                  </a:lnTo>
                  <a:lnTo>
                    <a:pt x="640" y="150"/>
                  </a:lnTo>
                  <a:lnTo>
                    <a:pt x="628" y="128"/>
                  </a:lnTo>
                  <a:lnTo>
                    <a:pt x="619" y="104"/>
                  </a:lnTo>
                  <a:lnTo>
                    <a:pt x="607" y="79"/>
                  </a:lnTo>
                  <a:lnTo>
                    <a:pt x="594" y="58"/>
                  </a:lnTo>
                  <a:lnTo>
                    <a:pt x="582" y="36"/>
                  </a:lnTo>
                  <a:lnTo>
                    <a:pt x="564" y="21"/>
                  </a:lnTo>
                  <a:lnTo>
                    <a:pt x="542" y="12"/>
                  </a:lnTo>
                  <a:lnTo>
                    <a:pt x="518" y="6"/>
                  </a:lnTo>
                  <a:lnTo>
                    <a:pt x="490" y="3"/>
                  </a:lnTo>
                  <a:lnTo>
                    <a:pt x="463" y="0"/>
                  </a:lnTo>
                  <a:lnTo>
                    <a:pt x="432" y="0"/>
                  </a:lnTo>
                  <a:lnTo>
                    <a:pt x="404" y="0"/>
                  </a:lnTo>
                  <a:lnTo>
                    <a:pt x="380" y="3"/>
                  </a:lnTo>
                  <a:lnTo>
                    <a:pt x="358" y="9"/>
                  </a:lnTo>
                  <a:lnTo>
                    <a:pt x="340" y="18"/>
                  </a:lnTo>
                  <a:lnTo>
                    <a:pt x="325" y="70"/>
                  </a:lnTo>
                  <a:lnTo>
                    <a:pt x="303" y="144"/>
                  </a:lnTo>
                  <a:lnTo>
                    <a:pt x="279" y="230"/>
                  </a:lnTo>
                  <a:lnTo>
                    <a:pt x="248" y="325"/>
                  </a:lnTo>
                  <a:lnTo>
                    <a:pt x="214" y="417"/>
                  </a:lnTo>
                  <a:lnTo>
                    <a:pt x="180" y="499"/>
                  </a:lnTo>
                  <a:lnTo>
                    <a:pt x="144" y="573"/>
                  </a:lnTo>
                  <a:lnTo>
                    <a:pt x="107" y="622"/>
                  </a:lnTo>
                  <a:lnTo>
                    <a:pt x="98" y="653"/>
                  </a:lnTo>
                  <a:lnTo>
                    <a:pt x="85" y="693"/>
                  </a:lnTo>
                  <a:lnTo>
                    <a:pt x="70" y="739"/>
                  </a:lnTo>
                  <a:lnTo>
                    <a:pt x="55" y="791"/>
                  </a:lnTo>
                  <a:lnTo>
                    <a:pt x="36" y="843"/>
                  </a:lnTo>
                  <a:lnTo>
                    <a:pt x="21" y="895"/>
                  </a:lnTo>
                  <a:lnTo>
                    <a:pt x="9" y="941"/>
                  </a:lnTo>
                  <a:lnTo>
                    <a:pt x="0" y="981"/>
                  </a:lnTo>
                  <a:lnTo>
                    <a:pt x="33" y="953"/>
                  </a:lnTo>
                  <a:lnTo>
                    <a:pt x="67" y="929"/>
                  </a:lnTo>
                  <a:lnTo>
                    <a:pt x="98" y="904"/>
                  </a:lnTo>
                  <a:lnTo>
                    <a:pt x="125" y="883"/>
                  </a:lnTo>
                  <a:lnTo>
                    <a:pt x="153" y="870"/>
                  </a:lnTo>
                  <a:lnTo>
                    <a:pt x="177" y="861"/>
                  </a:lnTo>
                  <a:lnTo>
                    <a:pt x="202" y="861"/>
                  </a:lnTo>
                  <a:lnTo>
                    <a:pt x="226" y="870"/>
                  </a:lnTo>
                  <a:lnTo>
                    <a:pt x="251" y="889"/>
                  </a:lnTo>
                  <a:lnTo>
                    <a:pt x="272" y="913"/>
                  </a:lnTo>
                  <a:lnTo>
                    <a:pt x="297" y="941"/>
                  </a:lnTo>
                  <a:lnTo>
                    <a:pt x="321" y="972"/>
                  </a:lnTo>
                  <a:lnTo>
                    <a:pt x="346" y="1002"/>
                  </a:lnTo>
                  <a:lnTo>
                    <a:pt x="374" y="1030"/>
                  </a:lnTo>
                  <a:lnTo>
                    <a:pt x="404" y="1054"/>
                  </a:lnTo>
                  <a:lnTo>
                    <a:pt x="435" y="1070"/>
                  </a:lnTo>
                  <a:lnTo>
                    <a:pt x="469" y="1079"/>
                  </a:lnTo>
                  <a:lnTo>
                    <a:pt x="505" y="1079"/>
                  </a:lnTo>
                  <a:lnTo>
                    <a:pt x="539" y="1079"/>
                  </a:lnTo>
                  <a:lnTo>
                    <a:pt x="576" y="1073"/>
                  </a:lnTo>
                  <a:lnTo>
                    <a:pt x="613" y="1070"/>
                  </a:lnTo>
                  <a:lnTo>
                    <a:pt x="647" y="1070"/>
                  </a:lnTo>
                  <a:lnTo>
                    <a:pt x="683" y="1073"/>
                  </a:lnTo>
                  <a:lnTo>
                    <a:pt x="714" y="1085"/>
                  </a:lnTo>
                  <a:lnTo>
                    <a:pt x="745" y="1106"/>
                  </a:lnTo>
                  <a:lnTo>
                    <a:pt x="775" y="1137"/>
                  </a:lnTo>
                  <a:lnTo>
                    <a:pt x="803" y="1174"/>
                  </a:lnTo>
                  <a:lnTo>
                    <a:pt x="831" y="1214"/>
                  </a:lnTo>
                  <a:lnTo>
                    <a:pt x="855" y="1251"/>
                  </a:lnTo>
                  <a:lnTo>
                    <a:pt x="880" y="1281"/>
                  </a:lnTo>
                  <a:lnTo>
                    <a:pt x="901" y="1306"/>
                  </a:lnTo>
                  <a:lnTo>
                    <a:pt x="923" y="1315"/>
                  </a:lnTo>
                  <a:lnTo>
                    <a:pt x="935" y="1312"/>
                  </a:lnTo>
                  <a:lnTo>
                    <a:pt x="944" y="1312"/>
                  </a:lnTo>
                  <a:lnTo>
                    <a:pt x="953" y="1312"/>
                  </a:lnTo>
                  <a:lnTo>
                    <a:pt x="962" y="1309"/>
                  </a:lnTo>
                  <a:lnTo>
                    <a:pt x="972" y="1306"/>
                  </a:lnTo>
                  <a:lnTo>
                    <a:pt x="987" y="1300"/>
                  </a:lnTo>
                  <a:lnTo>
                    <a:pt x="1002" y="1293"/>
                  </a:lnTo>
                  <a:lnTo>
                    <a:pt x="1024" y="1284"/>
                  </a:lnTo>
                  <a:lnTo>
                    <a:pt x="1045" y="1223"/>
                  </a:lnTo>
                  <a:lnTo>
                    <a:pt x="1085" y="1119"/>
                  </a:lnTo>
                  <a:lnTo>
                    <a:pt x="1131" y="987"/>
                  </a:lnTo>
                  <a:lnTo>
                    <a:pt x="1186" y="837"/>
                  </a:lnTo>
                  <a:lnTo>
                    <a:pt x="1238" y="686"/>
                  </a:lnTo>
                  <a:lnTo>
                    <a:pt x="1290" y="548"/>
                  </a:lnTo>
                  <a:lnTo>
                    <a:pt x="1333" y="432"/>
                  </a:lnTo>
                  <a:lnTo>
                    <a:pt x="1361" y="355"/>
                  </a:lnTo>
                  <a:close/>
                </a:path>
              </a:pathLst>
            </a:custGeom>
            <a:solidFill>
              <a:srgbClr val="FF0000"/>
            </a:solidFill>
            <a:ln w="9525">
              <a:noFill/>
              <a:round/>
              <a:headEnd/>
              <a:tailEnd/>
            </a:ln>
          </p:spPr>
          <p:txBody>
            <a:bodyPr>
              <a:prstTxWarp prst="textNoShape">
                <a:avLst/>
              </a:prstTxWarp>
            </a:bodyPr>
            <a:lstStyle/>
            <a:p>
              <a:endParaRPr lang="en-US"/>
            </a:p>
          </p:txBody>
        </p:sp>
        <p:sp>
          <p:nvSpPr>
            <p:cNvPr id="455689" name="Freeform 9"/>
            <p:cNvSpPr>
              <a:spLocks/>
            </p:cNvSpPr>
            <p:nvPr/>
          </p:nvSpPr>
          <p:spPr bwMode="auto">
            <a:xfrm>
              <a:off x="5843" y="1803"/>
              <a:ext cx="123" cy="58"/>
            </a:xfrm>
            <a:custGeom>
              <a:avLst/>
              <a:gdLst/>
              <a:ahLst/>
              <a:cxnLst>
                <a:cxn ang="0">
                  <a:pos x="0" y="58"/>
                </a:cxn>
                <a:cxn ang="0">
                  <a:pos x="0" y="58"/>
                </a:cxn>
                <a:cxn ang="0">
                  <a:pos x="19" y="58"/>
                </a:cxn>
                <a:cxn ang="0">
                  <a:pos x="37" y="58"/>
                </a:cxn>
                <a:cxn ang="0">
                  <a:pos x="56" y="55"/>
                </a:cxn>
                <a:cxn ang="0">
                  <a:pos x="71" y="52"/>
                </a:cxn>
                <a:cxn ang="0">
                  <a:pos x="86" y="43"/>
                </a:cxn>
                <a:cxn ang="0">
                  <a:pos x="99" y="37"/>
                </a:cxn>
                <a:cxn ang="0">
                  <a:pos x="111" y="31"/>
                </a:cxn>
                <a:cxn ang="0">
                  <a:pos x="123" y="25"/>
                </a:cxn>
                <a:cxn ang="0">
                  <a:pos x="111" y="0"/>
                </a:cxn>
                <a:cxn ang="0">
                  <a:pos x="99" y="6"/>
                </a:cxn>
                <a:cxn ang="0">
                  <a:pos x="86" y="12"/>
                </a:cxn>
                <a:cxn ang="0">
                  <a:pos x="74" y="18"/>
                </a:cxn>
                <a:cxn ang="0">
                  <a:pos x="65" y="21"/>
                </a:cxn>
                <a:cxn ang="0">
                  <a:pos x="50" y="25"/>
                </a:cxn>
                <a:cxn ang="0">
                  <a:pos x="37" y="28"/>
                </a:cxn>
                <a:cxn ang="0">
                  <a:pos x="19" y="28"/>
                </a:cxn>
                <a:cxn ang="0">
                  <a:pos x="0" y="28"/>
                </a:cxn>
                <a:cxn ang="0">
                  <a:pos x="0" y="28"/>
                </a:cxn>
                <a:cxn ang="0">
                  <a:pos x="0" y="58"/>
                </a:cxn>
              </a:cxnLst>
              <a:rect l="0" t="0" r="r" b="b"/>
              <a:pathLst>
                <a:path w="123" h="58">
                  <a:moveTo>
                    <a:pt x="0" y="58"/>
                  </a:moveTo>
                  <a:lnTo>
                    <a:pt x="0" y="58"/>
                  </a:lnTo>
                  <a:lnTo>
                    <a:pt x="19" y="58"/>
                  </a:lnTo>
                  <a:lnTo>
                    <a:pt x="37" y="58"/>
                  </a:lnTo>
                  <a:lnTo>
                    <a:pt x="56" y="55"/>
                  </a:lnTo>
                  <a:lnTo>
                    <a:pt x="71" y="52"/>
                  </a:lnTo>
                  <a:lnTo>
                    <a:pt x="86" y="43"/>
                  </a:lnTo>
                  <a:lnTo>
                    <a:pt x="99" y="37"/>
                  </a:lnTo>
                  <a:lnTo>
                    <a:pt x="111" y="31"/>
                  </a:lnTo>
                  <a:lnTo>
                    <a:pt x="123" y="25"/>
                  </a:lnTo>
                  <a:lnTo>
                    <a:pt x="111" y="0"/>
                  </a:lnTo>
                  <a:lnTo>
                    <a:pt x="99" y="6"/>
                  </a:lnTo>
                  <a:lnTo>
                    <a:pt x="86" y="12"/>
                  </a:lnTo>
                  <a:lnTo>
                    <a:pt x="74" y="18"/>
                  </a:lnTo>
                  <a:lnTo>
                    <a:pt x="65" y="21"/>
                  </a:lnTo>
                  <a:lnTo>
                    <a:pt x="50" y="25"/>
                  </a:lnTo>
                  <a:lnTo>
                    <a:pt x="37" y="28"/>
                  </a:lnTo>
                  <a:lnTo>
                    <a:pt x="19" y="28"/>
                  </a:lnTo>
                  <a:lnTo>
                    <a:pt x="0" y="28"/>
                  </a:lnTo>
                  <a:lnTo>
                    <a:pt x="0" y="28"/>
                  </a:lnTo>
                  <a:lnTo>
                    <a:pt x="0" y="58"/>
                  </a:lnTo>
                  <a:close/>
                </a:path>
              </a:pathLst>
            </a:custGeom>
            <a:solidFill>
              <a:srgbClr val="A50021"/>
            </a:solidFill>
            <a:ln w="9525">
              <a:noFill/>
              <a:round/>
              <a:headEnd/>
              <a:tailEnd/>
            </a:ln>
          </p:spPr>
          <p:txBody>
            <a:bodyPr>
              <a:prstTxWarp prst="textNoShape">
                <a:avLst/>
              </a:prstTxWarp>
            </a:bodyPr>
            <a:lstStyle/>
            <a:p>
              <a:endParaRPr lang="en-US"/>
            </a:p>
          </p:txBody>
        </p:sp>
        <p:sp>
          <p:nvSpPr>
            <p:cNvPr id="455690" name="Freeform 10"/>
            <p:cNvSpPr>
              <a:spLocks/>
            </p:cNvSpPr>
            <p:nvPr/>
          </p:nvSpPr>
          <p:spPr bwMode="auto">
            <a:xfrm>
              <a:off x="5656" y="1693"/>
              <a:ext cx="187" cy="168"/>
            </a:xfrm>
            <a:custGeom>
              <a:avLst/>
              <a:gdLst/>
              <a:ahLst/>
              <a:cxnLst>
                <a:cxn ang="0">
                  <a:pos x="0" y="30"/>
                </a:cxn>
                <a:cxn ang="0">
                  <a:pos x="0" y="30"/>
                </a:cxn>
                <a:cxn ang="0">
                  <a:pos x="28" y="43"/>
                </a:cxn>
                <a:cxn ang="0">
                  <a:pos x="53" y="61"/>
                </a:cxn>
                <a:cxn ang="0">
                  <a:pos x="77" y="82"/>
                </a:cxn>
                <a:cxn ang="0">
                  <a:pos x="95" y="101"/>
                </a:cxn>
                <a:cxn ang="0">
                  <a:pos x="117" y="122"/>
                </a:cxn>
                <a:cxn ang="0">
                  <a:pos x="138" y="144"/>
                </a:cxn>
                <a:cxn ang="0">
                  <a:pos x="160" y="159"/>
                </a:cxn>
                <a:cxn ang="0">
                  <a:pos x="187" y="168"/>
                </a:cxn>
                <a:cxn ang="0">
                  <a:pos x="187" y="138"/>
                </a:cxn>
                <a:cxn ang="0">
                  <a:pos x="172" y="135"/>
                </a:cxn>
                <a:cxn ang="0">
                  <a:pos x="157" y="119"/>
                </a:cxn>
                <a:cxn ang="0">
                  <a:pos x="135" y="104"/>
                </a:cxn>
                <a:cxn ang="0">
                  <a:pos x="120" y="82"/>
                </a:cxn>
                <a:cxn ang="0">
                  <a:pos x="95" y="58"/>
                </a:cxn>
                <a:cxn ang="0">
                  <a:pos x="71" y="36"/>
                </a:cxn>
                <a:cxn ang="0">
                  <a:pos x="40" y="18"/>
                </a:cxn>
                <a:cxn ang="0">
                  <a:pos x="7" y="0"/>
                </a:cxn>
                <a:cxn ang="0">
                  <a:pos x="7" y="0"/>
                </a:cxn>
                <a:cxn ang="0">
                  <a:pos x="0" y="30"/>
                </a:cxn>
              </a:cxnLst>
              <a:rect l="0" t="0" r="r" b="b"/>
              <a:pathLst>
                <a:path w="187" h="168">
                  <a:moveTo>
                    <a:pt x="0" y="30"/>
                  </a:moveTo>
                  <a:lnTo>
                    <a:pt x="0" y="30"/>
                  </a:lnTo>
                  <a:lnTo>
                    <a:pt x="28" y="43"/>
                  </a:lnTo>
                  <a:lnTo>
                    <a:pt x="53" y="61"/>
                  </a:lnTo>
                  <a:lnTo>
                    <a:pt x="77" y="82"/>
                  </a:lnTo>
                  <a:lnTo>
                    <a:pt x="95" y="101"/>
                  </a:lnTo>
                  <a:lnTo>
                    <a:pt x="117" y="122"/>
                  </a:lnTo>
                  <a:lnTo>
                    <a:pt x="138" y="144"/>
                  </a:lnTo>
                  <a:lnTo>
                    <a:pt x="160" y="159"/>
                  </a:lnTo>
                  <a:lnTo>
                    <a:pt x="187" y="168"/>
                  </a:lnTo>
                  <a:lnTo>
                    <a:pt x="187" y="138"/>
                  </a:lnTo>
                  <a:lnTo>
                    <a:pt x="172" y="135"/>
                  </a:lnTo>
                  <a:lnTo>
                    <a:pt x="157" y="119"/>
                  </a:lnTo>
                  <a:lnTo>
                    <a:pt x="135" y="104"/>
                  </a:lnTo>
                  <a:lnTo>
                    <a:pt x="120" y="82"/>
                  </a:lnTo>
                  <a:lnTo>
                    <a:pt x="95" y="58"/>
                  </a:lnTo>
                  <a:lnTo>
                    <a:pt x="71" y="36"/>
                  </a:lnTo>
                  <a:lnTo>
                    <a:pt x="40" y="18"/>
                  </a:lnTo>
                  <a:lnTo>
                    <a:pt x="7" y="0"/>
                  </a:lnTo>
                  <a:lnTo>
                    <a:pt x="7" y="0"/>
                  </a:lnTo>
                  <a:lnTo>
                    <a:pt x="0" y="30"/>
                  </a:lnTo>
                  <a:close/>
                </a:path>
              </a:pathLst>
            </a:custGeom>
            <a:solidFill>
              <a:srgbClr val="A50021"/>
            </a:solidFill>
            <a:ln w="9525">
              <a:noFill/>
              <a:round/>
              <a:headEnd/>
              <a:tailEnd/>
            </a:ln>
          </p:spPr>
          <p:txBody>
            <a:bodyPr>
              <a:prstTxWarp prst="textNoShape">
                <a:avLst/>
              </a:prstTxWarp>
            </a:bodyPr>
            <a:lstStyle/>
            <a:p>
              <a:endParaRPr lang="en-US"/>
            </a:p>
          </p:txBody>
        </p:sp>
        <p:sp>
          <p:nvSpPr>
            <p:cNvPr id="455691" name="Freeform 11"/>
            <p:cNvSpPr>
              <a:spLocks/>
            </p:cNvSpPr>
            <p:nvPr/>
          </p:nvSpPr>
          <p:spPr bwMode="auto">
            <a:xfrm>
              <a:off x="5414" y="1644"/>
              <a:ext cx="249" cy="79"/>
            </a:xfrm>
            <a:custGeom>
              <a:avLst/>
              <a:gdLst/>
              <a:ahLst/>
              <a:cxnLst>
                <a:cxn ang="0">
                  <a:pos x="0" y="33"/>
                </a:cxn>
                <a:cxn ang="0">
                  <a:pos x="0" y="33"/>
                </a:cxn>
                <a:cxn ang="0">
                  <a:pos x="37" y="30"/>
                </a:cxn>
                <a:cxn ang="0">
                  <a:pos x="68" y="30"/>
                </a:cxn>
                <a:cxn ang="0">
                  <a:pos x="98" y="33"/>
                </a:cxn>
                <a:cxn ang="0">
                  <a:pos x="126" y="39"/>
                </a:cxn>
                <a:cxn ang="0">
                  <a:pos x="154" y="49"/>
                </a:cxn>
                <a:cxn ang="0">
                  <a:pos x="181" y="58"/>
                </a:cxn>
                <a:cxn ang="0">
                  <a:pos x="212" y="67"/>
                </a:cxn>
                <a:cxn ang="0">
                  <a:pos x="242" y="79"/>
                </a:cxn>
                <a:cxn ang="0">
                  <a:pos x="249" y="49"/>
                </a:cxn>
                <a:cxn ang="0">
                  <a:pos x="218" y="36"/>
                </a:cxn>
                <a:cxn ang="0">
                  <a:pos x="187" y="27"/>
                </a:cxn>
                <a:cxn ang="0">
                  <a:pos x="160" y="18"/>
                </a:cxn>
                <a:cxn ang="0">
                  <a:pos x="132" y="9"/>
                </a:cxn>
                <a:cxn ang="0">
                  <a:pos x="98" y="3"/>
                </a:cxn>
                <a:cxn ang="0">
                  <a:pos x="68" y="0"/>
                </a:cxn>
                <a:cxn ang="0">
                  <a:pos x="37" y="0"/>
                </a:cxn>
                <a:cxn ang="0">
                  <a:pos x="0" y="3"/>
                </a:cxn>
                <a:cxn ang="0">
                  <a:pos x="0" y="3"/>
                </a:cxn>
                <a:cxn ang="0">
                  <a:pos x="0" y="33"/>
                </a:cxn>
              </a:cxnLst>
              <a:rect l="0" t="0" r="r" b="b"/>
              <a:pathLst>
                <a:path w="249" h="79">
                  <a:moveTo>
                    <a:pt x="0" y="33"/>
                  </a:moveTo>
                  <a:lnTo>
                    <a:pt x="0" y="33"/>
                  </a:lnTo>
                  <a:lnTo>
                    <a:pt x="37" y="30"/>
                  </a:lnTo>
                  <a:lnTo>
                    <a:pt x="68" y="30"/>
                  </a:lnTo>
                  <a:lnTo>
                    <a:pt x="98" y="33"/>
                  </a:lnTo>
                  <a:lnTo>
                    <a:pt x="126" y="39"/>
                  </a:lnTo>
                  <a:lnTo>
                    <a:pt x="154" y="49"/>
                  </a:lnTo>
                  <a:lnTo>
                    <a:pt x="181" y="58"/>
                  </a:lnTo>
                  <a:lnTo>
                    <a:pt x="212" y="67"/>
                  </a:lnTo>
                  <a:lnTo>
                    <a:pt x="242" y="79"/>
                  </a:lnTo>
                  <a:lnTo>
                    <a:pt x="249" y="49"/>
                  </a:lnTo>
                  <a:lnTo>
                    <a:pt x="218" y="36"/>
                  </a:lnTo>
                  <a:lnTo>
                    <a:pt x="187" y="27"/>
                  </a:lnTo>
                  <a:lnTo>
                    <a:pt x="160" y="18"/>
                  </a:lnTo>
                  <a:lnTo>
                    <a:pt x="132" y="9"/>
                  </a:lnTo>
                  <a:lnTo>
                    <a:pt x="98" y="3"/>
                  </a:lnTo>
                  <a:lnTo>
                    <a:pt x="68" y="0"/>
                  </a:lnTo>
                  <a:lnTo>
                    <a:pt x="37" y="0"/>
                  </a:lnTo>
                  <a:lnTo>
                    <a:pt x="0" y="3"/>
                  </a:lnTo>
                  <a:lnTo>
                    <a:pt x="0" y="3"/>
                  </a:lnTo>
                  <a:lnTo>
                    <a:pt x="0" y="33"/>
                  </a:lnTo>
                  <a:close/>
                </a:path>
              </a:pathLst>
            </a:custGeom>
            <a:solidFill>
              <a:srgbClr val="A50021"/>
            </a:solidFill>
            <a:ln w="9525">
              <a:noFill/>
              <a:round/>
              <a:headEnd/>
              <a:tailEnd/>
            </a:ln>
          </p:spPr>
          <p:txBody>
            <a:bodyPr>
              <a:prstTxWarp prst="textNoShape">
                <a:avLst/>
              </a:prstTxWarp>
            </a:bodyPr>
            <a:lstStyle/>
            <a:p>
              <a:endParaRPr lang="en-US"/>
            </a:p>
          </p:txBody>
        </p:sp>
        <p:sp>
          <p:nvSpPr>
            <p:cNvPr id="455692" name="Freeform 12"/>
            <p:cNvSpPr>
              <a:spLocks/>
            </p:cNvSpPr>
            <p:nvPr/>
          </p:nvSpPr>
          <p:spPr bwMode="auto">
            <a:xfrm>
              <a:off x="5246" y="1616"/>
              <a:ext cx="168" cy="67"/>
            </a:xfrm>
            <a:custGeom>
              <a:avLst/>
              <a:gdLst/>
              <a:ahLst/>
              <a:cxnLst>
                <a:cxn ang="0">
                  <a:pos x="0" y="25"/>
                </a:cxn>
                <a:cxn ang="0">
                  <a:pos x="0" y="25"/>
                </a:cxn>
                <a:cxn ang="0">
                  <a:pos x="15" y="37"/>
                </a:cxn>
                <a:cxn ang="0">
                  <a:pos x="30" y="49"/>
                </a:cxn>
                <a:cxn ang="0">
                  <a:pos x="46" y="61"/>
                </a:cxn>
                <a:cxn ang="0">
                  <a:pos x="67" y="64"/>
                </a:cxn>
                <a:cxn ang="0">
                  <a:pos x="85" y="67"/>
                </a:cxn>
                <a:cxn ang="0">
                  <a:pos x="107" y="67"/>
                </a:cxn>
                <a:cxn ang="0">
                  <a:pos x="134" y="64"/>
                </a:cxn>
                <a:cxn ang="0">
                  <a:pos x="168" y="61"/>
                </a:cxn>
                <a:cxn ang="0">
                  <a:pos x="168" y="31"/>
                </a:cxn>
                <a:cxn ang="0">
                  <a:pos x="134" y="34"/>
                </a:cxn>
                <a:cxn ang="0">
                  <a:pos x="107" y="37"/>
                </a:cxn>
                <a:cxn ang="0">
                  <a:pos x="85" y="37"/>
                </a:cxn>
                <a:cxn ang="0">
                  <a:pos x="67" y="34"/>
                </a:cxn>
                <a:cxn ang="0">
                  <a:pos x="58" y="31"/>
                </a:cxn>
                <a:cxn ang="0">
                  <a:pos x="49" y="25"/>
                </a:cxn>
                <a:cxn ang="0">
                  <a:pos x="33" y="12"/>
                </a:cxn>
                <a:cxn ang="0">
                  <a:pos x="18" y="0"/>
                </a:cxn>
                <a:cxn ang="0">
                  <a:pos x="18" y="0"/>
                </a:cxn>
                <a:cxn ang="0">
                  <a:pos x="0" y="25"/>
                </a:cxn>
              </a:cxnLst>
              <a:rect l="0" t="0" r="r" b="b"/>
              <a:pathLst>
                <a:path w="168" h="67">
                  <a:moveTo>
                    <a:pt x="0" y="25"/>
                  </a:moveTo>
                  <a:lnTo>
                    <a:pt x="0" y="25"/>
                  </a:lnTo>
                  <a:lnTo>
                    <a:pt x="15" y="37"/>
                  </a:lnTo>
                  <a:lnTo>
                    <a:pt x="30" y="49"/>
                  </a:lnTo>
                  <a:lnTo>
                    <a:pt x="46" y="61"/>
                  </a:lnTo>
                  <a:lnTo>
                    <a:pt x="67" y="64"/>
                  </a:lnTo>
                  <a:lnTo>
                    <a:pt x="85" y="67"/>
                  </a:lnTo>
                  <a:lnTo>
                    <a:pt x="107" y="67"/>
                  </a:lnTo>
                  <a:lnTo>
                    <a:pt x="134" y="64"/>
                  </a:lnTo>
                  <a:lnTo>
                    <a:pt x="168" y="61"/>
                  </a:lnTo>
                  <a:lnTo>
                    <a:pt x="168" y="31"/>
                  </a:lnTo>
                  <a:lnTo>
                    <a:pt x="134" y="34"/>
                  </a:lnTo>
                  <a:lnTo>
                    <a:pt x="107" y="37"/>
                  </a:lnTo>
                  <a:lnTo>
                    <a:pt x="85" y="37"/>
                  </a:lnTo>
                  <a:lnTo>
                    <a:pt x="67" y="34"/>
                  </a:lnTo>
                  <a:lnTo>
                    <a:pt x="58" y="31"/>
                  </a:lnTo>
                  <a:lnTo>
                    <a:pt x="49" y="25"/>
                  </a:lnTo>
                  <a:lnTo>
                    <a:pt x="33" y="12"/>
                  </a:lnTo>
                  <a:lnTo>
                    <a:pt x="18" y="0"/>
                  </a:lnTo>
                  <a:lnTo>
                    <a:pt x="18" y="0"/>
                  </a:lnTo>
                  <a:lnTo>
                    <a:pt x="0" y="25"/>
                  </a:lnTo>
                  <a:close/>
                </a:path>
              </a:pathLst>
            </a:custGeom>
            <a:solidFill>
              <a:srgbClr val="A50021"/>
            </a:solidFill>
            <a:ln w="9525">
              <a:noFill/>
              <a:round/>
              <a:headEnd/>
              <a:tailEnd/>
            </a:ln>
          </p:spPr>
          <p:txBody>
            <a:bodyPr>
              <a:prstTxWarp prst="textNoShape">
                <a:avLst/>
              </a:prstTxWarp>
            </a:bodyPr>
            <a:lstStyle/>
            <a:p>
              <a:endParaRPr lang="en-US"/>
            </a:p>
          </p:txBody>
        </p:sp>
        <p:sp>
          <p:nvSpPr>
            <p:cNvPr id="455693" name="Freeform 13"/>
            <p:cNvSpPr>
              <a:spLocks/>
            </p:cNvSpPr>
            <p:nvPr/>
          </p:nvSpPr>
          <p:spPr bwMode="auto">
            <a:xfrm>
              <a:off x="5138" y="1457"/>
              <a:ext cx="126" cy="184"/>
            </a:xfrm>
            <a:custGeom>
              <a:avLst/>
              <a:gdLst/>
              <a:ahLst/>
              <a:cxnLst>
                <a:cxn ang="0">
                  <a:pos x="0" y="30"/>
                </a:cxn>
                <a:cxn ang="0">
                  <a:pos x="0" y="30"/>
                </a:cxn>
                <a:cxn ang="0">
                  <a:pos x="19" y="36"/>
                </a:cxn>
                <a:cxn ang="0">
                  <a:pos x="31" y="49"/>
                </a:cxn>
                <a:cxn ang="0">
                  <a:pos x="43" y="67"/>
                </a:cxn>
                <a:cxn ang="0">
                  <a:pos x="55" y="89"/>
                </a:cxn>
                <a:cxn ang="0">
                  <a:pos x="65" y="113"/>
                </a:cxn>
                <a:cxn ang="0">
                  <a:pos x="77" y="138"/>
                </a:cxn>
                <a:cxn ang="0">
                  <a:pos x="89" y="162"/>
                </a:cxn>
                <a:cxn ang="0">
                  <a:pos x="108" y="184"/>
                </a:cxn>
                <a:cxn ang="0">
                  <a:pos x="126" y="159"/>
                </a:cxn>
                <a:cxn ang="0">
                  <a:pos x="114" y="144"/>
                </a:cxn>
                <a:cxn ang="0">
                  <a:pos x="101" y="125"/>
                </a:cxn>
                <a:cxn ang="0">
                  <a:pos x="95" y="101"/>
                </a:cxn>
                <a:cxn ang="0">
                  <a:pos x="80" y="76"/>
                </a:cxn>
                <a:cxn ang="0">
                  <a:pos x="68" y="55"/>
                </a:cxn>
                <a:cxn ang="0">
                  <a:pos x="55" y="30"/>
                </a:cxn>
                <a:cxn ang="0">
                  <a:pos x="31" y="12"/>
                </a:cxn>
                <a:cxn ang="0">
                  <a:pos x="6" y="0"/>
                </a:cxn>
                <a:cxn ang="0">
                  <a:pos x="6" y="0"/>
                </a:cxn>
                <a:cxn ang="0">
                  <a:pos x="0" y="30"/>
                </a:cxn>
              </a:cxnLst>
              <a:rect l="0" t="0" r="r" b="b"/>
              <a:pathLst>
                <a:path w="126" h="184">
                  <a:moveTo>
                    <a:pt x="0" y="30"/>
                  </a:moveTo>
                  <a:lnTo>
                    <a:pt x="0" y="30"/>
                  </a:lnTo>
                  <a:lnTo>
                    <a:pt x="19" y="36"/>
                  </a:lnTo>
                  <a:lnTo>
                    <a:pt x="31" y="49"/>
                  </a:lnTo>
                  <a:lnTo>
                    <a:pt x="43" y="67"/>
                  </a:lnTo>
                  <a:lnTo>
                    <a:pt x="55" y="89"/>
                  </a:lnTo>
                  <a:lnTo>
                    <a:pt x="65" y="113"/>
                  </a:lnTo>
                  <a:lnTo>
                    <a:pt x="77" y="138"/>
                  </a:lnTo>
                  <a:lnTo>
                    <a:pt x="89" y="162"/>
                  </a:lnTo>
                  <a:lnTo>
                    <a:pt x="108" y="184"/>
                  </a:lnTo>
                  <a:lnTo>
                    <a:pt x="126" y="159"/>
                  </a:lnTo>
                  <a:lnTo>
                    <a:pt x="114" y="144"/>
                  </a:lnTo>
                  <a:lnTo>
                    <a:pt x="101" y="125"/>
                  </a:lnTo>
                  <a:lnTo>
                    <a:pt x="95" y="101"/>
                  </a:lnTo>
                  <a:lnTo>
                    <a:pt x="80" y="76"/>
                  </a:lnTo>
                  <a:lnTo>
                    <a:pt x="68" y="55"/>
                  </a:lnTo>
                  <a:lnTo>
                    <a:pt x="55" y="30"/>
                  </a:lnTo>
                  <a:lnTo>
                    <a:pt x="31" y="12"/>
                  </a:lnTo>
                  <a:lnTo>
                    <a:pt x="6" y="0"/>
                  </a:lnTo>
                  <a:lnTo>
                    <a:pt x="6" y="0"/>
                  </a:lnTo>
                  <a:lnTo>
                    <a:pt x="0" y="30"/>
                  </a:lnTo>
                  <a:close/>
                </a:path>
              </a:pathLst>
            </a:custGeom>
            <a:solidFill>
              <a:srgbClr val="A50021"/>
            </a:solidFill>
            <a:ln w="9525">
              <a:noFill/>
              <a:round/>
              <a:headEnd/>
              <a:tailEnd/>
            </a:ln>
          </p:spPr>
          <p:txBody>
            <a:bodyPr>
              <a:prstTxWarp prst="textNoShape">
                <a:avLst/>
              </a:prstTxWarp>
            </a:bodyPr>
            <a:lstStyle/>
            <a:p>
              <a:endParaRPr lang="en-US"/>
            </a:p>
          </p:txBody>
        </p:sp>
        <p:sp>
          <p:nvSpPr>
            <p:cNvPr id="455694" name="Freeform 14"/>
            <p:cNvSpPr>
              <a:spLocks/>
            </p:cNvSpPr>
            <p:nvPr/>
          </p:nvSpPr>
          <p:spPr bwMode="auto">
            <a:xfrm>
              <a:off x="4924" y="1444"/>
              <a:ext cx="220" cy="46"/>
            </a:xfrm>
            <a:custGeom>
              <a:avLst/>
              <a:gdLst/>
              <a:ahLst/>
              <a:cxnLst>
                <a:cxn ang="0">
                  <a:pos x="30" y="37"/>
                </a:cxn>
                <a:cxn ang="0">
                  <a:pos x="21" y="46"/>
                </a:cxn>
                <a:cxn ang="0">
                  <a:pos x="36" y="40"/>
                </a:cxn>
                <a:cxn ang="0">
                  <a:pos x="58" y="34"/>
                </a:cxn>
                <a:cxn ang="0">
                  <a:pos x="79" y="31"/>
                </a:cxn>
                <a:cxn ang="0">
                  <a:pos x="107" y="31"/>
                </a:cxn>
                <a:cxn ang="0">
                  <a:pos x="138" y="31"/>
                </a:cxn>
                <a:cxn ang="0">
                  <a:pos x="165" y="34"/>
                </a:cxn>
                <a:cxn ang="0">
                  <a:pos x="193" y="37"/>
                </a:cxn>
                <a:cxn ang="0">
                  <a:pos x="214" y="43"/>
                </a:cxn>
                <a:cxn ang="0">
                  <a:pos x="220" y="13"/>
                </a:cxn>
                <a:cxn ang="0">
                  <a:pos x="193" y="6"/>
                </a:cxn>
                <a:cxn ang="0">
                  <a:pos x="165" y="3"/>
                </a:cxn>
                <a:cxn ang="0">
                  <a:pos x="138" y="0"/>
                </a:cxn>
                <a:cxn ang="0">
                  <a:pos x="107" y="0"/>
                </a:cxn>
                <a:cxn ang="0">
                  <a:pos x="79" y="0"/>
                </a:cxn>
                <a:cxn ang="0">
                  <a:pos x="52" y="3"/>
                </a:cxn>
                <a:cxn ang="0">
                  <a:pos x="30" y="10"/>
                </a:cxn>
                <a:cxn ang="0">
                  <a:pos x="9" y="22"/>
                </a:cxn>
                <a:cxn ang="0">
                  <a:pos x="0" y="31"/>
                </a:cxn>
                <a:cxn ang="0">
                  <a:pos x="9" y="22"/>
                </a:cxn>
                <a:cxn ang="0">
                  <a:pos x="3" y="28"/>
                </a:cxn>
                <a:cxn ang="0">
                  <a:pos x="3" y="37"/>
                </a:cxn>
                <a:cxn ang="0">
                  <a:pos x="12" y="46"/>
                </a:cxn>
                <a:cxn ang="0">
                  <a:pos x="21" y="46"/>
                </a:cxn>
                <a:cxn ang="0">
                  <a:pos x="30" y="37"/>
                </a:cxn>
              </a:cxnLst>
              <a:rect l="0" t="0" r="r" b="b"/>
              <a:pathLst>
                <a:path w="220" h="46">
                  <a:moveTo>
                    <a:pt x="30" y="37"/>
                  </a:moveTo>
                  <a:lnTo>
                    <a:pt x="21" y="46"/>
                  </a:lnTo>
                  <a:lnTo>
                    <a:pt x="36" y="40"/>
                  </a:lnTo>
                  <a:lnTo>
                    <a:pt x="58" y="34"/>
                  </a:lnTo>
                  <a:lnTo>
                    <a:pt x="79" y="31"/>
                  </a:lnTo>
                  <a:lnTo>
                    <a:pt x="107" y="31"/>
                  </a:lnTo>
                  <a:lnTo>
                    <a:pt x="138" y="31"/>
                  </a:lnTo>
                  <a:lnTo>
                    <a:pt x="165" y="34"/>
                  </a:lnTo>
                  <a:lnTo>
                    <a:pt x="193" y="37"/>
                  </a:lnTo>
                  <a:lnTo>
                    <a:pt x="214" y="43"/>
                  </a:lnTo>
                  <a:lnTo>
                    <a:pt x="220" y="13"/>
                  </a:lnTo>
                  <a:lnTo>
                    <a:pt x="193" y="6"/>
                  </a:lnTo>
                  <a:lnTo>
                    <a:pt x="165" y="3"/>
                  </a:lnTo>
                  <a:lnTo>
                    <a:pt x="138" y="0"/>
                  </a:lnTo>
                  <a:lnTo>
                    <a:pt x="107" y="0"/>
                  </a:lnTo>
                  <a:lnTo>
                    <a:pt x="79" y="0"/>
                  </a:lnTo>
                  <a:lnTo>
                    <a:pt x="52" y="3"/>
                  </a:lnTo>
                  <a:lnTo>
                    <a:pt x="30" y="10"/>
                  </a:lnTo>
                  <a:lnTo>
                    <a:pt x="9" y="22"/>
                  </a:lnTo>
                  <a:lnTo>
                    <a:pt x="0" y="31"/>
                  </a:lnTo>
                  <a:lnTo>
                    <a:pt x="9" y="22"/>
                  </a:lnTo>
                  <a:lnTo>
                    <a:pt x="3" y="28"/>
                  </a:lnTo>
                  <a:lnTo>
                    <a:pt x="3" y="37"/>
                  </a:lnTo>
                  <a:lnTo>
                    <a:pt x="12" y="46"/>
                  </a:lnTo>
                  <a:lnTo>
                    <a:pt x="21" y="46"/>
                  </a:lnTo>
                  <a:lnTo>
                    <a:pt x="30" y="37"/>
                  </a:lnTo>
                  <a:close/>
                </a:path>
              </a:pathLst>
            </a:custGeom>
            <a:solidFill>
              <a:srgbClr val="A50021"/>
            </a:solidFill>
            <a:ln w="9525">
              <a:noFill/>
              <a:round/>
              <a:headEnd/>
              <a:tailEnd/>
            </a:ln>
          </p:spPr>
          <p:txBody>
            <a:bodyPr>
              <a:prstTxWarp prst="textNoShape">
                <a:avLst/>
              </a:prstTxWarp>
            </a:bodyPr>
            <a:lstStyle/>
            <a:p>
              <a:endParaRPr lang="en-US"/>
            </a:p>
          </p:txBody>
        </p:sp>
        <p:sp>
          <p:nvSpPr>
            <p:cNvPr id="455695" name="Freeform 15"/>
            <p:cNvSpPr>
              <a:spLocks/>
            </p:cNvSpPr>
            <p:nvPr/>
          </p:nvSpPr>
          <p:spPr bwMode="auto">
            <a:xfrm>
              <a:off x="4691" y="1475"/>
              <a:ext cx="263" cy="619"/>
            </a:xfrm>
            <a:custGeom>
              <a:avLst/>
              <a:gdLst/>
              <a:ahLst/>
              <a:cxnLst>
                <a:cxn ang="0">
                  <a:pos x="30" y="610"/>
                </a:cxn>
                <a:cxn ang="0">
                  <a:pos x="24" y="616"/>
                </a:cxn>
                <a:cxn ang="0">
                  <a:pos x="64" y="564"/>
                </a:cxn>
                <a:cxn ang="0">
                  <a:pos x="104" y="491"/>
                </a:cxn>
                <a:cxn ang="0">
                  <a:pos x="138" y="405"/>
                </a:cxn>
                <a:cxn ang="0">
                  <a:pos x="171" y="313"/>
                </a:cxn>
                <a:cxn ang="0">
                  <a:pos x="202" y="218"/>
                </a:cxn>
                <a:cxn ang="0">
                  <a:pos x="226" y="132"/>
                </a:cxn>
                <a:cxn ang="0">
                  <a:pos x="248" y="58"/>
                </a:cxn>
                <a:cxn ang="0">
                  <a:pos x="263" y="6"/>
                </a:cxn>
                <a:cxn ang="0">
                  <a:pos x="233" y="0"/>
                </a:cxn>
                <a:cxn ang="0">
                  <a:pos x="217" y="52"/>
                </a:cxn>
                <a:cxn ang="0">
                  <a:pos x="196" y="126"/>
                </a:cxn>
                <a:cxn ang="0">
                  <a:pos x="171" y="212"/>
                </a:cxn>
                <a:cxn ang="0">
                  <a:pos x="141" y="307"/>
                </a:cxn>
                <a:cxn ang="0">
                  <a:pos x="107" y="399"/>
                </a:cxn>
                <a:cxn ang="0">
                  <a:pos x="73" y="478"/>
                </a:cxn>
                <a:cxn ang="0">
                  <a:pos x="39" y="552"/>
                </a:cxn>
                <a:cxn ang="0">
                  <a:pos x="6" y="598"/>
                </a:cxn>
                <a:cxn ang="0">
                  <a:pos x="0" y="604"/>
                </a:cxn>
                <a:cxn ang="0">
                  <a:pos x="6" y="598"/>
                </a:cxn>
                <a:cxn ang="0">
                  <a:pos x="3" y="607"/>
                </a:cxn>
                <a:cxn ang="0">
                  <a:pos x="6" y="616"/>
                </a:cxn>
                <a:cxn ang="0">
                  <a:pos x="15" y="619"/>
                </a:cxn>
                <a:cxn ang="0">
                  <a:pos x="24" y="616"/>
                </a:cxn>
                <a:cxn ang="0">
                  <a:pos x="30" y="610"/>
                </a:cxn>
              </a:cxnLst>
              <a:rect l="0" t="0" r="r" b="b"/>
              <a:pathLst>
                <a:path w="263" h="619">
                  <a:moveTo>
                    <a:pt x="30" y="610"/>
                  </a:moveTo>
                  <a:lnTo>
                    <a:pt x="24" y="616"/>
                  </a:lnTo>
                  <a:lnTo>
                    <a:pt x="64" y="564"/>
                  </a:lnTo>
                  <a:lnTo>
                    <a:pt x="104" y="491"/>
                  </a:lnTo>
                  <a:lnTo>
                    <a:pt x="138" y="405"/>
                  </a:lnTo>
                  <a:lnTo>
                    <a:pt x="171" y="313"/>
                  </a:lnTo>
                  <a:lnTo>
                    <a:pt x="202" y="218"/>
                  </a:lnTo>
                  <a:lnTo>
                    <a:pt x="226" y="132"/>
                  </a:lnTo>
                  <a:lnTo>
                    <a:pt x="248" y="58"/>
                  </a:lnTo>
                  <a:lnTo>
                    <a:pt x="263" y="6"/>
                  </a:lnTo>
                  <a:lnTo>
                    <a:pt x="233" y="0"/>
                  </a:lnTo>
                  <a:lnTo>
                    <a:pt x="217" y="52"/>
                  </a:lnTo>
                  <a:lnTo>
                    <a:pt x="196" y="126"/>
                  </a:lnTo>
                  <a:lnTo>
                    <a:pt x="171" y="212"/>
                  </a:lnTo>
                  <a:lnTo>
                    <a:pt x="141" y="307"/>
                  </a:lnTo>
                  <a:lnTo>
                    <a:pt x="107" y="399"/>
                  </a:lnTo>
                  <a:lnTo>
                    <a:pt x="73" y="478"/>
                  </a:lnTo>
                  <a:lnTo>
                    <a:pt x="39" y="552"/>
                  </a:lnTo>
                  <a:lnTo>
                    <a:pt x="6" y="598"/>
                  </a:lnTo>
                  <a:lnTo>
                    <a:pt x="0" y="604"/>
                  </a:lnTo>
                  <a:lnTo>
                    <a:pt x="6" y="598"/>
                  </a:lnTo>
                  <a:lnTo>
                    <a:pt x="3" y="607"/>
                  </a:lnTo>
                  <a:lnTo>
                    <a:pt x="6" y="616"/>
                  </a:lnTo>
                  <a:lnTo>
                    <a:pt x="15" y="619"/>
                  </a:lnTo>
                  <a:lnTo>
                    <a:pt x="24" y="616"/>
                  </a:lnTo>
                  <a:lnTo>
                    <a:pt x="30" y="610"/>
                  </a:lnTo>
                  <a:close/>
                </a:path>
              </a:pathLst>
            </a:custGeom>
            <a:solidFill>
              <a:srgbClr val="A50021"/>
            </a:solidFill>
            <a:ln w="9525">
              <a:noFill/>
              <a:round/>
              <a:headEnd/>
              <a:tailEnd/>
            </a:ln>
          </p:spPr>
          <p:txBody>
            <a:bodyPr>
              <a:prstTxWarp prst="textNoShape">
                <a:avLst/>
              </a:prstTxWarp>
            </a:bodyPr>
            <a:lstStyle/>
            <a:p>
              <a:endParaRPr lang="en-US"/>
            </a:p>
          </p:txBody>
        </p:sp>
        <p:sp>
          <p:nvSpPr>
            <p:cNvPr id="455696" name="Freeform 16"/>
            <p:cNvSpPr>
              <a:spLocks/>
            </p:cNvSpPr>
            <p:nvPr/>
          </p:nvSpPr>
          <p:spPr bwMode="auto">
            <a:xfrm>
              <a:off x="4583" y="2079"/>
              <a:ext cx="138" cy="374"/>
            </a:xfrm>
            <a:custGeom>
              <a:avLst/>
              <a:gdLst/>
              <a:ahLst/>
              <a:cxnLst>
                <a:cxn ang="0">
                  <a:pos x="6" y="349"/>
                </a:cxn>
                <a:cxn ang="0">
                  <a:pos x="31" y="365"/>
                </a:cxn>
                <a:cxn ang="0">
                  <a:pos x="40" y="325"/>
                </a:cxn>
                <a:cxn ang="0">
                  <a:pos x="52" y="279"/>
                </a:cxn>
                <a:cxn ang="0">
                  <a:pos x="68" y="227"/>
                </a:cxn>
                <a:cxn ang="0">
                  <a:pos x="86" y="175"/>
                </a:cxn>
                <a:cxn ang="0">
                  <a:pos x="101" y="123"/>
                </a:cxn>
                <a:cxn ang="0">
                  <a:pos x="117" y="77"/>
                </a:cxn>
                <a:cxn ang="0">
                  <a:pos x="129" y="37"/>
                </a:cxn>
                <a:cxn ang="0">
                  <a:pos x="138" y="6"/>
                </a:cxn>
                <a:cxn ang="0">
                  <a:pos x="108" y="0"/>
                </a:cxn>
                <a:cxn ang="0">
                  <a:pos x="98" y="31"/>
                </a:cxn>
                <a:cxn ang="0">
                  <a:pos x="86" y="70"/>
                </a:cxn>
                <a:cxn ang="0">
                  <a:pos x="71" y="116"/>
                </a:cxn>
                <a:cxn ang="0">
                  <a:pos x="55" y="169"/>
                </a:cxn>
                <a:cxn ang="0">
                  <a:pos x="37" y="221"/>
                </a:cxn>
                <a:cxn ang="0">
                  <a:pos x="22" y="273"/>
                </a:cxn>
                <a:cxn ang="0">
                  <a:pos x="9" y="319"/>
                </a:cxn>
                <a:cxn ang="0">
                  <a:pos x="0" y="359"/>
                </a:cxn>
                <a:cxn ang="0">
                  <a:pos x="25" y="374"/>
                </a:cxn>
                <a:cxn ang="0">
                  <a:pos x="0" y="359"/>
                </a:cxn>
                <a:cxn ang="0">
                  <a:pos x="3" y="371"/>
                </a:cxn>
                <a:cxn ang="0">
                  <a:pos x="12" y="374"/>
                </a:cxn>
                <a:cxn ang="0">
                  <a:pos x="25" y="374"/>
                </a:cxn>
                <a:cxn ang="0">
                  <a:pos x="31" y="365"/>
                </a:cxn>
                <a:cxn ang="0">
                  <a:pos x="6" y="349"/>
                </a:cxn>
              </a:cxnLst>
              <a:rect l="0" t="0" r="r" b="b"/>
              <a:pathLst>
                <a:path w="138" h="374">
                  <a:moveTo>
                    <a:pt x="6" y="349"/>
                  </a:moveTo>
                  <a:lnTo>
                    <a:pt x="31" y="365"/>
                  </a:lnTo>
                  <a:lnTo>
                    <a:pt x="40" y="325"/>
                  </a:lnTo>
                  <a:lnTo>
                    <a:pt x="52" y="279"/>
                  </a:lnTo>
                  <a:lnTo>
                    <a:pt x="68" y="227"/>
                  </a:lnTo>
                  <a:lnTo>
                    <a:pt x="86" y="175"/>
                  </a:lnTo>
                  <a:lnTo>
                    <a:pt x="101" y="123"/>
                  </a:lnTo>
                  <a:lnTo>
                    <a:pt x="117" y="77"/>
                  </a:lnTo>
                  <a:lnTo>
                    <a:pt x="129" y="37"/>
                  </a:lnTo>
                  <a:lnTo>
                    <a:pt x="138" y="6"/>
                  </a:lnTo>
                  <a:lnTo>
                    <a:pt x="108" y="0"/>
                  </a:lnTo>
                  <a:lnTo>
                    <a:pt x="98" y="31"/>
                  </a:lnTo>
                  <a:lnTo>
                    <a:pt x="86" y="70"/>
                  </a:lnTo>
                  <a:lnTo>
                    <a:pt x="71" y="116"/>
                  </a:lnTo>
                  <a:lnTo>
                    <a:pt x="55" y="169"/>
                  </a:lnTo>
                  <a:lnTo>
                    <a:pt x="37" y="221"/>
                  </a:lnTo>
                  <a:lnTo>
                    <a:pt x="22" y="273"/>
                  </a:lnTo>
                  <a:lnTo>
                    <a:pt x="9" y="319"/>
                  </a:lnTo>
                  <a:lnTo>
                    <a:pt x="0" y="359"/>
                  </a:lnTo>
                  <a:lnTo>
                    <a:pt x="25" y="374"/>
                  </a:lnTo>
                  <a:lnTo>
                    <a:pt x="0" y="359"/>
                  </a:lnTo>
                  <a:lnTo>
                    <a:pt x="3" y="371"/>
                  </a:lnTo>
                  <a:lnTo>
                    <a:pt x="12" y="374"/>
                  </a:lnTo>
                  <a:lnTo>
                    <a:pt x="25" y="374"/>
                  </a:lnTo>
                  <a:lnTo>
                    <a:pt x="31" y="365"/>
                  </a:lnTo>
                  <a:lnTo>
                    <a:pt x="6" y="349"/>
                  </a:lnTo>
                  <a:close/>
                </a:path>
              </a:pathLst>
            </a:custGeom>
            <a:solidFill>
              <a:srgbClr val="A50021"/>
            </a:solidFill>
            <a:ln w="9525">
              <a:noFill/>
              <a:round/>
              <a:headEnd/>
              <a:tailEnd/>
            </a:ln>
          </p:spPr>
          <p:txBody>
            <a:bodyPr>
              <a:prstTxWarp prst="textNoShape">
                <a:avLst/>
              </a:prstTxWarp>
            </a:bodyPr>
            <a:lstStyle/>
            <a:p>
              <a:endParaRPr lang="en-US"/>
            </a:p>
          </p:txBody>
        </p:sp>
        <p:sp>
          <p:nvSpPr>
            <p:cNvPr id="455697" name="Freeform 17"/>
            <p:cNvSpPr>
              <a:spLocks/>
            </p:cNvSpPr>
            <p:nvPr/>
          </p:nvSpPr>
          <p:spPr bwMode="auto">
            <a:xfrm>
              <a:off x="4589" y="2306"/>
              <a:ext cx="243" cy="147"/>
            </a:xfrm>
            <a:custGeom>
              <a:avLst/>
              <a:gdLst/>
              <a:ahLst/>
              <a:cxnLst>
                <a:cxn ang="0">
                  <a:pos x="243" y="12"/>
                </a:cxn>
                <a:cxn ang="0">
                  <a:pos x="243" y="12"/>
                </a:cxn>
                <a:cxn ang="0">
                  <a:pos x="215" y="0"/>
                </a:cxn>
                <a:cxn ang="0">
                  <a:pos x="184" y="0"/>
                </a:cxn>
                <a:cxn ang="0">
                  <a:pos x="157" y="9"/>
                </a:cxn>
                <a:cxn ang="0">
                  <a:pos x="129" y="24"/>
                </a:cxn>
                <a:cxn ang="0">
                  <a:pos x="98" y="46"/>
                </a:cxn>
                <a:cxn ang="0">
                  <a:pos x="68" y="70"/>
                </a:cxn>
                <a:cxn ang="0">
                  <a:pos x="34" y="95"/>
                </a:cxn>
                <a:cxn ang="0">
                  <a:pos x="0" y="122"/>
                </a:cxn>
                <a:cxn ang="0">
                  <a:pos x="19" y="147"/>
                </a:cxn>
                <a:cxn ang="0">
                  <a:pos x="52" y="119"/>
                </a:cxn>
                <a:cxn ang="0">
                  <a:pos x="86" y="95"/>
                </a:cxn>
                <a:cxn ang="0">
                  <a:pos x="117" y="70"/>
                </a:cxn>
                <a:cxn ang="0">
                  <a:pos x="141" y="49"/>
                </a:cxn>
                <a:cxn ang="0">
                  <a:pos x="169" y="40"/>
                </a:cxn>
                <a:cxn ang="0">
                  <a:pos x="190" y="30"/>
                </a:cxn>
                <a:cxn ang="0">
                  <a:pos x="209" y="30"/>
                </a:cxn>
                <a:cxn ang="0">
                  <a:pos x="230" y="37"/>
                </a:cxn>
                <a:cxn ang="0">
                  <a:pos x="230" y="37"/>
                </a:cxn>
                <a:cxn ang="0">
                  <a:pos x="243" y="12"/>
                </a:cxn>
              </a:cxnLst>
              <a:rect l="0" t="0" r="r" b="b"/>
              <a:pathLst>
                <a:path w="243" h="147">
                  <a:moveTo>
                    <a:pt x="243" y="12"/>
                  </a:moveTo>
                  <a:lnTo>
                    <a:pt x="243" y="12"/>
                  </a:lnTo>
                  <a:lnTo>
                    <a:pt x="215" y="0"/>
                  </a:lnTo>
                  <a:lnTo>
                    <a:pt x="184" y="0"/>
                  </a:lnTo>
                  <a:lnTo>
                    <a:pt x="157" y="9"/>
                  </a:lnTo>
                  <a:lnTo>
                    <a:pt x="129" y="24"/>
                  </a:lnTo>
                  <a:lnTo>
                    <a:pt x="98" y="46"/>
                  </a:lnTo>
                  <a:lnTo>
                    <a:pt x="68" y="70"/>
                  </a:lnTo>
                  <a:lnTo>
                    <a:pt x="34" y="95"/>
                  </a:lnTo>
                  <a:lnTo>
                    <a:pt x="0" y="122"/>
                  </a:lnTo>
                  <a:lnTo>
                    <a:pt x="19" y="147"/>
                  </a:lnTo>
                  <a:lnTo>
                    <a:pt x="52" y="119"/>
                  </a:lnTo>
                  <a:lnTo>
                    <a:pt x="86" y="95"/>
                  </a:lnTo>
                  <a:lnTo>
                    <a:pt x="117" y="70"/>
                  </a:lnTo>
                  <a:lnTo>
                    <a:pt x="141" y="49"/>
                  </a:lnTo>
                  <a:lnTo>
                    <a:pt x="169" y="40"/>
                  </a:lnTo>
                  <a:lnTo>
                    <a:pt x="190" y="30"/>
                  </a:lnTo>
                  <a:lnTo>
                    <a:pt x="209" y="30"/>
                  </a:lnTo>
                  <a:lnTo>
                    <a:pt x="230" y="37"/>
                  </a:lnTo>
                  <a:lnTo>
                    <a:pt x="230" y="37"/>
                  </a:lnTo>
                  <a:lnTo>
                    <a:pt x="243" y="12"/>
                  </a:lnTo>
                  <a:close/>
                </a:path>
              </a:pathLst>
            </a:custGeom>
            <a:solidFill>
              <a:srgbClr val="A50021"/>
            </a:solidFill>
            <a:ln w="9525">
              <a:noFill/>
              <a:round/>
              <a:headEnd/>
              <a:tailEnd/>
            </a:ln>
          </p:spPr>
          <p:txBody>
            <a:bodyPr>
              <a:prstTxWarp prst="textNoShape">
                <a:avLst/>
              </a:prstTxWarp>
            </a:bodyPr>
            <a:lstStyle/>
            <a:p>
              <a:endParaRPr lang="en-US"/>
            </a:p>
          </p:txBody>
        </p:sp>
        <p:sp>
          <p:nvSpPr>
            <p:cNvPr id="455698" name="Freeform 18"/>
            <p:cNvSpPr>
              <a:spLocks/>
            </p:cNvSpPr>
            <p:nvPr/>
          </p:nvSpPr>
          <p:spPr bwMode="auto">
            <a:xfrm>
              <a:off x="4819" y="2318"/>
              <a:ext cx="218" cy="227"/>
            </a:xfrm>
            <a:custGeom>
              <a:avLst/>
              <a:gdLst/>
              <a:ahLst/>
              <a:cxnLst>
                <a:cxn ang="0">
                  <a:pos x="218" y="196"/>
                </a:cxn>
                <a:cxn ang="0">
                  <a:pos x="218" y="196"/>
                </a:cxn>
                <a:cxn ang="0">
                  <a:pos x="190" y="184"/>
                </a:cxn>
                <a:cxn ang="0">
                  <a:pos x="163" y="160"/>
                </a:cxn>
                <a:cxn ang="0">
                  <a:pos x="138" y="135"/>
                </a:cxn>
                <a:cxn ang="0">
                  <a:pos x="114" y="104"/>
                </a:cxn>
                <a:cxn ang="0">
                  <a:pos x="89" y="74"/>
                </a:cxn>
                <a:cxn ang="0">
                  <a:pos x="65" y="46"/>
                </a:cxn>
                <a:cxn ang="0">
                  <a:pos x="40" y="18"/>
                </a:cxn>
                <a:cxn ang="0">
                  <a:pos x="13" y="0"/>
                </a:cxn>
                <a:cxn ang="0">
                  <a:pos x="0" y="25"/>
                </a:cxn>
                <a:cxn ang="0">
                  <a:pos x="22" y="43"/>
                </a:cxn>
                <a:cxn ang="0">
                  <a:pos x="40" y="64"/>
                </a:cxn>
                <a:cxn ang="0">
                  <a:pos x="65" y="92"/>
                </a:cxn>
                <a:cxn ang="0">
                  <a:pos x="89" y="123"/>
                </a:cxn>
                <a:cxn ang="0">
                  <a:pos x="114" y="153"/>
                </a:cxn>
                <a:cxn ang="0">
                  <a:pos x="144" y="184"/>
                </a:cxn>
                <a:cxn ang="0">
                  <a:pos x="178" y="209"/>
                </a:cxn>
                <a:cxn ang="0">
                  <a:pos x="212" y="227"/>
                </a:cxn>
                <a:cxn ang="0">
                  <a:pos x="212" y="227"/>
                </a:cxn>
                <a:cxn ang="0">
                  <a:pos x="218" y="196"/>
                </a:cxn>
              </a:cxnLst>
              <a:rect l="0" t="0" r="r" b="b"/>
              <a:pathLst>
                <a:path w="218" h="227">
                  <a:moveTo>
                    <a:pt x="218" y="196"/>
                  </a:moveTo>
                  <a:lnTo>
                    <a:pt x="218" y="196"/>
                  </a:lnTo>
                  <a:lnTo>
                    <a:pt x="190" y="184"/>
                  </a:lnTo>
                  <a:lnTo>
                    <a:pt x="163" y="160"/>
                  </a:lnTo>
                  <a:lnTo>
                    <a:pt x="138" y="135"/>
                  </a:lnTo>
                  <a:lnTo>
                    <a:pt x="114" y="104"/>
                  </a:lnTo>
                  <a:lnTo>
                    <a:pt x="89" y="74"/>
                  </a:lnTo>
                  <a:lnTo>
                    <a:pt x="65" y="46"/>
                  </a:lnTo>
                  <a:lnTo>
                    <a:pt x="40" y="18"/>
                  </a:lnTo>
                  <a:lnTo>
                    <a:pt x="13" y="0"/>
                  </a:lnTo>
                  <a:lnTo>
                    <a:pt x="0" y="25"/>
                  </a:lnTo>
                  <a:lnTo>
                    <a:pt x="22" y="43"/>
                  </a:lnTo>
                  <a:lnTo>
                    <a:pt x="40" y="64"/>
                  </a:lnTo>
                  <a:lnTo>
                    <a:pt x="65" y="92"/>
                  </a:lnTo>
                  <a:lnTo>
                    <a:pt x="89" y="123"/>
                  </a:lnTo>
                  <a:lnTo>
                    <a:pt x="114" y="153"/>
                  </a:lnTo>
                  <a:lnTo>
                    <a:pt x="144" y="184"/>
                  </a:lnTo>
                  <a:lnTo>
                    <a:pt x="178" y="209"/>
                  </a:lnTo>
                  <a:lnTo>
                    <a:pt x="212" y="227"/>
                  </a:lnTo>
                  <a:lnTo>
                    <a:pt x="212" y="227"/>
                  </a:lnTo>
                  <a:lnTo>
                    <a:pt x="218" y="196"/>
                  </a:lnTo>
                  <a:close/>
                </a:path>
              </a:pathLst>
            </a:custGeom>
            <a:solidFill>
              <a:srgbClr val="A50021"/>
            </a:solidFill>
            <a:ln w="9525">
              <a:noFill/>
              <a:round/>
              <a:headEnd/>
              <a:tailEnd/>
            </a:ln>
          </p:spPr>
          <p:txBody>
            <a:bodyPr>
              <a:prstTxWarp prst="textNoShape">
                <a:avLst/>
              </a:prstTxWarp>
            </a:bodyPr>
            <a:lstStyle/>
            <a:p>
              <a:endParaRPr lang="en-US"/>
            </a:p>
          </p:txBody>
        </p:sp>
        <p:sp>
          <p:nvSpPr>
            <p:cNvPr id="455699" name="Freeform 19"/>
            <p:cNvSpPr>
              <a:spLocks/>
            </p:cNvSpPr>
            <p:nvPr/>
          </p:nvSpPr>
          <p:spPr bwMode="auto">
            <a:xfrm>
              <a:off x="5031" y="2514"/>
              <a:ext cx="288" cy="43"/>
            </a:xfrm>
            <a:custGeom>
              <a:avLst/>
              <a:gdLst/>
              <a:ahLst/>
              <a:cxnLst>
                <a:cxn ang="0">
                  <a:pos x="288" y="19"/>
                </a:cxn>
                <a:cxn ang="0">
                  <a:pos x="288" y="19"/>
                </a:cxn>
                <a:cxn ang="0">
                  <a:pos x="254" y="3"/>
                </a:cxn>
                <a:cxn ang="0">
                  <a:pos x="215" y="0"/>
                </a:cxn>
                <a:cxn ang="0">
                  <a:pos x="181" y="0"/>
                </a:cxn>
                <a:cxn ang="0">
                  <a:pos x="144" y="3"/>
                </a:cxn>
                <a:cxn ang="0">
                  <a:pos x="107" y="9"/>
                </a:cxn>
                <a:cxn ang="0">
                  <a:pos x="73" y="9"/>
                </a:cxn>
                <a:cxn ang="0">
                  <a:pos x="37" y="9"/>
                </a:cxn>
                <a:cxn ang="0">
                  <a:pos x="6" y="0"/>
                </a:cxn>
                <a:cxn ang="0">
                  <a:pos x="0" y="31"/>
                </a:cxn>
                <a:cxn ang="0">
                  <a:pos x="37" y="40"/>
                </a:cxn>
                <a:cxn ang="0">
                  <a:pos x="73" y="40"/>
                </a:cxn>
                <a:cxn ang="0">
                  <a:pos x="107" y="40"/>
                </a:cxn>
                <a:cxn ang="0">
                  <a:pos x="144" y="34"/>
                </a:cxn>
                <a:cxn ang="0">
                  <a:pos x="181" y="31"/>
                </a:cxn>
                <a:cxn ang="0">
                  <a:pos x="215" y="31"/>
                </a:cxn>
                <a:cxn ang="0">
                  <a:pos x="248" y="34"/>
                </a:cxn>
                <a:cxn ang="0">
                  <a:pos x="276" y="43"/>
                </a:cxn>
                <a:cxn ang="0">
                  <a:pos x="276" y="43"/>
                </a:cxn>
                <a:cxn ang="0">
                  <a:pos x="288" y="19"/>
                </a:cxn>
              </a:cxnLst>
              <a:rect l="0" t="0" r="r" b="b"/>
              <a:pathLst>
                <a:path w="288" h="43">
                  <a:moveTo>
                    <a:pt x="288" y="19"/>
                  </a:moveTo>
                  <a:lnTo>
                    <a:pt x="288" y="19"/>
                  </a:lnTo>
                  <a:lnTo>
                    <a:pt x="254" y="3"/>
                  </a:lnTo>
                  <a:lnTo>
                    <a:pt x="215" y="0"/>
                  </a:lnTo>
                  <a:lnTo>
                    <a:pt x="181" y="0"/>
                  </a:lnTo>
                  <a:lnTo>
                    <a:pt x="144" y="3"/>
                  </a:lnTo>
                  <a:lnTo>
                    <a:pt x="107" y="9"/>
                  </a:lnTo>
                  <a:lnTo>
                    <a:pt x="73" y="9"/>
                  </a:lnTo>
                  <a:lnTo>
                    <a:pt x="37" y="9"/>
                  </a:lnTo>
                  <a:lnTo>
                    <a:pt x="6" y="0"/>
                  </a:lnTo>
                  <a:lnTo>
                    <a:pt x="0" y="31"/>
                  </a:lnTo>
                  <a:lnTo>
                    <a:pt x="37" y="40"/>
                  </a:lnTo>
                  <a:lnTo>
                    <a:pt x="73" y="40"/>
                  </a:lnTo>
                  <a:lnTo>
                    <a:pt x="107" y="40"/>
                  </a:lnTo>
                  <a:lnTo>
                    <a:pt x="144" y="34"/>
                  </a:lnTo>
                  <a:lnTo>
                    <a:pt x="181" y="31"/>
                  </a:lnTo>
                  <a:lnTo>
                    <a:pt x="215" y="31"/>
                  </a:lnTo>
                  <a:lnTo>
                    <a:pt x="248" y="34"/>
                  </a:lnTo>
                  <a:lnTo>
                    <a:pt x="276" y="43"/>
                  </a:lnTo>
                  <a:lnTo>
                    <a:pt x="276" y="43"/>
                  </a:lnTo>
                  <a:lnTo>
                    <a:pt x="288" y="19"/>
                  </a:lnTo>
                  <a:close/>
                </a:path>
              </a:pathLst>
            </a:custGeom>
            <a:solidFill>
              <a:srgbClr val="A50021"/>
            </a:solidFill>
            <a:ln w="9525">
              <a:noFill/>
              <a:round/>
              <a:headEnd/>
              <a:tailEnd/>
            </a:ln>
          </p:spPr>
          <p:txBody>
            <a:bodyPr>
              <a:prstTxWarp prst="textNoShape">
                <a:avLst/>
              </a:prstTxWarp>
            </a:bodyPr>
            <a:lstStyle/>
            <a:p>
              <a:endParaRPr lang="en-US"/>
            </a:p>
          </p:txBody>
        </p:sp>
        <p:sp>
          <p:nvSpPr>
            <p:cNvPr id="455700" name="Freeform 20"/>
            <p:cNvSpPr>
              <a:spLocks/>
            </p:cNvSpPr>
            <p:nvPr/>
          </p:nvSpPr>
          <p:spPr bwMode="auto">
            <a:xfrm>
              <a:off x="5307" y="2533"/>
              <a:ext cx="230" cy="257"/>
            </a:xfrm>
            <a:custGeom>
              <a:avLst/>
              <a:gdLst/>
              <a:ahLst/>
              <a:cxnLst>
                <a:cxn ang="0">
                  <a:pos x="215" y="227"/>
                </a:cxn>
                <a:cxn ang="0">
                  <a:pos x="215" y="227"/>
                </a:cxn>
                <a:cxn ang="0">
                  <a:pos x="202" y="220"/>
                </a:cxn>
                <a:cxn ang="0">
                  <a:pos x="184" y="199"/>
                </a:cxn>
                <a:cxn ang="0">
                  <a:pos x="159" y="168"/>
                </a:cxn>
                <a:cxn ang="0">
                  <a:pos x="135" y="132"/>
                </a:cxn>
                <a:cxn ang="0">
                  <a:pos x="107" y="92"/>
                </a:cxn>
                <a:cxn ang="0">
                  <a:pos x="80" y="55"/>
                </a:cxn>
                <a:cxn ang="0">
                  <a:pos x="46" y="21"/>
                </a:cxn>
                <a:cxn ang="0">
                  <a:pos x="12" y="0"/>
                </a:cxn>
                <a:cxn ang="0">
                  <a:pos x="0" y="24"/>
                </a:cxn>
                <a:cxn ang="0">
                  <a:pos x="27" y="46"/>
                </a:cxn>
                <a:cxn ang="0">
                  <a:pos x="55" y="73"/>
                </a:cxn>
                <a:cxn ang="0">
                  <a:pos x="83" y="110"/>
                </a:cxn>
                <a:cxn ang="0">
                  <a:pos x="110" y="150"/>
                </a:cxn>
                <a:cxn ang="0">
                  <a:pos x="135" y="187"/>
                </a:cxn>
                <a:cxn ang="0">
                  <a:pos x="159" y="217"/>
                </a:cxn>
                <a:cxn ang="0">
                  <a:pos x="184" y="245"/>
                </a:cxn>
                <a:cxn ang="0">
                  <a:pos x="215" y="257"/>
                </a:cxn>
                <a:cxn ang="0">
                  <a:pos x="215" y="257"/>
                </a:cxn>
                <a:cxn ang="0">
                  <a:pos x="215" y="257"/>
                </a:cxn>
                <a:cxn ang="0">
                  <a:pos x="224" y="251"/>
                </a:cxn>
                <a:cxn ang="0">
                  <a:pos x="230" y="242"/>
                </a:cxn>
                <a:cxn ang="0">
                  <a:pos x="224" y="233"/>
                </a:cxn>
                <a:cxn ang="0">
                  <a:pos x="215" y="227"/>
                </a:cxn>
              </a:cxnLst>
              <a:rect l="0" t="0" r="r" b="b"/>
              <a:pathLst>
                <a:path w="230" h="257">
                  <a:moveTo>
                    <a:pt x="215" y="227"/>
                  </a:moveTo>
                  <a:lnTo>
                    <a:pt x="215" y="227"/>
                  </a:lnTo>
                  <a:lnTo>
                    <a:pt x="202" y="220"/>
                  </a:lnTo>
                  <a:lnTo>
                    <a:pt x="184" y="199"/>
                  </a:lnTo>
                  <a:lnTo>
                    <a:pt x="159" y="168"/>
                  </a:lnTo>
                  <a:lnTo>
                    <a:pt x="135" y="132"/>
                  </a:lnTo>
                  <a:lnTo>
                    <a:pt x="107" y="92"/>
                  </a:lnTo>
                  <a:lnTo>
                    <a:pt x="80" y="55"/>
                  </a:lnTo>
                  <a:lnTo>
                    <a:pt x="46" y="21"/>
                  </a:lnTo>
                  <a:lnTo>
                    <a:pt x="12" y="0"/>
                  </a:lnTo>
                  <a:lnTo>
                    <a:pt x="0" y="24"/>
                  </a:lnTo>
                  <a:lnTo>
                    <a:pt x="27" y="46"/>
                  </a:lnTo>
                  <a:lnTo>
                    <a:pt x="55" y="73"/>
                  </a:lnTo>
                  <a:lnTo>
                    <a:pt x="83" y="110"/>
                  </a:lnTo>
                  <a:lnTo>
                    <a:pt x="110" y="150"/>
                  </a:lnTo>
                  <a:lnTo>
                    <a:pt x="135" y="187"/>
                  </a:lnTo>
                  <a:lnTo>
                    <a:pt x="159" y="217"/>
                  </a:lnTo>
                  <a:lnTo>
                    <a:pt x="184" y="245"/>
                  </a:lnTo>
                  <a:lnTo>
                    <a:pt x="215" y="257"/>
                  </a:lnTo>
                  <a:lnTo>
                    <a:pt x="215" y="257"/>
                  </a:lnTo>
                  <a:lnTo>
                    <a:pt x="215" y="257"/>
                  </a:lnTo>
                  <a:lnTo>
                    <a:pt x="224" y="251"/>
                  </a:lnTo>
                  <a:lnTo>
                    <a:pt x="230" y="242"/>
                  </a:lnTo>
                  <a:lnTo>
                    <a:pt x="224" y="233"/>
                  </a:lnTo>
                  <a:lnTo>
                    <a:pt x="215" y="227"/>
                  </a:lnTo>
                  <a:close/>
                </a:path>
              </a:pathLst>
            </a:custGeom>
            <a:solidFill>
              <a:srgbClr val="A50021"/>
            </a:solidFill>
            <a:ln w="9525">
              <a:noFill/>
              <a:round/>
              <a:headEnd/>
              <a:tailEnd/>
            </a:ln>
          </p:spPr>
          <p:txBody>
            <a:bodyPr>
              <a:prstTxWarp prst="textNoShape">
                <a:avLst/>
              </a:prstTxWarp>
            </a:bodyPr>
            <a:lstStyle/>
            <a:p>
              <a:endParaRPr lang="en-US"/>
            </a:p>
          </p:txBody>
        </p:sp>
        <p:sp>
          <p:nvSpPr>
            <p:cNvPr id="455701" name="Freeform 21"/>
            <p:cNvSpPr>
              <a:spLocks/>
            </p:cNvSpPr>
            <p:nvPr/>
          </p:nvSpPr>
          <p:spPr bwMode="auto">
            <a:xfrm>
              <a:off x="5522" y="2732"/>
              <a:ext cx="116" cy="58"/>
            </a:xfrm>
            <a:custGeom>
              <a:avLst/>
              <a:gdLst/>
              <a:ahLst/>
              <a:cxnLst>
                <a:cxn ang="0">
                  <a:pos x="85" y="9"/>
                </a:cxn>
                <a:cxn ang="0">
                  <a:pos x="95" y="0"/>
                </a:cxn>
                <a:cxn ang="0">
                  <a:pos x="73" y="6"/>
                </a:cxn>
                <a:cxn ang="0">
                  <a:pos x="58" y="12"/>
                </a:cxn>
                <a:cxn ang="0">
                  <a:pos x="46" y="18"/>
                </a:cxn>
                <a:cxn ang="0">
                  <a:pos x="36" y="21"/>
                </a:cxn>
                <a:cxn ang="0">
                  <a:pos x="30" y="24"/>
                </a:cxn>
                <a:cxn ang="0">
                  <a:pos x="21" y="24"/>
                </a:cxn>
                <a:cxn ang="0">
                  <a:pos x="12" y="24"/>
                </a:cxn>
                <a:cxn ang="0">
                  <a:pos x="0" y="28"/>
                </a:cxn>
                <a:cxn ang="0">
                  <a:pos x="0" y="58"/>
                </a:cxn>
                <a:cxn ang="0">
                  <a:pos x="12" y="55"/>
                </a:cxn>
                <a:cxn ang="0">
                  <a:pos x="21" y="55"/>
                </a:cxn>
                <a:cxn ang="0">
                  <a:pos x="30" y="55"/>
                </a:cxn>
                <a:cxn ang="0">
                  <a:pos x="42" y="52"/>
                </a:cxn>
                <a:cxn ang="0">
                  <a:pos x="52" y="49"/>
                </a:cxn>
                <a:cxn ang="0">
                  <a:pos x="70" y="43"/>
                </a:cxn>
                <a:cxn ang="0">
                  <a:pos x="85" y="37"/>
                </a:cxn>
                <a:cxn ang="0">
                  <a:pos x="107" y="24"/>
                </a:cxn>
                <a:cxn ang="0">
                  <a:pos x="116" y="15"/>
                </a:cxn>
                <a:cxn ang="0">
                  <a:pos x="107" y="24"/>
                </a:cxn>
                <a:cxn ang="0">
                  <a:pos x="113" y="18"/>
                </a:cxn>
                <a:cxn ang="0">
                  <a:pos x="113" y="6"/>
                </a:cxn>
                <a:cxn ang="0">
                  <a:pos x="104" y="0"/>
                </a:cxn>
                <a:cxn ang="0">
                  <a:pos x="95" y="0"/>
                </a:cxn>
                <a:cxn ang="0">
                  <a:pos x="85" y="9"/>
                </a:cxn>
              </a:cxnLst>
              <a:rect l="0" t="0" r="r" b="b"/>
              <a:pathLst>
                <a:path w="116" h="58">
                  <a:moveTo>
                    <a:pt x="85" y="9"/>
                  </a:moveTo>
                  <a:lnTo>
                    <a:pt x="95" y="0"/>
                  </a:lnTo>
                  <a:lnTo>
                    <a:pt x="73" y="6"/>
                  </a:lnTo>
                  <a:lnTo>
                    <a:pt x="58" y="12"/>
                  </a:lnTo>
                  <a:lnTo>
                    <a:pt x="46" y="18"/>
                  </a:lnTo>
                  <a:lnTo>
                    <a:pt x="36" y="21"/>
                  </a:lnTo>
                  <a:lnTo>
                    <a:pt x="30" y="24"/>
                  </a:lnTo>
                  <a:lnTo>
                    <a:pt x="21" y="24"/>
                  </a:lnTo>
                  <a:lnTo>
                    <a:pt x="12" y="24"/>
                  </a:lnTo>
                  <a:lnTo>
                    <a:pt x="0" y="28"/>
                  </a:lnTo>
                  <a:lnTo>
                    <a:pt x="0" y="58"/>
                  </a:lnTo>
                  <a:lnTo>
                    <a:pt x="12" y="55"/>
                  </a:lnTo>
                  <a:lnTo>
                    <a:pt x="21" y="55"/>
                  </a:lnTo>
                  <a:lnTo>
                    <a:pt x="30" y="55"/>
                  </a:lnTo>
                  <a:lnTo>
                    <a:pt x="42" y="52"/>
                  </a:lnTo>
                  <a:lnTo>
                    <a:pt x="52" y="49"/>
                  </a:lnTo>
                  <a:lnTo>
                    <a:pt x="70" y="43"/>
                  </a:lnTo>
                  <a:lnTo>
                    <a:pt x="85" y="37"/>
                  </a:lnTo>
                  <a:lnTo>
                    <a:pt x="107" y="24"/>
                  </a:lnTo>
                  <a:lnTo>
                    <a:pt x="116" y="15"/>
                  </a:lnTo>
                  <a:lnTo>
                    <a:pt x="107" y="24"/>
                  </a:lnTo>
                  <a:lnTo>
                    <a:pt x="113" y="18"/>
                  </a:lnTo>
                  <a:lnTo>
                    <a:pt x="113" y="6"/>
                  </a:lnTo>
                  <a:lnTo>
                    <a:pt x="104" y="0"/>
                  </a:lnTo>
                  <a:lnTo>
                    <a:pt x="95" y="0"/>
                  </a:lnTo>
                  <a:lnTo>
                    <a:pt x="85" y="9"/>
                  </a:lnTo>
                  <a:close/>
                </a:path>
              </a:pathLst>
            </a:custGeom>
            <a:solidFill>
              <a:srgbClr val="A50021"/>
            </a:solidFill>
            <a:ln w="9525">
              <a:noFill/>
              <a:round/>
              <a:headEnd/>
              <a:tailEnd/>
            </a:ln>
          </p:spPr>
          <p:txBody>
            <a:bodyPr>
              <a:prstTxWarp prst="textNoShape">
                <a:avLst/>
              </a:prstTxWarp>
            </a:bodyPr>
            <a:lstStyle/>
            <a:p>
              <a:endParaRPr lang="en-US"/>
            </a:p>
          </p:txBody>
        </p:sp>
        <p:sp>
          <p:nvSpPr>
            <p:cNvPr id="455702" name="Freeform 22"/>
            <p:cNvSpPr>
              <a:spLocks/>
            </p:cNvSpPr>
            <p:nvPr/>
          </p:nvSpPr>
          <p:spPr bwMode="auto">
            <a:xfrm>
              <a:off x="5607" y="1800"/>
              <a:ext cx="368" cy="947"/>
            </a:xfrm>
            <a:custGeom>
              <a:avLst/>
              <a:gdLst/>
              <a:ahLst/>
              <a:cxnLst>
                <a:cxn ang="0">
                  <a:pos x="359" y="28"/>
                </a:cxn>
                <a:cxn ang="0">
                  <a:pos x="338" y="12"/>
                </a:cxn>
                <a:cxn ang="0">
                  <a:pos x="310" y="89"/>
                </a:cxn>
                <a:cxn ang="0">
                  <a:pos x="267" y="205"/>
                </a:cxn>
                <a:cxn ang="0">
                  <a:pos x="215" y="343"/>
                </a:cxn>
                <a:cxn ang="0">
                  <a:pos x="163" y="494"/>
                </a:cxn>
                <a:cxn ang="0">
                  <a:pos x="108" y="644"/>
                </a:cxn>
                <a:cxn ang="0">
                  <a:pos x="62" y="776"/>
                </a:cxn>
                <a:cxn ang="0">
                  <a:pos x="22" y="880"/>
                </a:cxn>
                <a:cxn ang="0">
                  <a:pos x="0" y="941"/>
                </a:cxn>
                <a:cxn ang="0">
                  <a:pos x="31" y="947"/>
                </a:cxn>
                <a:cxn ang="0">
                  <a:pos x="52" y="886"/>
                </a:cxn>
                <a:cxn ang="0">
                  <a:pos x="92" y="782"/>
                </a:cxn>
                <a:cxn ang="0">
                  <a:pos x="138" y="650"/>
                </a:cxn>
                <a:cxn ang="0">
                  <a:pos x="194" y="500"/>
                </a:cxn>
                <a:cxn ang="0">
                  <a:pos x="246" y="349"/>
                </a:cxn>
                <a:cxn ang="0">
                  <a:pos x="298" y="212"/>
                </a:cxn>
                <a:cxn ang="0">
                  <a:pos x="341" y="95"/>
                </a:cxn>
                <a:cxn ang="0">
                  <a:pos x="368" y="18"/>
                </a:cxn>
                <a:cxn ang="0">
                  <a:pos x="347" y="3"/>
                </a:cxn>
                <a:cxn ang="0">
                  <a:pos x="368" y="18"/>
                </a:cxn>
                <a:cxn ang="0">
                  <a:pos x="365" y="6"/>
                </a:cxn>
                <a:cxn ang="0">
                  <a:pos x="356" y="0"/>
                </a:cxn>
                <a:cxn ang="0">
                  <a:pos x="344" y="3"/>
                </a:cxn>
                <a:cxn ang="0">
                  <a:pos x="338" y="12"/>
                </a:cxn>
                <a:cxn ang="0">
                  <a:pos x="359" y="28"/>
                </a:cxn>
              </a:cxnLst>
              <a:rect l="0" t="0" r="r" b="b"/>
              <a:pathLst>
                <a:path w="368" h="947">
                  <a:moveTo>
                    <a:pt x="359" y="28"/>
                  </a:moveTo>
                  <a:lnTo>
                    <a:pt x="338" y="12"/>
                  </a:lnTo>
                  <a:lnTo>
                    <a:pt x="310" y="89"/>
                  </a:lnTo>
                  <a:lnTo>
                    <a:pt x="267" y="205"/>
                  </a:lnTo>
                  <a:lnTo>
                    <a:pt x="215" y="343"/>
                  </a:lnTo>
                  <a:lnTo>
                    <a:pt x="163" y="494"/>
                  </a:lnTo>
                  <a:lnTo>
                    <a:pt x="108" y="644"/>
                  </a:lnTo>
                  <a:lnTo>
                    <a:pt x="62" y="776"/>
                  </a:lnTo>
                  <a:lnTo>
                    <a:pt x="22" y="880"/>
                  </a:lnTo>
                  <a:lnTo>
                    <a:pt x="0" y="941"/>
                  </a:lnTo>
                  <a:lnTo>
                    <a:pt x="31" y="947"/>
                  </a:lnTo>
                  <a:lnTo>
                    <a:pt x="52" y="886"/>
                  </a:lnTo>
                  <a:lnTo>
                    <a:pt x="92" y="782"/>
                  </a:lnTo>
                  <a:lnTo>
                    <a:pt x="138" y="650"/>
                  </a:lnTo>
                  <a:lnTo>
                    <a:pt x="194" y="500"/>
                  </a:lnTo>
                  <a:lnTo>
                    <a:pt x="246" y="349"/>
                  </a:lnTo>
                  <a:lnTo>
                    <a:pt x="298" y="212"/>
                  </a:lnTo>
                  <a:lnTo>
                    <a:pt x="341" y="95"/>
                  </a:lnTo>
                  <a:lnTo>
                    <a:pt x="368" y="18"/>
                  </a:lnTo>
                  <a:lnTo>
                    <a:pt x="347" y="3"/>
                  </a:lnTo>
                  <a:lnTo>
                    <a:pt x="368" y="18"/>
                  </a:lnTo>
                  <a:lnTo>
                    <a:pt x="365" y="6"/>
                  </a:lnTo>
                  <a:lnTo>
                    <a:pt x="356" y="0"/>
                  </a:lnTo>
                  <a:lnTo>
                    <a:pt x="344" y="3"/>
                  </a:lnTo>
                  <a:lnTo>
                    <a:pt x="338" y="12"/>
                  </a:lnTo>
                  <a:lnTo>
                    <a:pt x="359" y="28"/>
                  </a:lnTo>
                  <a:close/>
                </a:path>
              </a:pathLst>
            </a:custGeom>
            <a:solidFill>
              <a:srgbClr val="A50021"/>
            </a:solidFill>
            <a:ln w="9525">
              <a:noFill/>
              <a:round/>
              <a:headEnd/>
              <a:tailEnd/>
            </a:ln>
          </p:spPr>
          <p:txBody>
            <a:bodyPr>
              <a:prstTxWarp prst="textNoShape">
                <a:avLst/>
              </a:prstTxWarp>
            </a:bodyPr>
            <a:lstStyle/>
            <a:p>
              <a:endParaRPr lang="en-US"/>
            </a:p>
          </p:txBody>
        </p:sp>
        <p:sp>
          <p:nvSpPr>
            <p:cNvPr id="455703" name="Freeform 23"/>
            <p:cNvSpPr>
              <a:spLocks/>
            </p:cNvSpPr>
            <p:nvPr/>
          </p:nvSpPr>
          <p:spPr bwMode="auto">
            <a:xfrm>
              <a:off x="4914" y="1334"/>
              <a:ext cx="49" cy="24"/>
            </a:xfrm>
            <a:custGeom>
              <a:avLst/>
              <a:gdLst/>
              <a:ahLst/>
              <a:cxnLst>
                <a:cxn ang="0">
                  <a:pos x="49" y="24"/>
                </a:cxn>
                <a:cxn ang="0">
                  <a:pos x="43" y="6"/>
                </a:cxn>
                <a:cxn ang="0">
                  <a:pos x="25" y="0"/>
                </a:cxn>
                <a:cxn ang="0">
                  <a:pos x="10" y="6"/>
                </a:cxn>
                <a:cxn ang="0">
                  <a:pos x="0" y="24"/>
                </a:cxn>
                <a:cxn ang="0">
                  <a:pos x="49" y="24"/>
                </a:cxn>
              </a:cxnLst>
              <a:rect l="0" t="0" r="r" b="b"/>
              <a:pathLst>
                <a:path w="49" h="24">
                  <a:moveTo>
                    <a:pt x="49" y="24"/>
                  </a:moveTo>
                  <a:lnTo>
                    <a:pt x="43" y="6"/>
                  </a:lnTo>
                  <a:lnTo>
                    <a:pt x="25" y="0"/>
                  </a:lnTo>
                  <a:lnTo>
                    <a:pt x="10" y="6"/>
                  </a:lnTo>
                  <a:lnTo>
                    <a:pt x="0" y="24"/>
                  </a:lnTo>
                  <a:lnTo>
                    <a:pt x="49" y="24"/>
                  </a:lnTo>
                  <a:close/>
                </a:path>
              </a:pathLst>
            </a:custGeom>
            <a:solidFill>
              <a:srgbClr val="A50021"/>
            </a:solidFill>
            <a:ln w="9525">
              <a:noFill/>
              <a:round/>
              <a:headEnd/>
              <a:tailEnd/>
            </a:ln>
          </p:spPr>
          <p:txBody>
            <a:bodyPr>
              <a:prstTxWarp prst="textNoShape">
                <a:avLst/>
              </a:prstTxWarp>
            </a:bodyPr>
            <a:lstStyle/>
            <a:p>
              <a:endParaRPr lang="en-US"/>
            </a:p>
          </p:txBody>
        </p:sp>
        <p:sp>
          <p:nvSpPr>
            <p:cNvPr id="455704" name="Freeform 24"/>
            <p:cNvSpPr>
              <a:spLocks/>
            </p:cNvSpPr>
            <p:nvPr/>
          </p:nvSpPr>
          <p:spPr bwMode="auto">
            <a:xfrm>
              <a:off x="4804" y="1358"/>
              <a:ext cx="159" cy="494"/>
            </a:xfrm>
            <a:custGeom>
              <a:avLst/>
              <a:gdLst/>
              <a:ahLst/>
              <a:cxnLst>
                <a:cxn ang="0">
                  <a:pos x="43" y="494"/>
                </a:cxn>
                <a:cxn ang="0">
                  <a:pos x="43" y="494"/>
                </a:cxn>
                <a:cxn ang="0">
                  <a:pos x="64" y="436"/>
                </a:cxn>
                <a:cxn ang="0">
                  <a:pos x="83" y="371"/>
                </a:cxn>
                <a:cxn ang="0">
                  <a:pos x="104" y="304"/>
                </a:cxn>
                <a:cxn ang="0">
                  <a:pos x="120" y="230"/>
                </a:cxn>
                <a:cxn ang="0">
                  <a:pos x="135" y="163"/>
                </a:cxn>
                <a:cxn ang="0">
                  <a:pos x="147" y="102"/>
                </a:cxn>
                <a:cxn ang="0">
                  <a:pos x="153" y="43"/>
                </a:cxn>
                <a:cxn ang="0">
                  <a:pos x="159" y="0"/>
                </a:cxn>
                <a:cxn ang="0">
                  <a:pos x="110" y="0"/>
                </a:cxn>
                <a:cxn ang="0">
                  <a:pos x="110" y="43"/>
                </a:cxn>
                <a:cxn ang="0">
                  <a:pos x="104" y="96"/>
                </a:cxn>
                <a:cxn ang="0">
                  <a:pos x="92" y="157"/>
                </a:cxn>
                <a:cxn ang="0">
                  <a:pos x="77" y="224"/>
                </a:cxn>
                <a:cxn ang="0">
                  <a:pos x="61" y="292"/>
                </a:cxn>
                <a:cxn ang="0">
                  <a:pos x="40" y="359"/>
                </a:cxn>
                <a:cxn ang="0">
                  <a:pos x="21" y="424"/>
                </a:cxn>
                <a:cxn ang="0">
                  <a:pos x="0" y="482"/>
                </a:cxn>
                <a:cxn ang="0">
                  <a:pos x="0" y="482"/>
                </a:cxn>
                <a:cxn ang="0">
                  <a:pos x="43" y="494"/>
                </a:cxn>
              </a:cxnLst>
              <a:rect l="0" t="0" r="r" b="b"/>
              <a:pathLst>
                <a:path w="159" h="494">
                  <a:moveTo>
                    <a:pt x="43" y="494"/>
                  </a:moveTo>
                  <a:lnTo>
                    <a:pt x="43" y="494"/>
                  </a:lnTo>
                  <a:lnTo>
                    <a:pt x="64" y="436"/>
                  </a:lnTo>
                  <a:lnTo>
                    <a:pt x="83" y="371"/>
                  </a:lnTo>
                  <a:lnTo>
                    <a:pt x="104" y="304"/>
                  </a:lnTo>
                  <a:lnTo>
                    <a:pt x="120" y="230"/>
                  </a:lnTo>
                  <a:lnTo>
                    <a:pt x="135" y="163"/>
                  </a:lnTo>
                  <a:lnTo>
                    <a:pt x="147" y="102"/>
                  </a:lnTo>
                  <a:lnTo>
                    <a:pt x="153" y="43"/>
                  </a:lnTo>
                  <a:lnTo>
                    <a:pt x="159" y="0"/>
                  </a:lnTo>
                  <a:lnTo>
                    <a:pt x="110" y="0"/>
                  </a:lnTo>
                  <a:lnTo>
                    <a:pt x="110" y="43"/>
                  </a:lnTo>
                  <a:lnTo>
                    <a:pt x="104" y="96"/>
                  </a:lnTo>
                  <a:lnTo>
                    <a:pt x="92" y="157"/>
                  </a:lnTo>
                  <a:lnTo>
                    <a:pt x="77" y="224"/>
                  </a:lnTo>
                  <a:lnTo>
                    <a:pt x="61" y="292"/>
                  </a:lnTo>
                  <a:lnTo>
                    <a:pt x="40" y="359"/>
                  </a:lnTo>
                  <a:lnTo>
                    <a:pt x="21" y="424"/>
                  </a:lnTo>
                  <a:lnTo>
                    <a:pt x="0" y="482"/>
                  </a:lnTo>
                  <a:lnTo>
                    <a:pt x="0" y="482"/>
                  </a:lnTo>
                  <a:lnTo>
                    <a:pt x="43" y="494"/>
                  </a:lnTo>
                  <a:close/>
                </a:path>
              </a:pathLst>
            </a:custGeom>
            <a:solidFill>
              <a:srgbClr val="A50021"/>
            </a:solidFill>
            <a:ln w="9525">
              <a:noFill/>
              <a:round/>
              <a:headEnd/>
              <a:tailEnd/>
            </a:ln>
          </p:spPr>
          <p:txBody>
            <a:bodyPr>
              <a:prstTxWarp prst="textNoShape">
                <a:avLst/>
              </a:prstTxWarp>
            </a:bodyPr>
            <a:lstStyle/>
            <a:p>
              <a:endParaRPr lang="en-US"/>
            </a:p>
          </p:txBody>
        </p:sp>
        <p:sp>
          <p:nvSpPr>
            <p:cNvPr id="455705" name="Freeform 25"/>
            <p:cNvSpPr>
              <a:spLocks/>
            </p:cNvSpPr>
            <p:nvPr/>
          </p:nvSpPr>
          <p:spPr bwMode="auto">
            <a:xfrm>
              <a:off x="4577" y="1840"/>
              <a:ext cx="270" cy="601"/>
            </a:xfrm>
            <a:custGeom>
              <a:avLst/>
              <a:gdLst/>
              <a:ahLst/>
              <a:cxnLst>
                <a:cxn ang="0">
                  <a:pos x="43" y="601"/>
                </a:cxn>
                <a:cxn ang="0">
                  <a:pos x="68" y="493"/>
                </a:cxn>
                <a:cxn ang="0">
                  <a:pos x="95" y="401"/>
                </a:cxn>
                <a:cxn ang="0">
                  <a:pos x="126" y="319"/>
                </a:cxn>
                <a:cxn ang="0">
                  <a:pos x="156" y="248"/>
                </a:cxn>
                <a:cxn ang="0">
                  <a:pos x="190" y="184"/>
                </a:cxn>
                <a:cxn ang="0">
                  <a:pos x="221" y="122"/>
                </a:cxn>
                <a:cxn ang="0">
                  <a:pos x="248" y="67"/>
                </a:cxn>
                <a:cxn ang="0">
                  <a:pos x="270" y="12"/>
                </a:cxn>
                <a:cxn ang="0">
                  <a:pos x="227" y="0"/>
                </a:cxn>
                <a:cxn ang="0">
                  <a:pos x="206" y="49"/>
                </a:cxn>
                <a:cxn ang="0">
                  <a:pos x="178" y="104"/>
                </a:cxn>
                <a:cxn ang="0">
                  <a:pos x="147" y="165"/>
                </a:cxn>
                <a:cxn ang="0">
                  <a:pos x="114" y="230"/>
                </a:cxn>
                <a:cxn ang="0">
                  <a:pos x="83" y="306"/>
                </a:cxn>
                <a:cxn ang="0">
                  <a:pos x="52" y="389"/>
                </a:cxn>
                <a:cxn ang="0">
                  <a:pos x="25" y="487"/>
                </a:cxn>
                <a:cxn ang="0">
                  <a:pos x="0" y="595"/>
                </a:cxn>
                <a:cxn ang="0">
                  <a:pos x="43" y="601"/>
                </a:cxn>
              </a:cxnLst>
              <a:rect l="0" t="0" r="r" b="b"/>
              <a:pathLst>
                <a:path w="270" h="601">
                  <a:moveTo>
                    <a:pt x="43" y="601"/>
                  </a:moveTo>
                  <a:lnTo>
                    <a:pt x="68" y="493"/>
                  </a:lnTo>
                  <a:lnTo>
                    <a:pt x="95" y="401"/>
                  </a:lnTo>
                  <a:lnTo>
                    <a:pt x="126" y="319"/>
                  </a:lnTo>
                  <a:lnTo>
                    <a:pt x="156" y="248"/>
                  </a:lnTo>
                  <a:lnTo>
                    <a:pt x="190" y="184"/>
                  </a:lnTo>
                  <a:lnTo>
                    <a:pt x="221" y="122"/>
                  </a:lnTo>
                  <a:lnTo>
                    <a:pt x="248" y="67"/>
                  </a:lnTo>
                  <a:lnTo>
                    <a:pt x="270" y="12"/>
                  </a:lnTo>
                  <a:lnTo>
                    <a:pt x="227" y="0"/>
                  </a:lnTo>
                  <a:lnTo>
                    <a:pt x="206" y="49"/>
                  </a:lnTo>
                  <a:lnTo>
                    <a:pt x="178" y="104"/>
                  </a:lnTo>
                  <a:lnTo>
                    <a:pt x="147" y="165"/>
                  </a:lnTo>
                  <a:lnTo>
                    <a:pt x="114" y="230"/>
                  </a:lnTo>
                  <a:lnTo>
                    <a:pt x="83" y="306"/>
                  </a:lnTo>
                  <a:lnTo>
                    <a:pt x="52" y="389"/>
                  </a:lnTo>
                  <a:lnTo>
                    <a:pt x="25" y="487"/>
                  </a:lnTo>
                  <a:lnTo>
                    <a:pt x="0" y="595"/>
                  </a:lnTo>
                  <a:lnTo>
                    <a:pt x="43" y="601"/>
                  </a:lnTo>
                  <a:close/>
                </a:path>
              </a:pathLst>
            </a:custGeom>
            <a:solidFill>
              <a:srgbClr val="A50021"/>
            </a:solidFill>
            <a:ln w="9525">
              <a:noFill/>
              <a:round/>
              <a:headEnd/>
              <a:tailEnd/>
            </a:ln>
          </p:spPr>
          <p:txBody>
            <a:bodyPr>
              <a:prstTxWarp prst="textNoShape">
                <a:avLst/>
              </a:prstTxWarp>
            </a:bodyPr>
            <a:lstStyle/>
            <a:p>
              <a:endParaRPr lang="en-US"/>
            </a:p>
          </p:txBody>
        </p:sp>
        <p:sp>
          <p:nvSpPr>
            <p:cNvPr id="455706" name="Freeform 26"/>
            <p:cNvSpPr>
              <a:spLocks/>
            </p:cNvSpPr>
            <p:nvPr/>
          </p:nvSpPr>
          <p:spPr bwMode="auto">
            <a:xfrm>
              <a:off x="4577" y="2435"/>
              <a:ext cx="43" cy="24"/>
            </a:xfrm>
            <a:custGeom>
              <a:avLst/>
              <a:gdLst/>
              <a:ahLst/>
              <a:cxnLst>
                <a:cxn ang="0">
                  <a:pos x="0" y="0"/>
                </a:cxn>
                <a:cxn ang="0">
                  <a:pos x="6" y="15"/>
                </a:cxn>
                <a:cxn ang="0">
                  <a:pos x="18" y="24"/>
                </a:cxn>
                <a:cxn ang="0">
                  <a:pos x="34" y="21"/>
                </a:cxn>
                <a:cxn ang="0">
                  <a:pos x="43" y="6"/>
                </a:cxn>
                <a:cxn ang="0">
                  <a:pos x="0" y="0"/>
                </a:cxn>
              </a:cxnLst>
              <a:rect l="0" t="0" r="r" b="b"/>
              <a:pathLst>
                <a:path w="43" h="24">
                  <a:moveTo>
                    <a:pt x="0" y="0"/>
                  </a:moveTo>
                  <a:lnTo>
                    <a:pt x="6" y="15"/>
                  </a:lnTo>
                  <a:lnTo>
                    <a:pt x="18" y="24"/>
                  </a:lnTo>
                  <a:lnTo>
                    <a:pt x="34" y="21"/>
                  </a:lnTo>
                  <a:lnTo>
                    <a:pt x="43" y="6"/>
                  </a:lnTo>
                  <a:lnTo>
                    <a:pt x="0" y="0"/>
                  </a:lnTo>
                  <a:close/>
                </a:path>
              </a:pathLst>
            </a:custGeom>
            <a:solidFill>
              <a:srgbClr val="A50021"/>
            </a:solidFill>
            <a:ln w="9525">
              <a:noFill/>
              <a:round/>
              <a:headEnd/>
              <a:tailEnd/>
            </a:ln>
          </p:spPr>
          <p:txBody>
            <a:bodyPr>
              <a:prstTxWarp prst="textNoShape">
                <a:avLst/>
              </a:prstTxWarp>
            </a:bodyPr>
            <a:lstStyle/>
            <a:p>
              <a:endParaRPr lang="en-US"/>
            </a:p>
          </p:txBody>
        </p:sp>
      </p:grpSp>
      <p:grpSp>
        <p:nvGrpSpPr>
          <p:cNvPr id="3" name="Group 27"/>
          <p:cNvGrpSpPr>
            <a:grpSpLocks/>
          </p:cNvGrpSpPr>
          <p:nvPr/>
        </p:nvGrpSpPr>
        <p:grpSpPr bwMode="auto">
          <a:xfrm rot="-650372">
            <a:off x="1814513" y="2641600"/>
            <a:ext cx="422275" cy="392113"/>
            <a:chOff x="4028" y="1251"/>
            <a:chExt cx="1947" cy="2766"/>
          </a:xfrm>
        </p:grpSpPr>
        <p:sp>
          <p:nvSpPr>
            <p:cNvPr id="455708" name="Freeform 28"/>
            <p:cNvSpPr>
              <a:spLocks/>
            </p:cNvSpPr>
            <p:nvPr/>
          </p:nvSpPr>
          <p:spPr bwMode="auto">
            <a:xfrm>
              <a:off x="4028" y="1328"/>
              <a:ext cx="886" cy="2689"/>
            </a:xfrm>
            <a:custGeom>
              <a:avLst/>
              <a:gdLst/>
              <a:ahLst/>
              <a:cxnLst>
                <a:cxn ang="0">
                  <a:pos x="89" y="2676"/>
                </a:cxn>
                <a:cxn ang="0">
                  <a:pos x="886" y="40"/>
                </a:cxn>
                <a:cxn ang="0">
                  <a:pos x="797" y="0"/>
                </a:cxn>
                <a:cxn ang="0">
                  <a:pos x="0" y="2621"/>
                </a:cxn>
                <a:cxn ang="0">
                  <a:pos x="0" y="2639"/>
                </a:cxn>
                <a:cxn ang="0">
                  <a:pos x="6" y="2655"/>
                </a:cxn>
                <a:cxn ang="0">
                  <a:pos x="19" y="2667"/>
                </a:cxn>
                <a:cxn ang="0">
                  <a:pos x="34" y="2679"/>
                </a:cxn>
                <a:cxn ang="0">
                  <a:pos x="49" y="2685"/>
                </a:cxn>
                <a:cxn ang="0">
                  <a:pos x="65" y="2689"/>
                </a:cxn>
                <a:cxn ang="0">
                  <a:pos x="80" y="2685"/>
                </a:cxn>
                <a:cxn ang="0">
                  <a:pos x="89" y="2676"/>
                </a:cxn>
              </a:cxnLst>
              <a:rect l="0" t="0" r="r" b="b"/>
              <a:pathLst>
                <a:path w="886" h="2689">
                  <a:moveTo>
                    <a:pt x="89" y="2676"/>
                  </a:moveTo>
                  <a:lnTo>
                    <a:pt x="886" y="40"/>
                  </a:lnTo>
                  <a:lnTo>
                    <a:pt x="797" y="0"/>
                  </a:lnTo>
                  <a:lnTo>
                    <a:pt x="0" y="2621"/>
                  </a:lnTo>
                  <a:lnTo>
                    <a:pt x="0" y="2639"/>
                  </a:lnTo>
                  <a:lnTo>
                    <a:pt x="6" y="2655"/>
                  </a:lnTo>
                  <a:lnTo>
                    <a:pt x="19" y="2667"/>
                  </a:lnTo>
                  <a:lnTo>
                    <a:pt x="34" y="2679"/>
                  </a:lnTo>
                  <a:lnTo>
                    <a:pt x="49" y="2685"/>
                  </a:lnTo>
                  <a:lnTo>
                    <a:pt x="65" y="2689"/>
                  </a:lnTo>
                  <a:lnTo>
                    <a:pt x="80" y="2685"/>
                  </a:lnTo>
                  <a:lnTo>
                    <a:pt x="89" y="2676"/>
                  </a:lnTo>
                  <a:close/>
                </a:path>
              </a:pathLst>
            </a:custGeom>
            <a:gradFill rotWithShape="0">
              <a:gsLst>
                <a:gs pos="0">
                  <a:srgbClr val="FFCC00"/>
                </a:gs>
                <a:gs pos="50000">
                  <a:srgbClr val="FFCC00">
                    <a:gamma/>
                    <a:tint val="20000"/>
                    <a:invGamma/>
                  </a:srgbClr>
                </a:gs>
                <a:gs pos="100000">
                  <a:srgbClr val="FFCC00"/>
                </a:gs>
              </a:gsLst>
              <a:lin ang="0" scaled="1"/>
            </a:gradFill>
            <a:ln w="9525">
              <a:solidFill>
                <a:srgbClr val="996600"/>
              </a:solidFill>
              <a:round/>
              <a:headEnd/>
              <a:tailEnd/>
            </a:ln>
          </p:spPr>
          <p:txBody>
            <a:bodyPr>
              <a:prstTxWarp prst="textNoShape">
                <a:avLst/>
              </a:prstTxWarp>
            </a:bodyPr>
            <a:lstStyle/>
            <a:p>
              <a:endParaRPr lang="en-US"/>
            </a:p>
          </p:txBody>
        </p:sp>
        <p:sp>
          <p:nvSpPr>
            <p:cNvPr id="455709" name="Freeform 29"/>
            <p:cNvSpPr>
              <a:spLocks/>
            </p:cNvSpPr>
            <p:nvPr/>
          </p:nvSpPr>
          <p:spPr bwMode="auto">
            <a:xfrm>
              <a:off x="4779" y="1251"/>
              <a:ext cx="221" cy="135"/>
            </a:xfrm>
            <a:custGeom>
              <a:avLst/>
              <a:gdLst/>
              <a:ahLst/>
              <a:cxnLst>
                <a:cxn ang="0">
                  <a:pos x="123" y="19"/>
                </a:cxn>
                <a:cxn ang="0">
                  <a:pos x="102" y="9"/>
                </a:cxn>
                <a:cxn ang="0">
                  <a:pos x="80" y="6"/>
                </a:cxn>
                <a:cxn ang="0">
                  <a:pos x="59" y="0"/>
                </a:cxn>
                <a:cxn ang="0">
                  <a:pos x="43" y="0"/>
                </a:cxn>
                <a:cxn ang="0">
                  <a:pos x="28" y="3"/>
                </a:cxn>
                <a:cxn ang="0">
                  <a:pos x="16" y="6"/>
                </a:cxn>
                <a:cxn ang="0">
                  <a:pos x="7" y="12"/>
                </a:cxn>
                <a:cxn ang="0">
                  <a:pos x="0" y="22"/>
                </a:cxn>
                <a:cxn ang="0">
                  <a:pos x="0" y="31"/>
                </a:cxn>
                <a:cxn ang="0">
                  <a:pos x="4" y="43"/>
                </a:cxn>
                <a:cxn ang="0">
                  <a:pos x="13" y="55"/>
                </a:cxn>
                <a:cxn ang="0">
                  <a:pos x="25" y="68"/>
                </a:cxn>
                <a:cxn ang="0">
                  <a:pos x="40" y="80"/>
                </a:cxn>
                <a:cxn ang="0">
                  <a:pos x="56" y="92"/>
                </a:cxn>
                <a:cxn ang="0">
                  <a:pos x="77" y="104"/>
                </a:cxn>
                <a:cxn ang="0">
                  <a:pos x="99" y="114"/>
                </a:cxn>
                <a:cxn ang="0">
                  <a:pos x="120" y="123"/>
                </a:cxn>
                <a:cxn ang="0">
                  <a:pos x="141" y="129"/>
                </a:cxn>
                <a:cxn ang="0">
                  <a:pos x="163" y="132"/>
                </a:cxn>
                <a:cxn ang="0">
                  <a:pos x="181" y="135"/>
                </a:cxn>
                <a:cxn ang="0">
                  <a:pos x="197" y="132"/>
                </a:cxn>
                <a:cxn ang="0">
                  <a:pos x="209" y="129"/>
                </a:cxn>
                <a:cxn ang="0">
                  <a:pos x="218" y="123"/>
                </a:cxn>
                <a:cxn ang="0">
                  <a:pos x="221" y="114"/>
                </a:cxn>
                <a:cxn ang="0">
                  <a:pos x="221" y="101"/>
                </a:cxn>
                <a:cxn ang="0">
                  <a:pos x="218" y="89"/>
                </a:cxn>
                <a:cxn ang="0">
                  <a:pos x="209" y="77"/>
                </a:cxn>
                <a:cxn ang="0">
                  <a:pos x="197" y="65"/>
                </a:cxn>
                <a:cxn ang="0">
                  <a:pos x="181" y="52"/>
                </a:cxn>
                <a:cxn ang="0">
                  <a:pos x="166" y="40"/>
                </a:cxn>
                <a:cxn ang="0">
                  <a:pos x="145" y="28"/>
                </a:cxn>
                <a:cxn ang="0">
                  <a:pos x="123" y="19"/>
                </a:cxn>
              </a:cxnLst>
              <a:rect l="0" t="0" r="r" b="b"/>
              <a:pathLst>
                <a:path w="221" h="135">
                  <a:moveTo>
                    <a:pt x="123" y="19"/>
                  </a:moveTo>
                  <a:lnTo>
                    <a:pt x="102" y="9"/>
                  </a:lnTo>
                  <a:lnTo>
                    <a:pt x="80" y="6"/>
                  </a:lnTo>
                  <a:lnTo>
                    <a:pt x="59" y="0"/>
                  </a:lnTo>
                  <a:lnTo>
                    <a:pt x="43" y="0"/>
                  </a:lnTo>
                  <a:lnTo>
                    <a:pt x="28" y="3"/>
                  </a:lnTo>
                  <a:lnTo>
                    <a:pt x="16" y="6"/>
                  </a:lnTo>
                  <a:lnTo>
                    <a:pt x="7" y="12"/>
                  </a:lnTo>
                  <a:lnTo>
                    <a:pt x="0" y="22"/>
                  </a:lnTo>
                  <a:lnTo>
                    <a:pt x="0" y="31"/>
                  </a:lnTo>
                  <a:lnTo>
                    <a:pt x="4" y="43"/>
                  </a:lnTo>
                  <a:lnTo>
                    <a:pt x="13" y="55"/>
                  </a:lnTo>
                  <a:lnTo>
                    <a:pt x="25" y="68"/>
                  </a:lnTo>
                  <a:lnTo>
                    <a:pt x="40" y="80"/>
                  </a:lnTo>
                  <a:lnTo>
                    <a:pt x="56" y="92"/>
                  </a:lnTo>
                  <a:lnTo>
                    <a:pt x="77" y="104"/>
                  </a:lnTo>
                  <a:lnTo>
                    <a:pt x="99" y="114"/>
                  </a:lnTo>
                  <a:lnTo>
                    <a:pt x="120" y="123"/>
                  </a:lnTo>
                  <a:lnTo>
                    <a:pt x="141" y="129"/>
                  </a:lnTo>
                  <a:lnTo>
                    <a:pt x="163" y="132"/>
                  </a:lnTo>
                  <a:lnTo>
                    <a:pt x="181" y="135"/>
                  </a:lnTo>
                  <a:lnTo>
                    <a:pt x="197" y="132"/>
                  </a:lnTo>
                  <a:lnTo>
                    <a:pt x="209" y="129"/>
                  </a:lnTo>
                  <a:lnTo>
                    <a:pt x="218" y="123"/>
                  </a:lnTo>
                  <a:lnTo>
                    <a:pt x="221" y="114"/>
                  </a:lnTo>
                  <a:lnTo>
                    <a:pt x="221" y="101"/>
                  </a:lnTo>
                  <a:lnTo>
                    <a:pt x="218" y="89"/>
                  </a:lnTo>
                  <a:lnTo>
                    <a:pt x="209" y="77"/>
                  </a:lnTo>
                  <a:lnTo>
                    <a:pt x="197" y="65"/>
                  </a:lnTo>
                  <a:lnTo>
                    <a:pt x="181" y="52"/>
                  </a:lnTo>
                  <a:lnTo>
                    <a:pt x="166" y="40"/>
                  </a:lnTo>
                  <a:lnTo>
                    <a:pt x="145" y="28"/>
                  </a:lnTo>
                  <a:lnTo>
                    <a:pt x="123" y="19"/>
                  </a:lnTo>
                  <a:close/>
                </a:path>
              </a:pathLst>
            </a:custGeom>
            <a:gradFill rotWithShape="0">
              <a:gsLst>
                <a:gs pos="0">
                  <a:srgbClr val="FFCC00">
                    <a:gamma/>
                    <a:tint val="0"/>
                    <a:invGamma/>
                  </a:srgbClr>
                </a:gs>
                <a:gs pos="100000">
                  <a:srgbClr val="FFCC00"/>
                </a:gs>
              </a:gsLst>
              <a:path path="rect">
                <a:fillToRect l="50000" t="50000" r="50000" b="50000"/>
              </a:path>
            </a:gradFill>
            <a:ln w="9525">
              <a:solidFill>
                <a:srgbClr val="996600"/>
              </a:solidFill>
              <a:round/>
              <a:headEnd/>
              <a:tailEnd/>
            </a:ln>
          </p:spPr>
          <p:txBody>
            <a:bodyPr>
              <a:prstTxWarp prst="textNoShape">
                <a:avLst/>
              </a:prstTxWarp>
            </a:bodyPr>
            <a:lstStyle/>
            <a:p>
              <a:endParaRPr lang="en-US"/>
            </a:p>
          </p:txBody>
        </p:sp>
        <p:sp>
          <p:nvSpPr>
            <p:cNvPr id="455710" name="Freeform 30"/>
            <p:cNvSpPr>
              <a:spLocks/>
            </p:cNvSpPr>
            <p:nvPr/>
          </p:nvSpPr>
          <p:spPr bwMode="auto">
            <a:xfrm>
              <a:off x="4599" y="1460"/>
              <a:ext cx="1361" cy="1315"/>
            </a:xfrm>
            <a:custGeom>
              <a:avLst/>
              <a:gdLst/>
              <a:ahLst/>
              <a:cxnLst>
                <a:cxn ang="0">
                  <a:pos x="1349" y="361"/>
                </a:cxn>
                <a:cxn ang="0">
                  <a:pos x="1324" y="374"/>
                </a:cxn>
                <a:cxn ang="0">
                  <a:pos x="1297" y="383"/>
                </a:cxn>
                <a:cxn ang="0">
                  <a:pos x="1263" y="386"/>
                </a:cxn>
                <a:cxn ang="0">
                  <a:pos x="1223" y="380"/>
                </a:cxn>
                <a:cxn ang="0">
                  <a:pos x="1183" y="346"/>
                </a:cxn>
                <a:cxn ang="0">
                  <a:pos x="1143" y="303"/>
                </a:cxn>
                <a:cxn ang="0">
                  <a:pos x="1091" y="263"/>
                </a:cxn>
                <a:cxn ang="0">
                  <a:pos x="1030" y="236"/>
                </a:cxn>
                <a:cxn ang="0">
                  <a:pos x="972" y="217"/>
                </a:cxn>
                <a:cxn ang="0">
                  <a:pos x="913" y="202"/>
                </a:cxn>
                <a:cxn ang="0">
                  <a:pos x="852" y="199"/>
                </a:cxn>
                <a:cxn ang="0">
                  <a:pos x="781" y="205"/>
                </a:cxn>
                <a:cxn ang="0">
                  <a:pos x="732" y="208"/>
                </a:cxn>
                <a:cxn ang="0">
                  <a:pos x="699" y="202"/>
                </a:cxn>
                <a:cxn ang="0">
                  <a:pos x="671" y="181"/>
                </a:cxn>
                <a:cxn ang="0">
                  <a:pos x="640" y="150"/>
                </a:cxn>
                <a:cxn ang="0">
                  <a:pos x="619" y="104"/>
                </a:cxn>
                <a:cxn ang="0">
                  <a:pos x="594" y="58"/>
                </a:cxn>
                <a:cxn ang="0">
                  <a:pos x="564" y="21"/>
                </a:cxn>
                <a:cxn ang="0">
                  <a:pos x="518" y="6"/>
                </a:cxn>
                <a:cxn ang="0">
                  <a:pos x="463" y="0"/>
                </a:cxn>
                <a:cxn ang="0">
                  <a:pos x="404" y="0"/>
                </a:cxn>
                <a:cxn ang="0">
                  <a:pos x="358" y="9"/>
                </a:cxn>
                <a:cxn ang="0">
                  <a:pos x="325" y="70"/>
                </a:cxn>
                <a:cxn ang="0">
                  <a:pos x="279" y="230"/>
                </a:cxn>
                <a:cxn ang="0">
                  <a:pos x="214" y="417"/>
                </a:cxn>
                <a:cxn ang="0">
                  <a:pos x="144" y="573"/>
                </a:cxn>
                <a:cxn ang="0">
                  <a:pos x="98" y="653"/>
                </a:cxn>
                <a:cxn ang="0">
                  <a:pos x="70" y="739"/>
                </a:cxn>
                <a:cxn ang="0">
                  <a:pos x="36" y="843"/>
                </a:cxn>
                <a:cxn ang="0">
                  <a:pos x="9" y="941"/>
                </a:cxn>
                <a:cxn ang="0">
                  <a:pos x="33" y="953"/>
                </a:cxn>
                <a:cxn ang="0">
                  <a:pos x="98" y="904"/>
                </a:cxn>
                <a:cxn ang="0">
                  <a:pos x="153" y="870"/>
                </a:cxn>
                <a:cxn ang="0">
                  <a:pos x="202" y="861"/>
                </a:cxn>
                <a:cxn ang="0">
                  <a:pos x="251" y="889"/>
                </a:cxn>
                <a:cxn ang="0">
                  <a:pos x="297" y="941"/>
                </a:cxn>
                <a:cxn ang="0">
                  <a:pos x="346" y="1002"/>
                </a:cxn>
                <a:cxn ang="0">
                  <a:pos x="404" y="1054"/>
                </a:cxn>
                <a:cxn ang="0">
                  <a:pos x="469" y="1079"/>
                </a:cxn>
                <a:cxn ang="0">
                  <a:pos x="539" y="1079"/>
                </a:cxn>
                <a:cxn ang="0">
                  <a:pos x="613" y="1070"/>
                </a:cxn>
                <a:cxn ang="0">
                  <a:pos x="683" y="1073"/>
                </a:cxn>
                <a:cxn ang="0">
                  <a:pos x="745" y="1106"/>
                </a:cxn>
                <a:cxn ang="0">
                  <a:pos x="803" y="1174"/>
                </a:cxn>
                <a:cxn ang="0">
                  <a:pos x="855" y="1251"/>
                </a:cxn>
                <a:cxn ang="0">
                  <a:pos x="901" y="1306"/>
                </a:cxn>
                <a:cxn ang="0">
                  <a:pos x="935" y="1312"/>
                </a:cxn>
                <a:cxn ang="0">
                  <a:pos x="953" y="1312"/>
                </a:cxn>
                <a:cxn ang="0">
                  <a:pos x="972" y="1306"/>
                </a:cxn>
                <a:cxn ang="0">
                  <a:pos x="1002" y="1293"/>
                </a:cxn>
                <a:cxn ang="0">
                  <a:pos x="1045" y="1223"/>
                </a:cxn>
                <a:cxn ang="0">
                  <a:pos x="1131" y="987"/>
                </a:cxn>
                <a:cxn ang="0">
                  <a:pos x="1238" y="686"/>
                </a:cxn>
                <a:cxn ang="0">
                  <a:pos x="1333" y="432"/>
                </a:cxn>
              </a:cxnLst>
              <a:rect l="0" t="0" r="r" b="b"/>
              <a:pathLst>
                <a:path w="1361" h="1315">
                  <a:moveTo>
                    <a:pt x="1361" y="355"/>
                  </a:moveTo>
                  <a:lnTo>
                    <a:pt x="1349" y="361"/>
                  </a:lnTo>
                  <a:lnTo>
                    <a:pt x="1336" y="368"/>
                  </a:lnTo>
                  <a:lnTo>
                    <a:pt x="1324" y="374"/>
                  </a:lnTo>
                  <a:lnTo>
                    <a:pt x="1312" y="380"/>
                  </a:lnTo>
                  <a:lnTo>
                    <a:pt x="1297" y="383"/>
                  </a:lnTo>
                  <a:lnTo>
                    <a:pt x="1281" y="386"/>
                  </a:lnTo>
                  <a:lnTo>
                    <a:pt x="1263" y="386"/>
                  </a:lnTo>
                  <a:lnTo>
                    <a:pt x="1244" y="386"/>
                  </a:lnTo>
                  <a:lnTo>
                    <a:pt x="1223" y="380"/>
                  </a:lnTo>
                  <a:lnTo>
                    <a:pt x="1205" y="364"/>
                  </a:lnTo>
                  <a:lnTo>
                    <a:pt x="1183" y="346"/>
                  </a:lnTo>
                  <a:lnTo>
                    <a:pt x="1165" y="325"/>
                  </a:lnTo>
                  <a:lnTo>
                    <a:pt x="1143" y="303"/>
                  </a:lnTo>
                  <a:lnTo>
                    <a:pt x="1119" y="282"/>
                  </a:lnTo>
                  <a:lnTo>
                    <a:pt x="1091" y="263"/>
                  </a:lnTo>
                  <a:lnTo>
                    <a:pt x="1060" y="248"/>
                  </a:lnTo>
                  <a:lnTo>
                    <a:pt x="1030" y="236"/>
                  </a:lnTo>
                  <a:lnTo>
                    <a:pt x="999" y="227"/>
                  </a:lnTo>
                  <a:lnTo>
                    <a:pt x="972" y="217"/>
                  </a:lnTo>
                  <a:lnTo>
                    <a:pt x="944" y="208"/>
                  </a:lnTo>
                  <a:lnTo>
                    <a:pt x="913" y="202"/>
                  </a:lnTo>
                  <a:lnTo>
                    <a:pt x="883" y="199"/>
                  </a:lnTo>
                  <a:lnTo>
                    <a:pt x="852" y="199"/>
                  </a:lnTo>
                  <a:lnTo>
                    <a:pt x="815" y="202"/>
                  </a:lnTo>
                  <a:lnTo>
                    <a:pt x="781" y="205"/>
                  </a:lnTo>
                  <a:lnTo>
                    <a:pt x="754" y="208"/>
                  </a:lnTo>
                  <a:lnTo>
                    <a:pt x="732" y="208"/>
                  </a:lnTo>
                  <a:lnTo>
                    <a:pt x="714" y="205"/>
                  </a:lnTo>
                  <a:lnTo>
                    <a:pt x="699" y="202"/>
                  </a:lnTo>
                  <a:lnTo>
                    <a:pt x="686" y="193"/>
                  </a:lnTo>
                  <a:lnTo>
                    <a:pt x="671" y="181"/>
                  </a:lnTo>
                  <a:lnTo>
                    <a:pt x="656" y="168"/>
                  </a:lnTo>
                  <a:lnTo>
                    <a:pt x="640" y="150"/>
                  </a:lnTo>
                  <a:lnTo>
                    <a:pt x="628" y="128"/>
                  </a:lnTo>
                  <a:lnTo>
                    <a:pt x="619" y="104"/>
                  </a:lnTo>
                  <a:lnTo>
                    <a:pt x="607" y="79"/>
                  </a:lnTo>
                  <a:lnTo>
                    <a:pt x="594" y="58"/>
                  </a:lnTo>
                  <a:lnTo>
                    <a:pt x="582" y="36"/>
                  </a:lnTo>
                  <a:lnTo>
                    <a:pt x="564" y="21"/>
                  </a:lnTo>
                  <a:lnTo>
                    <a:pt x="542" y="12"/>
                  </a:lnTo>
                  <a:lnTo>
                    <a:pt x="518" y="6"/>
                  </a:lnTo>
                  <a:lnTo>
                    <a:pt x="490" y="3"/>
                  </a:lnTo>
                  <a:lnTo>
                    <a:pt x="463" y="0"/>
                  </a:lnTo>
                  <a:lnTo>
                    <a:pt x="432" y="0"/>
                  </a:lnTo>
                  <a:lnTo>
                    <a:pt x="404" y="0"/>
                  </a:lnTo>
                  <a:lnTo>
                    <a:pt x="380" y="3"/>
                  </a:lnTo>
                  <a:lnTo>
                    <a:pt x="358" y="9"/>
                  </a:lnTo>
                  <a:lnTo>
                    <a:pt x="340" y="18"/>
                  </a:lnTo>
                  <a:lnTo>
                    <a:pt x="325" y="70"/>
                  </a:lnTo>
                  <a:lnTo>
                    <a:pt x="303" y="144"/>
                  </a:lnTo>
                  <a:lnTo>
                    <a:pt x="279" y="230"/>
                  </a:lnTo>
                  <a:lnTo>
                    <a:pt x="248" y="325"/>
                  </a:lnTo>
                  <a:lnTo>
                    <a:pt x="214" y="417"/>
                  </a:lnTo>
                  <a:lnTo>
                    <a:pt x="180" y="499"/>
                  </a:lnTo>
                  <a:lnTo>
                    <a:pt x="144" y="573"/>
                  </a:lnTo>
                  <a:lnTo>
                    <a:pt x="107" y="622"/>
                  </a:lnTo>
                  <a:lnTo>
                    <a:pt x="98" y="653"/>
                  </a:lnTo>
                  <a:lnTo>
                    <a:pt x="85" y="693"/>
                  </a:lnTo>
                  <a:lnTo>
                    <a:pt x="70" y="739"/>
                  </a:lnTo>
                  <a:lnTo>
                    <a:pt x="55" y="791"/>
                  </a:lnTo>
                  <a:lnTo>
                    <a:pt x="36" y="843"/>
                  </a:lnTo>
                  <a:lnTo>
                    <a:pt x="21" y="895"/>
                  </a:lnTo>
                  <a:lnTo>
                    <a:pt x="9" y="941"/>
                  </a:lnTo>
                  <a:lnTo>
                    <a:pt x="0" y="981"/>
                  </a:lnTo>
                  <a:lnTo>
                    <a:pt x="33" y="953"/>
                  </a:lnTo>
                  <a:lnTo>
                    <a:pt x="67" y="929"/>
                  </a:lnTo>
                  <a:lnTo>
                    <a:pt x="98" y="904"/>
                  </a:lnTo>
                  <a:lnTo>
                    <a:pt x="125" y="883"/>
                  </a:lnTo>
                  <a:lnTo>
                    <a:pt x="153" y="870"/>
                  </a:lnTo>
                  <a:lnTo>
                    <a:pt x="177" y="861"/>
                  </a:lnTo>
                  <a:lnTo>
                    <a:pt x="202" y="861"/>
                  </a:lnTo>
                  <a:lnTo>
                    <a:pt x="226" y="870"/>
                  </a:lnTo>
                  <a:lnTo>
                    <a:pt x="251" y="889"/>
                  </a:lnTo>
                  <a:lnTo>
                    <a:pt x="272" y="913"/>
                  </a:lnTo>
                  <a:lnTo>
                    <a:pt x="297" y="941"/>
                  </a:lnTo>
                  <a:lnTo>
                    <a:pt x="321" y="972"/>
                  </a:lnTo>
                  <a:lnTo>
                    <a:pt x="346" y="1002"/>
                  </a:lnTo>
                  <a:lnTo>
                    <a:pt x="374" y="1030"/>
                  </a:lnTo>
                  <a:lnTo>
                    <a:pt x="404" y="1054"/>
                  </a:lnTo>
                  <a:lnTo>
                    <a:pt x="435" y="1070"/>
                  </a:lnTo>
                  <a:lnTo>
                    <a:pt x="469" y="1079"/>
                  </a:lnTo>
                  <a:lnTo>
                    <a:pt x="505" y="1079"/>
                  </a:lnTo>
                  <a:lnTo>
                    <a:pt x="539" y="1079"/>
                  </a:lnTo>
                  <a:lnTo>
                    <a:pt x="576" y="1073"/>
                  </a:lnTo>
                  <a:lnTo>
                    <a:pt x="613" y="1070"/>
                  </a:lnTo>
                  <a:lnTo>
                    <a:pt x="647" y="1070"/>
                  </a:lnTo>
                  <a:lnTo>
                    <a:pt x="683" y="1073"/>
                  </a:lnTo>
                  <a:lnTo>
                    <a:pt x="714" y="1085"/>
                  </a:lnTo>
                  <a:lnTo>
                    <a:pt x="745" y="1106"/>
                  </a:lnTo>
                  <a:lnTo>
                    <a:pt x="775" y="1137"/>
                  </a:lnTo>
                  <a:lnTo>
                    <a:pt x="803" y="1174"/>
                  </a:lnTo>
                  <a:lnTo>
                    <a:pt x="831" y="1214"/>
                  </a:lnTo>
                  <a:lnTo>
                    <a:pt x="855" y="1251"/>
                  </a:lnTo>
                  <a:lnTo>
                    <a:pt x="880" y="1281"/>
                  </a:lnTo>
                  <a:lnTo>
                    <a:pt x="901" y="1306"/>
                  </a:lnTo>
                  <a:lnTo>
                    <a:pt x="923" y="1315"/>
                  </a:lnTo>
                  <a:lnTo>
                    <a:pt x="935" y="1312"/>
                  </a:lnTo>
                  <a:lnTo>
                    <a:pt x="944" y="1312"/>
                  </a:lnTo>
                  <a:lnTo>
                    <a:pt x="953" y="1312"/>
                  </a:lnTo>
                  <a:lnTo>
                    <a:pt x="962" y="1309"/>
                  </a:lnTo>
                  <a:lnTo>
                    <a:pt x="972" y="1306"/>
                  </a:lnTo>
                  <a:lnTo>
                    <a:pt x="987" y="1300"/>
                  </a:lnTo>
                  <a:lnTo>
                    <a:pt x="1002" y="1293"/>
                  </a:lnTo>
                  <a:lnTo>
                    <a:pt x="1024" y="1284"/>
                  </a:lnTo>
                  <a:lnTo>
                    <a:pt x="1045" y="1223"/>
                  </a:lnTo>
                  <a:lnTo>
                    <a:pt x="1085" y="1119"/>
                  </a:lnTo>
                  <a:lnTo>
                    <a:pt x="1131" y="987"/>
                  </a:lnTo>
                  <a:lnTo>
                    <a:pt x="1186" y="837"/>
                  </a:lnTo>
                  <a:lnTo>
                    <a:pt x="1238" y="686"/>
                  </a:lnTo>
                  <a:lnTo>
                    <a:pt x="1290" y="548"/>
                  </a:lnTo>
                  <a:lnTo>
                    <a:pt x="1333" y="432"/>
                  </a:lnTo>
                  <a:lnTo>
                    <a:pt x="1361" y="355"/>
                  </a:lnTo>
                  <a:close/>
                </a:path>
              </a:pathLst>
            </a:custGeom>
            <a:solidFill>
              <a:srgbClr val="FF0000"/>
            </a:solidFill>
            <a:ln w="9525">
              <a:noFill/>
              <a:round/>
              <a:headEnd/>
              <a:tailEnd/>
            </a:ln>
          </p:spPr>
          <p:txBody>
            <a:bodyPr>
              <a:prstTxWarp prst="textNoShape">
                <a:avLst/>
              </a:prstTxWarp>
            </a:bodyPr>
            <a:lstStyle/>
            <a:p>
              <a:endParaRPr lang="en-US"/>
            </a:p>
          </p:txBody>
        </p:sp>
        <p:sp>
          <p:nvSpPr>
            <p:cNvPr id="455711" name="Freeform 31"/>
            <p:cNvSpPr>
              <a:spLocks/>
            </p:cNvSpPr>
            <p:nvPr/>
          </p:nvSpPr>
          <p:spPr bwMode="auto">
            <a:xfrm>
              <a:off x="5843" y="1803"/>
              <a:ext cx="123" cy="58"/>
            </a:xfrm>
            <a:custGeom>
              <a:avLst/>
              <a:gdLst/>
              <a:ahLst/>
              <a:cxnLst>
                <a:cxn ang="0">
                  <a:pos x="0" y="58"/>
                </a:cxn>
                <a:cxn ang="0">
                  <a:pos x="0" y="58"/>
                </a:cxn>
                <a:cxn ang="0">
                  <a:pos x="19" y="58"/>
                </a:cxn>
                <a:cxn ang="0">
                  <a:pos x="37" y="58"/>
                </a:cxn>
                <a:cxn ang="0">
                  <a:pos x="56" y="55"/>
                </a:cxn>
                <a:cxn ang="0">
                  <a:pos x="71" y="52"/>
                </a:cxn>
                <a:cxn ang="0">
                  <a:pos x="86" y="43"/>
                </a:cxn>
                <a:cxn ang="0">
                  <a:pos x="99" y="37"/>
                </a:cxn>
                <a:cxn ang="0">
                  <a:pos x="111" y="31"/>
                </a:cxn>
                <a:cxn ang="0">
                  <a:pos x="123" y="25"/>
                </a:cxn>
                <a:cxn ang="0">
                  <a:pos x="111" y="0"/>
                </a:cxn>
                <a:cxn ang="0">
                  <a:pos x="99" y="6"/>
                </a:cxn>
                <a:cxn ang="0">
                  <a:pos x="86" y="12"/>
                </a:cxn>
                <a:cxn ang="0">
                  <a:pos x="74" y="18"/>
                </a:cxn>
                <a:cxn ang="0">
                  <a:pos x="65" y="21"/>
                </a:cxn>
                <a:cxn ang="0">
                  <a:pos x="50" y="25"/>
                </a:cxn>
                <a:cxn ang="0">
                  <a:pos x="37" y="28"/>
                </a:cxn>
                <a:cxn ang="0">
                  <a:pos x="19" y="28"/>
                </a:cxn>
                <a:cxn ang="0">
                  <a:pos x="0" y="28"/>
                </a:cxn>
                <a:cxn ang="0">
                  <a:pos x="0" y="28"/>
                </a:cxn>
                <a:cxn ang="0">
                  <a:pos x="0" y="58"/>
                </a:cxn>
              </a:cxnLst>
              <a:rect l="0" t="0" r="r" b="b"/>
              <a:pathLst>
                <a:path w="123" h="58">
                  <a:moveTo>
                    <a:pt x="0" y="58"/>
                  </a:moveTo>
                  <a:lnTo>
                    <a:pt x="0" y="58"/>
                  </a:lnTo>
                  <a:lnTo>
                    <a:pt x="19" y="58"/>
                  </a:lnTo>
                  <a:lnTo>
                    <a:pt x="37" y="58"/>
                  </a:lnTo>
                  <a:lnTo>
                    <a:pt x="56" y="55"/>
                  </a:lnTo>
                  <a:lnTo>
                    <a:pt x="71" y="52"/>
                  </a:lnTo>
                  <a:lnTo>
                    <a:pt x="86" y="43"/>
                  </a:lnTo>
                  <a:lnTo>
                    <a:pt x="99" y="37"/>
                  </a:lnTo>
                  <a:lnTo>
                    <a:pt x="111" y="31"/>
                  </a:lnTo>
                  <a:lnTo>
                    <a:pt x="123" y="25"/>
                  </a:lnTo>
                  <a:lnTo>
                    <a:pt x="111" y="0"/>
                  </a:lnTo>
                  <a:lnTo>
                    <a:pt x="99" y="6"/>
                  </a:lnTo>
                  <a:lnTo>
                    <a:pt x="86" y="12"/>
                  </a:lnTo>
                  <a:lnTo>
                    <a:pt x="74" y="18"/>
                  </a:lnTo>
                  <a:lnTo>
                    <a:pt x="65" y="21"/>
                  </a:lnTo>
                  <a:lnTo>
                    <a:pt x="50" y="25"/>
                  </a:lnTo>
                  <a:lnTo>
                    <a:pt x="37" y="28"/>
                  </a:lnTo>
                  <a:lnTo>
                    <a:pt x="19" y="28"/>
                  </a:lnTo>
                  <a:lnTo>
                    <a:pt x="0" y="28"/>
                  </a:lnTo>
                  <a:lnTo>
                    <a:pt x="0" y="28"/>
                  </a:lnTo>
                  <a:lnTo>
                    <a:pt x="0" y="58"/>
                  </a:lnTo>
                  <a:close/>
                </a:path>
              </a:pathLst>
            </a:custGeom>
            <a:solidFill>
              <a:srgbClr val="A50021"/>
            </a:solidFill>
            <a:ln w="9525">
              <a:noFill/>
              <a:round/>
              <a:headEnd/>
              <a:tailEnd/>
            </a:ln>
          </p:spPr>
          <p:txBody>
            <a:bodyPr>
              <a:prstTxWarp prst="textNoShape">
                <a:avLst/>
              </a:prstTxWarp>
            </a:bodyPr>
            <a:lstStyle/>
            <a:p>
              <a:endParaRPr lang="en-US"/>
            </a:p>
          </p:txBody>
        </p:sp>
        <p:sp>
          <p:nvSpPr>
            <p:cNvPr id="455712" name="Freeform 32"/>
            <p:cNvSpPr>
              <a:spLocks/>
            </p:cNvSpPr>
            <p:nvPr/>
          </p:nvSpPr>
          <p:spPr bwMode="auto">
            <a:xfrm>
              <a:off x="5656" y="1693"/>
              <a:ext cx="187" cy="168"/>
            </a:xfrm>
            <a:custGeom>
              <a:avLst/>
              <a:gdLst/>
              <a:ahLst/>
              <a:cxnLst>
                <a:cxn ang="0">
                  <a:pos x="0" y="30"/>
                </a:cxn>
                <a:cxn ang="0">
                  <a:pos x="0" y="30"/>
                </a:cxn>
                <a:cxn ang="0">
                  <a:pos x="28" y="43"/>
                </a:cxn>
                <a:cxn ang="0">
                  <a:pos x="53" y="61"/>
                </a:cxn>
                <a:cxn ang="0">
                  <a:pos x="77" y="82"/>
                </a:cxn>
                <a:cxn ang="0">
                  <a:pos x="95" y="101"/>
                </a:cxn>
                <a:cxn ang="0">
                  <a:pos x="117" y="122"/>
                </a:cxn>
                <a:cxn ang="0">
                  <a:pos x="138" y="144"/>
                </a:cxn>
                <a:cxn ang="0">
                  <a:pos x="160" y="159"/>
                </a:cxn>
                <a:cxn ang="0">
                  <a:pos x="187" y="168"/>
                </a:cxn>
                <a:cxn ang="0">
                  <a:pos x="187" y="138"/>
                </a:cxn>
                <a:cxn ang="0">
                  <a:pos x="172" y="135"/>
                </a:cxn>
                <a:cxn ang="0">
                  <a:pos x="157" y="119"/>
                </a:cxn>
                <a:cxn ang="0">
                  <a:pos x="135" y="104"/>
                </a:cxn>
                <a:cxn ang="0">
                  <a:pos x="120" y="82"/>
                </a:cxn>
                <a:cxn ang="0">
                  <a:pos x="95" y="58"/>
                </a:cxn>
                <a:cxn ang="0">
                  <a:pos x="71" y="36"/>
                </a:cxn>
                <a:cxn ang="0">
                  <a:pos x="40" y="18"/>
                </a:cxn>
                <a:cxn ang="0">
                  <a:pos x="7" y="0"/>
                </a:cxn>
                <a:cxn ang="0">
                  <a:pos x="7" y="0"/>
                </a:cxn>
                <a:cxn ang="0">
                  <a:pos x="0" y="30"/>
                </a:cxn>
              </a:cxnLst>
              <a:rect l="0" t="0" r="r" b="b"/>
              <a:pathLst>
                <a:path w="187" h="168">
                  <a:moveTo>
                    <a:pt x="0" y="30"/>
                  </a:moveTo>
                  <a:lnTo>
                    <a:pt x="0" y="30"/>
                  </a:lnTo>
                  <a:lnTo>
                    <a:pt x="28" y="43"/>
                  </a:lnTo>
                  <a:lnTo>
                    <a:pt x="53" y="61"/>
                  </a:lnTo>
                  <a:lnTo>
                    <a:pt x="77" y="82"/>
                  </a:lnTo>
                  <a:lnTo>
                    <a:pt x="95" y="101"/>
                  </a:lnTo>
                  <a:lnTo>
                    <a:pt x="117" y="122"/>
                  </a:lnTo>
                  <a:lnTo>
                    <a:pt x="138" y="144"/>
                  </a:lnTo>
                  <a:lnTo>
                    <a:pt x="160" y="159"/>
                  </a:lnTo>
                  <a:lnTo>
                    <a:pt x="187" y="168"/>
                  </a:lnTo>
                  <a:lnTo>
                    <a:pt x="187" y="138"/>
                  </a:lnTo>
                  <a:lnTo>
                    <a:pt x="172" y="135"/>
                  </a:lnTo>
                  <a:lnTo>
                    <a:pt x="157" y="119"/>
                  </a:lnTo>
                  <a:lnTo>
                    <a:pt x="135" y="104"/>
                  </a:lnTo>
                  <a:lnTo>
                    <a:pt x="120" y="82"/>
                  </a:lnTo>
                  <a:lnTo>
                    <a:pt x="95" y="58"/>
                  </a:lnTo>
                  <a:lnTo>
                    <a:pt x="71" y="36"/>
                  </a:lnTo>
                  <a:lnTo>
                    <a:pt x="40" y="18"/>
                  </a:lnTo>
                  <a:lnTo>
                    <a:pt x="7" y="0"/>
                  </a:lnTo>
                  <a:lnTo>
                    <a:pt x="7" y="0"/>
                  </a:lnTo>
                  <a:lnTo>
                    <a:pt x="0" y="30"/>
                  </a:lnTo>
                  <a:close/>
                </a:path>
              </a:pathLst>
            </a:custGeom>
            <a:solidFill>
              <a:srgbClr val="A50021"/>
            </a:solidFill>
            <a:ln w="9525">
              <a:noFill/>
              <a:round/>
              <a:headEnd/>
              <a:tailEnd/>
            </a:ln>
          </p:spPr>
          <p:txBody>
            <a:bodyPr>
              <a:prstTxWarp prst="textNoShape">
                <a:avLst/>
              </a:prstTxWarp>
            </a:bodyPr>
            <a:lstStyle/>
            <a:p>
              <a:endParaRPr lang="en-US"/>
            </a:p>
          </p:txBody>
        </p:sp>
        <p:sp>
          <p:nvSpPr>
            <p:cNvPr id="455713" name="Freeform 33"/>
            <p:cNvSpPr>
              <a:spLocks/>
            </p:cNvSpPr>
            <p:nvPr/>
          </p:nvSpPr>
          <p:spPr bwMode="auto">
            <a:xfrm>
              <a:off x="5414" y="1644"/>
              <a:ext cx="249" cy="79"/>
            </a:xfrm>
            <a:custGeom>
              <a:avLst/>
              <a:gdLst/>
              <a:ahLst/>
              <a:cxnLst>
                <a:cxn ang="0">
                  <a:pos x="0" y="33"/>
                </a:cxn>
                <a:cxn ang="0">
                  <a:pos x="0" y="33"/>
                </a:cxn>
                <a:cxn ang="0">
                  <a:pos x="37" y="30"/>
                </a:cxn>
                <a:cxn ang="0">
                  <a:pos x="68" y="30"/>
                </a:cxn>
                <a:cxn ang="0">
                  <a:pos x="98" y="33"/>
                </a:cxn>
                <a:cxn ang="0">
                  <a:pos x="126" y="39"/>
                </a:cxn>
                <a:cxn ang="0">
                  <a:pos x="154" y="49"/>
                </a:cxn>
                <a:cxn ang="0">
                  <a:pos x="181" y="58"/>
                </a:cxn>
                <a:cxn ang="0">
                  <a:pos x="212" y="67"/>
                </a:cxn>
                <a:cxn ang="0">
                  <a:pos x="242" y="79"/>
                </a:cxn>
                <a:cxn ang="0">
                  <a:pos x="249" y="49"/>
                </a:cxn>
                <a:cxn ang="0">
                  <a:pos x="218" y="36"/>
                </a:cxn>
                <a:cxn ang="0">
                  <a:pos x="187" y="27"/>
                </a:cxn>
                <a:cxn ang="0">
                  <a:pos x="160" y="18"/>
                </a:cxn>
                <a:cxn ang="0">
                  <a:pos x="132" y="9"/>
                </a:cxn>
                <a:cxn ang="0">
                  <a:pos x="98" y="3"/>
                </a:cxn>
                <a:cxn ang="0">
                  <a:pos x="68" y="0"/>
                </a:cxn>
                <a:cxn ang="0">
                  <a:pos x="37" y="0"/>
                </a:cxn>
                <a:cxn ang="0">
                  <a:pos x="0" y="3"/>
                </a:cxn>
                <a:cxn ang="0">
                  <a:pos x="0" y="3"/>
                </a:cxn>
                <a:cxn ang="0">
                  <a:pos x="0" y="33"/>
                </a:cxn>
              </a:cxnLst>
              <a:rect l="0" t="0" r="r" b="b"/>
              <a:pathLst>
                <a:path w="249" h="79">
                  <a:moveTo>
                    <a:pt x="0" y="33"/>
                  </a:moveTo>
                  <a:lnTo>
                    <a:pt x="0" y="33"/>
                  </a:lnTo>
                  <a:lnTo>
                    <a:pt x="37" y="30"/>
                  </a:lnTo>
                  <a:lnTo>
                    <a:pt x="68" y="30"/>
                  </a:lnTo>
                  <a:lnTo>
                    <a:pt x="98" y="33"/>
                  </a:lnTo>
                  <a:lnTo>
                    <a:pt x="126" y="39"/>
                  </a:lnTo>
                  <a:lnTo>
                    <a:pt x="154" y="49"/>
                  </a:lnTo>
                  <a:lnTo>
                    <a:pt x="181" y="58"/>
                  </a:lnTo>
                  <a:lnTo>
                    <a:pt x="212" y="67"/>
                  </a:lnTo>
                  <a:lnTo>
                    <a:pt x="242" y="79"/>
                  </a:lnTo>
                  <a:lnTo>
                    <a:pt x="249" y="49"/>
                  </a:lnTo>
                  <a:lnTo>
                    <a:pt x="218" y="36"/>
                  </a:lnTo>
                  <a:lnTo>
                    <a:pt x="187" y="27"/>
                  </a:lnTo>
                  <a:lnTo>
                    <a:pt x="160" y="18"/>
                  </a:lnTo>
                  <a:lnTo>
                    <a:pt x="132" y="9"/>
                  </a:lnTo>
                  <a:lnTo>
                    <a:pt x="98" y="3"/>
                  </a:lnTo>
                  <a:lnTo>
                    <a:pt x="68" y="0"/>
                  </a:lnTo>
                  <a:lnTo>
                    <a:pt x="37" y="0"/>
                  </a:lnTo>
                  <a:lnTo>
                    <a:pt x="0" y="3"/>
                  </a:lnTo>
                  <a:lnTo>
                    <a:pt x="0" y="3"/>
                  </a:lnTo>
                  <a:lnTo>
                    <a:pt x="0" y="33"/>
                  </a:lnTo>
                  <a:close/>
                </a:path>
              </a:pathLst>
            </a:custGeom>
            <a:solidFill>
              <a:srgbClr val="A50021"/>
            </a:solidFill>
            <a:ln w="9525">
              <a:noFill/>
              <a:round/>
              <a:headEnd/>
              <a:tailEnd/>
            </a:ln>
          </p:spPr>
          <p:txBody>
            <a:bodyPr>
              <a:prstTxWarp prst="textNoShape">
                <a:avLst/>
              </a:prstTxWarp>
            </a:bodyPr>
            <a:lstStyle/>
            <a:p>
              <a:endParaRPr lang="en-US"/>
            </a:p>
          </p:txBody>
        </p:sp>
        <p:sp>
          <p:nvSpPr>
            <p:cNvPr id="455714" name="Freeform 34"/>
            <p:cNvSpPr>
              <a:spLocks/>
            </p:cNvSpPr>
            <p:nvPr/>
          </p:nvSpPr>
          <p:spPr bwMode="auto">
            <a:xfrm>
              <a:off x="5246" y="1616"/>
              <a:ext cx="168" cy="67"/>
            </a:xfrm>
            <a:custGeom>
              <a:avLst/>
              <a:gdLst/>
              <a:ahLst/>
              <a:cxnLst>
                <a:cxn ang="0">
                  <a:pos x="0" y="25"/>
                </a:cxn>
                <a:cxn ang="0">
                  <a:pos x="0" y="25"/>
                </a:cxn>
                <a:cxn ang="0">
                  <a:pos x="15" y="37"/>
                </a:cxn>
                <a:cxn ang="0">
                  <a:pos x="30" y="49"/>
                </a:cxn>
                <a:cxn ang="0">
                  <a:pos x="46" y="61"/>
                </a:cxn>
                <a:cxn ang="0">
                  <a:pos x="67" y="64"/>
                </a:cxn>
                <a:cxn ang="0">
                  <a:pos x="85" y="67"/>
                </a:cxn>
                <a:cxn ang="0">
                  <a:pos x="107" y="67"/>
                </a:cxn>
                <a:cxn ang="0">
                  <a:pos x="134" y="64"/>
                </a:cxn>
                <a:cxn ang="0">
                  <a:pos x="168" y="61"/>
                </a:cxn>
                <a:cxn ang="0">
                  <a:pos x="168" y="31"/>
                </a:cxn>
                <a:cxn ang="0">
                  <a:pos x="134" y="34"/>
                </a:cxn>
                <a:cxn ang="0">
                  <a:pos x="107" y="37"/>
                </a:cxn>
                <a:cxn ang="0">
                  <a:pos x="85" y="37"/>
                </a:cxn>
                <a:cxn ang="0">
                  <a:pos x="67" y="34"/>
                </a:cxn>
                <a:cxn ang="0">
                  <a:pos x="58" y="31"/>
                </a:cxn>
                <a:cxn ang="0">
                  <a:pos x="49" y="25"/>
                </a:cxn>
                <a:cxn ang="0">
                  <a:pos x="33" y="12"/>
                </a:cxn>
                <a:cxn ang="0">
                  <a:pos x="18" y="0"/>
                </a:cxn>
                <a:cxn ang="0">
                  <a:pos x="18" y="0"/>
                </a:cxn>
                <a:cxn ang="0">
                  <a:pos x="0" y="25"/>
                </a:cxn>
              </a:cxnLst>
              <a:rect l="0" t="0" r="r" b="b"/>
              <a:pathLst>
                <a:path w="168" h="67">
                  <a:moveTo>
                    <a:pt x="0" y="25"/>
                  </a:moveTo>
                  <a:lnTo>
                    <a:pt x="0" y="25"/>
                  </a:lnTo>
                  <a:lnTo>
                    <a:pt x="15" y="37"/>
                  </a:lnTo>
                  <a:lnTo>
                    <a:pt x="30" y="49"/>
                  </a:lnTo>
                  <a:lnTo>
                    <a:pt x="46" y="61"/>
                  </a:lnTo>
                  <a:lnTo>
                    <a:pt x="67" y="64"/>
                  </a:lnTo>
                  <a:lnTo>
                    <a:pt x="85" y="67"/>
                  </a:lnTo>
                  <a:lnTo>
                    <a:pt x="107" y="67"/>
                  </a:lnTo>
                  <a:lnTo>
                    <a:pt x="134" y="64"/>
                  </a:lnTo>
                  <a:lnTo>
                    <a:pt x="168" y="61"/>
                  </a:lnTo>
                  <a:lnTo>
                    <a:pt x="168" y="31"/>
                  </a:lnTo>
                  <a:lnTo>
                    <a:pt x="134" y="34"/>
                  </a:lnTo>
                  <a:lnTo>
                    <a:pt x="107" y="37"/>
                  </a:lnTo>
                  <a:lnTo>
                    <a:pt x="85" y="37"/>
                  </a:lnTo>
                  <a:lnTo>
                    <a:pt x="67" y="34"/>
                  </a:lnTo>
                  <a:lnTo>
                    <a:pt x="58" y="31"/>
                  </a:lnTo>
                  <a:lnTo>
                    <a:pt x="49" y="25"/>
                  </a:lnTo>
                  <a:lnTo>
                    <a:pt x="33" y="12"/>
                  </a:lnTo>
                  <a:lnTo>
                    <a:pt x="18" y="0"/>
                  </a:lnTo>
                  <a:lnTo>
                    <a:pt x="18" y="0"/>
                  </a:lnTo>
                  <a:lnTo>
                    <a:pt x="0" y="25"/>
                  </a:lnTo>
                  <a:close/>
                </a:path>
              </a:pathLst>
            </a:custGeom>
            <a:solidFill>
              <a:srgbClr val="A50021"/>
            </a:solidFill>
            <a:ln w="9525">
              <a:noFill/>
              <a:round/>
              <a:headEnd/>
              <a:tailEnd/>
            </a:ln>
          </p:spPr>
          <p:txBody>
            <a:bodyPr>
              <a:prstTxWarp prst="textNoShape">
                <a:avLst/>
              </a:prstTxWarp>
            </a:bodyPr>
            <a:lstStyle/>
            <a:p>
              <a:endParaRPr lang="en-US"/>
            </a:p>
          </p:txBody>
        </p:sp>
        <p:sp>
          <p:nvSpPr>
            <p:cNvPr id="455715" name="Freeform 35"/>
            <p:cNvSpPr>
              <a:spLocks/>
            </p:cNvSpPr>
            <p:nvPr/>
          </p:nvSpPr>
          <p:spPr bwMode="auto">
            <a:xfrm>
              <a:off x="5138" y="1457"/>
              <a:ext cx="126" cy="184"/>
            </a:xfrm>
            <a:custGeom>
              <a:avLst/>
              <a:gdLst/>
              <a:ahLst/>
              <a:cxnLst>
                <a:cxn ang="0">
                  <a:pos x="0" y="30"/>
                </a:cxn>
                <a:cxn ang="0">
                  <a:pos x="0" y="30"/>
                </a:cxn>
                <a:cxn ang="0">
                  <a:pos x="19" y="36"/>
                </a:cxn>
                <a:cxn ang="0">
                  <a:pos x="31" y="49"/>
                </a:cxn>
                <a:cxn ang="0">
                  <a:pos x="43" y="67"/>
                </a:cxn>
                <a:cxn ang="0">
                  <a:pos x="55" y="89"/>
                </a:cxn>
                <a:cxn ang="0">
                  <a:pos x="65" y="113"/>
                </a:cxn>
                <a:cxn ang="0">
                  <a:pos x="77" y="138"/>
                </a:cxn>
                <a:cxn ang="0">
                  <a:pos x="89" y="162"/>
                </a:cxn>
                <a:cxn ang="0">
                  <a:pos x="108" y="184"/>
                </a:cxn>
                <a:cxn ang="0">
                  <a:pos x="126" y="159"/>
                </a:cxn>
                <a:cxn ang="0">
                  <a:pos x="114" y="144"/>
                </a:cxn>
                <a:cxn ang="0">
                  <a:pos x="101" y="125"/>
                </a:cxn>
                <a:cxn ang="0">
                  <a:pos x="95" y="101"/>
                </a:cxn>
                <a:cxn ang="0">
                  <a:pos x="80" y="76"/>
                </a:cxn>
                <a:cxn ang="0">
                  <a:pos x="68" y="55"/>
                </a:cxn>
                <a:cxn ang="0">
                  <a:pos x="55" y="30"/>
                </a:cxn>
                <a:cxn ang="0">
                  <a:pos x="31" y="12"/>
                </a:cxn>
                <a:cxn ang="0">
                  <a:pos x="6" y="0"/>
                </a:cxn>
                <a:cxn ang="0">
                  <a:pos x="6" y="0"/>
                </a:cxn>
                <a:cxn ang="0">
                  <a:pos x="0" y="30"/>
                </a:cxn>
              </a:cxnLst>
              <a:rect l="0" t="0" r="r" b="b"/>
              <a:pathLst>
                <a:path w="126" h="184">
                  <a:moveTo>
                    <a:pt x="0" y="30"/>
                  </a:moveTo>
                  <a:lnTo>
                    <a:pt x="0" y="30"/>
                  </a:lnTo>
                  <a:lnTo>
                    <a:pt x="19" y="36"/>
                  </a:lnTo>
                  <a:lnTo>
                    <a:pt x="31" y="49"/>
                  </a:lnTo>
                  <a:lnTo>
                    <a:pt x="43" y="67"/>
                  </a:lnTo>
                  <a:lnTo>
                    <a:pt x="55" y="89"/>
                  </a:lnTo>
                  <a:lnTo>
                    <a:pt x="65" y="113"/>
                  </a:lnTo>
                  <a:lnTo>
                    <a:pt x="77" y="138"/>
                  </a:lnTo>
                  <a:lnTo>
                    <a:pt x="89" y="162"/>
                  </a:lnTo>
                  <a:lnTo>
                    <a:pt x="108" y="184"/>
                  </a:lnTo>
                  <a:lnTo>
                    <a:pt x="126" y="159"/>
                  </a:lnTo>
                  <a:lnTo>
                    <a:pt x="114" y="144"/>
                  </a:lnTo>
                  <a:lnTo>
                    <a:pt x="101" y="125"/>
                  </a:lnTo>
                  <a:lnTo>
                    <a:pt x="95" y="101"/>
                  </a:lnTo>
                  <a:lnTo>
                    <a:pt x="80" y="76"/>
                  </a:lnTo>
                  <a:lnTo>
                    <a:pt x="68" y="55"/>
                  </a:lnTo>
                  <a:lnTo>
                    <a:pt x="55" y="30"/>
                  </a:lnTo>
                  <a:lnTo>
                    <a:pt x="31" y="12"/>
                  </a:lnTo>
                  <a:lnTo>
                    <a:pt x="6" y="0"/>
                  </a:lnTo>
                  <a:lnTo>
                    <a:pt x="6" y="0"/>
                  </a:lnTo>
                  <a:lnTo>
                    <a:pt x="0" y="30"/>
                  </a:lnTo>
                  <a:close/>
                </a:path>
              </a:pathLst>
            </a:custGeom>
            <a:solidFill>
              <a:srgbClr val="A50021"/>
            </a:solidFill>
            <a:ln w="9525">
              <a:noFill/>
              <a:round/>
              <a:headEnd/>
              <a:tailEnd/>
            </a:ln>
          </p:spPr>
          <p:txBody>
            <a:bodyPr>
              <a:prstTxWarp prst="textNoShape">
                <a:avLst/>
              </a:prstTxWarp>
            </a:bodyPr>
            <a:lstStyle/>
            <a:p>
              <a:endParaRPr lang="en-US"/>
            </a:p>
          </p:txBody>
        </p:sp>
        <p:sp>
          <p:nvSpPr>
            <p:cNvPr id="455716" name="Freeform 36"/>
            <p:cNvSpPr>
              <a:spLocks/>
            </p:cNvSpPr>
            <p:nvPr/>
          </p:nvSpPr>
          <p:spPr bwMode="auto">
            <a:xfrm>
              <a:off x="4924" y="1444"/>
              <a:ext cx="220" cy="46"/>
            </a:xfrm>
            <a:custGeom>
              <a:avLst/>
              <a:gdLst/>
              <a:ahLst/>
              <a:cxnLst>
                <a:cxn ang="0">
                  <a:pos x="30" y="37"/>
                </a:cxn>
                <a:cxn ang="0">
                  <a:pos x="21" y="46"/>
                </a:cxn>
                <a:cxn ang="0">
                  <a:pos x="36" y="40"/>
                </a:cxn>
                <a:cxn ang="0">
                  <a:pos x="58" y="34"/>
                </a:cxn>
                <a:cxn ang="0">
                  <a:pos x="79" y="31"/>
                </a:cxn>
                <a:cxn ang="0">
                  <a:pos x="107" y="31"/>
                </a:cxn>
                <a:cxn ang="0">
                  <a:pos x="138" y="31"/>
                </a:cxn>
                <a:cxn ang="0">
                  <a:pos x="165" y="34"/>
                </a:cxn>
                <a:cxn ang="0">
                  <a:pos x="193" y="37"/>
                </a:cxn>
                <a:cxn ang="0">
                  <a:pos x="214" y="43"/>
                </a:cxn>
                <a:cxn ang="0">
                  <a:pos x="220" y="13"/>
                </a:cxn>
                <a:cxn ang="0">
                  <a:pos x="193" y="6"/>
                </a:cxn>
                <a:cxn ang="0">
                  <a:pos x="165" y="3"/>
                </a:cxn>
                <a:cxn ang="0">
                  <a:pos x="138" y="0"/>
                </a:cxn>
                <a:cxn ang="0">
                  <a:pos x="107" y="0"/>
                </a:cxn>
                <a:cxn ang="0">
                  <a:pos x="79" y="0"/>
                </a:cxn>
                <a:cxn ang="0">
                  <a:pos x="52" y="3"/>
                </a:cxn>
                <a:cxn ang="0">
                  <a:pos x="30" y="10"/>
                </a:cxn>
                <a:cxn ang="0">
                  <a:pos x="9" y="22"/>
                </a:cxn>
                <a:cxn ang="0">
                  <a:pos x="0" y="31"/>
                </a:cxn>
                <a:cxn ang="0">
                  <a:pos x="9" y="22"/>
                </a:cxn>
                <a:cxn ang="0">
                  <a:pos x="3" y="28"/>
                </a:cxn>
                <a:cxn ang="0">
                  <a:pos x="3" y="37"/>
                </a:cxn>
                <a:cxn ang="0">
                  <a:pos x="12" y="46"/>
                </a:cxn>
                <a:cxn ang="0">
                  <a:pos x="21" y="46"/>
                </a:cxn>
                <a:cxn ang="0">
                  <a:pos x="30" y="37"/>
                </a:cxn>
              </a:cxnLst>
              <a:rect l="0" t="0" r="r" b="b"/>
              <a:pathLst>
                <a:path w="220" h="46">
                  <a:moveTo>
                    <a:pt x="30" y="37"/>
                  </a:moveTo>
                  <a:lnTo>
                    <a:pt x="21" y="46"/>
                  </a:lnTo>
                  <a:lnTo>
                    <a:pt x="36" y="40"/>
                  </a:lnTo>
                  <a:lnTo>
                    <a:pt x="58" y="34"/>
                  </a:lnTo>
                  <a:lnTo>
                    <a:pt x="79" y="31"/>
                  </a:lnTo>
                  <a:lnTo>
                    <a:pt x="107" y="31"/>
                  </a:lnTo>
                  <a:lnTo>
                    <a:pt x="138" y="31"/>
                  </a:lnTo>
                  <a:lnTo>
                    <a:pt x="165" y="34"/>
                  </a:lnTo>
                  <a:lnTo>
                    <a:pt x="193" y="37"/>
                  </a:lnTo>
                  <a:lnTo>
                    <a:pt x="214" y="43"/>
                  </a:lnTo>
                  <a:lnTo>
                    <a:pt x="220" y="13"/>
                  </a:lnTo>
                  <a:lnTo>
                    <a:pt x="193" y="6"/>
                  </a:lnTo>
                  <a:lnTo>
                    <a:pt x="165" y="3"/>
                  </a:lnTo>
                  <a:lnTo>
                    <a:pt x="138" y="0"/>
                  </a:lnTo>
                  <a:lnTo>
                    <a:pt x="107" y="0"/>
                  </a:lnTo>
                  <a:lnTo>
                    <a:pt x="79" y="0"/>
                  </a:lnTo>
                  <a:lnTo>
                    <a:pt x="52" y="3"/>
                  </a:lnTo>
                  <a:lnTo>
                    <a:pt x="30" y="10"/>
                  </a:lnTo>
                  <a:lnTo>
                    <a:pt x="9" y="22"/>
                  </a:lnTo>
                  <a:lnTo>
                    <a:pt x="0" y="31"/>
                  </a:lnTo>
                  <a:lnTo>
                    <a:pt x="9" y="22"/>
                  </a:lnTo>
                  <a:lnTo>
                    <a:pt x="3" y="28"/>
                  </a:lnTo>
                  <a:lnTo>
                    <a:pt x="3" y="37"/>
                  </a:lnTo>
                  <a:lnTo>
                    <a:pt x="12" y="46"/>
                  </a:lnTo>
                  <a:lnTo>
                    <a:pt x="21" y="46"/>
                  </a:lnTo>
                  <a:lnTo>
                    <a:pt x="30" y="37"/>
                  </a:lnTo>
                  <a:close/>
                </a:path>
              </a:pathLst>
            </a:custGeom>
            <a:solidFill>
              <a:srgbClr val="A50021"/>
            </a:solidFill>
            <a:ln w="9525">
              <a:noFill/>
              <a:round/>
              <a:headEnd/>
              <a:tailEnd/>
            </a:ln>
          </p:spPr>
          <p:txBody>
            <a:bodyPr>
              <a:prstTxWarp prst="textNoShape">
                <a:avLst/>
              </a:prstTxWarp>
            </a:bodyPr>
            <a:lstStyle/>
            <a:p>
              <a:endParaRPr lang="en-US"/>
            </a:p>
          </p:txBody>
        </p:sp>
        <p:sp>
          <p:nvSpPr>
            <p:cNvPr id="455717" name="Freeform 37"/>
            <p:cNvSpPr>
              <a:spLocks/>
            </p:cNvSpPr>
            <p:nvPr/>
          </p:nvSpPr>
          <p:spPr bwMode="auto">
            <a:xfrm>
              <a:off x="4691" y="1475"/>
              <a:ext cx="263" cy="619"/>
            </a:xfrm>
            <a:custGeom>
              <a:avLst/>
              <a:gdLst/>
              <a:ahLst/>
              <a:cxnLst>
                <a:cxn ang="0">
                  <a:pos x="30" y="610"/>
                </a:cxn>
                <a:cxn ang="0">
                  <a:pos x="24" y="616"/>
                </a:cxn>
                <a:cxn ang="0">
                  <a:pos x="64" y="564"/>
                </a:cxn>
                <a:cxn ang="0">
                  <a:pos x="104" y="491"/>
                </a:cxn>
                <a:cxn ang="0">
                  <a:pos x="138" y="405"/>
                </a:cxn>
                <a:cxn ang="0">
                  <a:pos x="171" y="313"/>
                </a:cxn>
                <a:cxn ang="0">
                  <a:pos x="202" y="218"/>
                </a:cxn>
                <a:cxn ang="0">
                  <a:pos x="226" y="132"/>
                </a:cxn>
                <a:cxn ang="0">
                  <a:pos x="248" y="58"/>
                </a:cxn>
                <a:cxn ang="0">
                  <a:pos x="263" y="6"/>
                </a:cxn>
                <a:cxn ang="0">
                  <a:pos x="233" y="0"/>
                </a:cxn>
                <a:cxn ang="0">
                  <a:pos x="217" y="52"/>
                </a:cxn>
                <a:cxn ang="0">
                  <a:pos x="196" y="126"/>
                </a:cxn>
                <a:cxn ang="0">
                  <a:pos x="171" y="212"/>
                </a:cxn>
                <a:cxn ang="0">
                  <a:pos x="141" y="307"/>
                </a:cxn>
                <a:cxn ang="0">
                  <a:pos x="107" y="399"/>
                </a:cxn>
                <a:cxn ang="0">
                  <a:pos x="73" y="478"/>
                </a:cxn>
                <a:cxn ang="0">
                  <a:pos x="39" y="552"/>
                </a:cxn>
                <a:cxn ang="0">
                  <a:pos x="6" y="598"/>
                </a:cxn>
                <a:cxn ang="0">
                  <a:pos x="0" y="604"/>
                </a:cxn>
                <a:cxn ang="0">
                  <a:pos x="6" y="598"/>
                </a:cxn>
                <a:cxn ang="0">
                  <a:pos x="3" y="607"/>
                </a:cxn>
                <a:cxn ang="0">
                  <a:pos x="6" y="616"/>
                </a:cxn>
                <a:cxn ang="0">
                  <a:pos x="15" y="619"/>
                </a:cxn>
                <a:cxn ang="0">
                  <a:pos x="24" y="616"/>
                </a:cxn>
                <a:cxn ang="0">
                  <a:pos x="30" y="610"/>
                </a:cxn>
              </a:cxnLst>
              <a:rect l="0" t="0" r="r" b="b"/>
              <a:pathLst>
                <a:path w="263" h="619">
                  <a:moveTo>
                    <a:pt x="30" y="610"/>
                  </a:moveTo>
                  <a:lnTo>
                    <a:pt x="24" y="616"/>
                  </a:lnTo>
                  <a:lnTo>
                    <a:pt x="64" y="564"/>
                  </a:lnTo>
                  <a:lnTo>
                    <a:pt x="104" y="491"/>
                  </a:lnTo>
                  <a:lnTo>
                    <a:pt x="138" y="405"/>
                  </a:lnTo>
                  <a:lnTo>
                    <a:pt x="171" y="313"/>
                  </a:lnTo>
                  <a:lnTo>
                    <a:pt x="202" y="218"/>
                  </a:lnTo>
                  <a:lnTo>
                    <a:pt x="226" y="132"/>
                  </a:lnTo>
                  <a:lnTo>
                    <a:pt x="248" y="58"/>
                  </a:lnTo>
                  <a:lnTo>
                    <a:pt x="263" y="6"/>
                  </a:lnTo>
                  <a:lnTo>
                    <a:pt x="233" y="0"/>
                  </a:lnTo>
                  <a:lnTo>
                    <a:pt x="217" y="52"/>
                  </a:lnTo>
                  <a:lnTo>
                    <a:pt x="196" y="126"/>
                  </a:lnTo>
                  <a:lnTo>
                    <a:pt x="171" y="212"/>
                  </a:lnTo>
                  <a:lnTo>
                    <a:pt x="141" y="307"/>
                  </a:lnTo>
                  <a:lnTo>
                    <a:pt x="107" y="399"/>
                  </a:lnTo>
                  <a:lnTo>
                    <a:pt x="73" y="478"/>
                  </a:lnTo>
                  <a:lnTo>
                    <a:pt x="39" y="552"/>
                  </a:lnTo>
                  <a:lnTo>
                    <a:pt x="6" y="598"/>
                  </a:lnTo>
                  <a:lnTo>
                    <a:pt x="0" y="604"/>
                  </a:lnTo>
                  <a:lnTo>
                    <a:pt x="6" y="598"/>
                  </a:lnTo>
                  <a:lnTo>
                    <a:pt x="3" y="607"/>
                  </a:lnTo>
                  <a:lnTo>
                    <a:pt x="6" y="616"/>
                  </a:lnTo>
                  <a:lnTo>
                    <a:pt x="15" y="619"/>
                  </a:lnTo>
                  <a:lnTo>
                    <a:pt x="24" y="616"/>
                  </a:lnTo>
                  <a:lnTo>
                    <a:pt x="30" y="610"/>
                  </a:lnTo>
                  <a:close/>
                </a:path>
              </a:pathLst>
            </a:custGeom>
            <a:solidFill>
              <a:srgbClr val="A50021"/>
            </a:solidFill>
            <a:ln w="9525">
              <a:noFill/>
              <a:round/>
              <a:headEnd/>
              <a:tailEnd/>
            </a:ln>
          </p:spPr>
          <p:txBody>
            <a:bodyPr>
              <a:prstTxWarp prst="textNoShape">
                <a:avLst/>
              </a:prstTxWarp>
            </a:bodyPr>
            <a:lstStyle/>
            <a:p>
              <a:endParaRPr lang="en-US"/>
            </a:p>
          </p:txBody>
        </p:sp>
        <p:sp>
          <p:nvSpPr>
            <p:cNvPr id="455718" name="Freeform 38"/>
            <p:cNvSpPr>
              <a:spLocks/>
            </p:cNvSpPr>
            <p:nvPr/>
          </p:nvSpPr>
          <p:spPr bwMode="auto">
            <a:xfrm>
              <a:off x="4583" y="2079"/>
              <a:ext cx="138" cy="374"/>
            </a:xfrm>
            <a:custGeom>
              <a:avLst/>
              <a:gdLst/>
              <a:ahLst/>
              <a:cxnLst>
                <a:cxn ang="0">
                  <a:pos x="6" y="349"/>
                </a:cxn>
                <a:cxn ang="0">
                  <a:pos x="31" y="365"/>
                </a:cxn>
                <a:cxn ang="0">
                  <a:pos x="40" y="325"/>
                </a:cxn>
                <a:cxn ang="0">
                  <a:pos x="52" y="279"/>
                </a:cxn>
                <a:cxn ang="0">
                  <a:pos x="68" y="227"/>
                </a:cxn>
                <a:cxn ang="0">
                  <a:pos x="86" y="175"/>
                </a:cxn>
                <a:cxn ang="0">
                  <a:pos x="101" y="123"/>
                </a:cxn>
                <a:cxn ang="0">
                  <a:pos x="117" y="77"/>
                </a:cxn>
                <a:cxn ang="0">
                  <a:pos x="129" y="37"/>
                </a:cxn>
                <a:cxn ang="0">
                  <a:pos x="138" y="6"/>
                </a:cxn>
                <a:cxn ang="0">
                  <a:pos x="108" y="0"/>
                </a:cxn>
                <a:cxn ang="0">
                  <a:pos x="98" y="31"/>
                </a:cxn>
                <a:cxn ang="0">
                  <a:pos x="86" y="70"/>
                </a:cxn>
                <a:cxn ang="0">
                  <a:pos x="71" y="116"/>
                </a:cxn>
                <a:cxn ang="0">
                  <a:pos x="55" y="169"/>
                </a:cxn>
                <a:cxn ang="0">
                  <a:pos x="37" y="221"/>
                </a:cxn>
                <a:cxn ang="0">
                  <a:pos x="22" y="273"/>
                </a:cxn>
                <a:cxn ang="0">
                  <a:pos x="9" y="319"/>
                </a:cxn>
                <a:cxn ang="0">
                  <a:pos x="0" y="359"/>
                </a:cxn>
                <a:cxn ang="0">
                  <a:pos x="25" y="374"/>
                </a:cxn>
                <a:cxn ang="0">
                  <a:pos x="0" y="359"/>
                </a:cxn>
                <a:cxn ang="0">
                  <a:pos x="3" y="371"/>
                </a:cxn>
                <a:cxn ang="0">
                  <a:pos x="12" y="374"/>
                </a:cxn>
                <a:cxn ang="0">
                  <a:pos x="25" y="374"/>
                </a:cxn>
                <a:cxn ang="0">
                  <a:pos x="31" y="365"/>
                </a:cxn>
                <a:cxn ang="0">
                  <a:pos x="6" y="349"/>
                </a:cxn>
              </a:cxnLst>
              <a:rect l="0" t="0" r="r" b="b"/>
              <a:pathLst>
                <a:path w="138" h="374">
                  <a:moveTo>
                    <a:pt x="6" y="349"/>
                  </a:moveTo>
                  <a:lnTo>
                    <a:pt x="31" y="365"/>
                  </a:lnTo>
                  <a:lnTo>
                    <a:pt x="40" y="325"/>
                  </a:lnTo>
                  <a:lnTo>
                    <a:pt x="52" y="279"/>
                  </a:lnTo>
                  <a:lnTo>
                    <a:pt x="68" y="227"/>
                  </a:lnTo>
                  <a:lnTo>
                    <a:pt x="86" y="175"/>
                  </a:lnTo>
                  <a:lnTo>
                    <a:pt x="101" y="123"/>
                  </a:lnTo>
                  <a:lnTo>
                    <a:pt x="117" y="77"/>
                  </a:lnTo>
                  <a:lnTo>
                    <a:pt x="129" y="37"/>
                  </a:lnTo>
                  <a:lnTo>
                    <a:pt x="138" y="6"/>
                  </a:lnTo>
                  <a:lnTo>
                    <a:pt x="108" y="0"/>
                  </a:lnTo>
                  <a:lnTo>
                    <a:pt x="98" y="31"/>
                  </a:lnTo>
                  <a:lnTo>
                    <a:pt x="86" y="70"/>
                  </a:lnTo>
                  <a:lnTo>
                    <a:pt x="71" y="116"/>
                  </a:lnTo>
                  <a:lnTo>
                    <a:pt x="55" y="169"/>
                  </a:lnTo>
                  <a:lnTo>
                    <a:pt x="37" y="221"/>
                  </a:lnTo>
                  <a:lnTo>
                    <a:pt x="22" y="273"/>
                  </a:lnTo>
                  <a:lnTo>
                    <a:pt x="9" y="319"/>
                  </a:lnTo>
                  <a:lnTo>
                    <a:pt x="0" y="359"/>
                  </a:lnTo>
                  <a:lnTo>
                    <a:pt x="25" y="374"/>
                  </a:lnTo>
                  <a:lnTo>
                    <a:pt x="0" y="359"/>
                  </a:lnTo>
                  <a:lnTo>
                    <a:pt x="3" y="371"/>
                  </a:lnTo>
                  <a:lnTo>
                    <a:pt x="12" y="374"/>
                  </a:lnTo>
                  <a:lnTo>
                    <a:pt x="25" y="374"/>
                  </a:lnTo>
                  <a:lnTo>
                    <a:pt x="31" y="365"/>
                  </a:lnTo>
                  <a:lnTo>
                    <a:pt x="6" y="349"/>
                  </a:lnTo>
                  <a:close/>
                </a:path>
              </a:pathLst>
            </a:custGeom>
            <a:solidFill>
              <a:srgbClr val="A50021"/>
            </a:solidFill>
            <a:ln w="9525">
              <a:noFill/>
              <a:round/>
              <a:headEnd/>
              <a:tailEnd/>
            </a:ln>
          </p:spPr>
          <p:txBody>
            <a:bodyPr>
              <a:prstTxWarp prst="textNoShape">
                <a:avLst/>
              </a:prstTxWarp>
            </a:bodyPr>
            <a:lstStyle/>
            <a:p>
              <a:endParaRPr lang="en-US"/>
            </a:p>
          </p:txBody>
        </p:sp>
        <p:sp>
          <p:nvSpPr>
            <p:cNvPr id="455719" name="Freeform 39"/>
            <p:cNvSpPr>
              <a:spLocks/>
            </p:cNvSpPr>
            <p:nvPr/>
          </p:nvSpPr>
          <p:spPr bwMode="auto">
            <a:xfrm>
              <a:off x="4589" y="2306"/>
              <a:ext cx="243" cy="147"/>
            </a:xfrm>
            <a:custGeom>
              <a:avLst/>
              <a:gdLst/>
              <a:ahLst/>
              <a:cxnLst>
                <a:cxn ang="0">
                  <a:pos x="243" y="12"/>
                </a:cxn>
                <a:cxn ang="0">
                  <a:pos x="243" y="12"/>
                </a:cxn>
                <a:cxn ang="0">
                  <a:pos x="215" y="0"/>
                </a:cxn>
                <a:cxn ang="0">
                  <a:pos x="184" y="0"/>
                </a:cxn>
                <a:cxn ang="0">
                  <a:pos x="157" y="9"/>
                </a:cxn>
                <a:cxn ang="0">
                  <a:pos x="129" y="24"/>
                </a:cxn>
                <a:cxn ang="0">
                  <a:pos x="98" y="46"/>
                </a:cxn>
                <a:cxn ang="0">
                  <a:pos x="68" y="70"/>
                </a:cxn>
                <a:cxn ang="0">
                  <a:pos x="34" y="95"/>
                </a:cxn>
                <a:cxn ang="0">
                  <a:pos x="0" y="122"/>
                </a:cxn>
                <a:cxn ang="0">
                  <a:pos x="19" y="147"/>
                </a:cxn>
                <a:cxn ang="0">
                  <a:pos x="52" y="119"/>
                </a:cxn>
                <a:cxn ang="0">
                  <a:pos x="86" y="95"/>
                </a:cxn>
                <a:cxn ang="0">
                  <a:pos x="117" y="70"/>
                </a:cxn>
                <a:cxn ang="0">
                  <a:pos x="141" y="49"/>
                </a:cxn>
                <a:cxn ang="0">
                  <a:pos x="169" y="40"/>
                </a:cxn>
                <a:cxn ang="0">
                  <a:pos x="190" y="30"/>
                </a:cxn>
                <a:cxn ang="0">
                  <a:pos x="209" y="30"/>
                </a:cxn>
                <a:cxn ang="0">
                  <a:pos x="230" y="37"/>
                </a:cxn>
                <a:cxn ang="0">
                  <a:pos x="230" y="37"/>
                </a:cxn>
                <a:cxn ang="0">
                  <a:pos x="243" y="12"/>
                </a:cxn>
              </a:cxnLst>
              <a:rect l="0" t="0" r="r" b="b"/>
              <a:pathLst>
                <a:path w="243" h="147">
                  <a:moveTo>
                    <a:pt x="243" y="12"/>
                  </a:moveTo>
                  <a:lnTo>
                    <a:pt x="243" y="12"/>
                  </a:lnTo>
                  <a:lnTo>
                    <a:pt x="215" y="0"/>
                  </a:lnTo>
                  <a:lnTo>
                    <a:pt x="184" y="0"/>
                  </a:lnTo>
                  <a:lnTo>
                    <a:pt x="157" y="9"/>
                  </a:lnTo>
                  <a:lnTo>
                    <a:pt x="129" y="24"/>
                  </a:lnTo>
                  <a:lnTo>
                    <a:pt x="98" y="46"/>
                  </a:lnTo>
                  <a:lnTo>
                    <a:pt x="68" y="70"/>
                  </a:lnTo>
                  <a:lnTo>
                    <a:pt x="34" y="95"/>
                  </a:lnTo>
                  <a:lnTo>
                    <a:pt x="0" y="122"/>
                  </a:lnTo>
                  <a:lnTo>
                    <a:pt x="19" y="147"/>
                  </a:lnTo>
                  <a:lnTo>
                    <a:pt x="52" y="119"/>
                  </a:lnTo>
                  <a:lnTo>
                    <a:pt x="86" y="95"/>
                  </a:lnTo>
                  <a:lnTo>
                    <a:pt x="117" y="70"/>
                  </a:lnTo>
                  <a:lnTo>
                    <a:pt x="141" y="49"/>
                  </a:lnTo>
                  <a:lnTo>
                    <a:pt x="169" y="40"/>
                  </a:lnTo>
                  <a:lnTo>
                    <a:pt x="190" y="30"/>
                  </a:lnTo>
                  <a:lnTo>
                    <a:pt x="209" y="30"/>
                  </a:lnTo>
                  <a:lnTo>
                    <a:pt x="230" y="37"/>
                  </a:lnTo>
                  <a:lnTo>
                    <a:pt x="230" y="37"/>
                  </a:lnTo>
                  <a:lnTo>
                    <a:pt x="243" y="12"/>
                  </a:lnTo>
                  <a:close/>
                </a:path>
              </a:pathLst>
            </a:custGeom>
            <a:solidFill>
              <a:srgbClr val="A50021"/>
            </a:solidFill>
            <a:ln w="9525">
              <a:noFill/>
              <a:round/>
              <a:headEnd/>
              <a:tailEnd/>
            </a:ln>
          </p:spPr>
          <p:txBody>
            <a:bodyPr>
              <a:prstTxWarp prst="textNoShape">
                <a:avLst/>
              </a:prstTxWarp>
            </a:bodyPr>
            <a:lstStyle/>
            <a:p>
              <a:endParaRPr lang="en-US"/>
            </a:p>
          </p:txBody>
        </p:sp>
        <p:sp>
          <p:nvSpPr>
            <p:cNvPr id="455720" name="Freeform 40"/>
            <p:cNvSpPr>
              <a:spLocks/>
            </p:cNvSpPr>
            <p:nvPr/>
          </p:nvSpPr>
          <p:spPr bwMode="auto">
            <a:xfrm>
              <a:off x="4819" y="2318"/>
              <a:ext cx="218" cy="227"/>
            </a:xfrm>
            <a:custGeom>
              <a:avLst/>
              <a:gdLst/>
              <a:ahLst/>
              <a:cxnLst>
                <a:cxn ang="0">
                  <a:pos x="218" y="196"/>
                </a:cxn>
                <a:cxn ang="0">
                  <a:pos x="218" y="196"/>
                </a:cxn>
                <a:cxn ang="0">
                  <a:pos x="190" y="184"/>
                </a:cxn>
                <a:cxn ang="0">
                  <a:pos x="163" y="160"/>
                </a:cxn>
                <a:cxn ang="0">
                  <a:pos x="138" y="135"/>
                </a:cxn>
                <a:cxn ang="0">
                  <a:pos x="114" y="104"/>
                </a:cxn>
                <a:cxn ang="0">
                  <a:pos x="89" y="74"/>
                </a:cxn>
                <a:cxn ang="0">
                  <a:pos x="65" y="46"/>
                </a:cxn>
                <a:cxn ang="0">
                  <a:pos x="40" y="18"/>
                </a:cxn>
                <a:cxn ang="0">
                  <a:pos x="13" y="0"/>
                </a:cxn>
                <a:cxn ang="0">
                  <a:pos x="0" y="25"/>
                </a:cxn>
                <a:cxn ang="0">
                  <a:pos x="22" y="43"/>
                </a:cxn>
                <a:cxn ang="0">
                  <a:pos x="40" y="64"/>
                </a:cxn>
                <a:cxn ang="0">
                  <a:pos x="65" y="92"/>
                </a:cxn>
                <a:cxn ang="0">
                  <a:pos x="89" y="123"/>
                </a:cxn>
                <a:cxn ang="0">
                  <a:pos x="114" y="153"/>
                </a:cxn>
                <a:cxn ang="0">
                  <a:pos x="144" y="184"/>
                </a:cxn>
                <a:cxn ang="0">
                  <a:pos x="178" y="209"/>
                </a:cxn>
                <a:cxn ang="0">
                  <a:pos x="212" y="227"/>
                </a:cxn>
                <a:cxn ang="0">
                  <a:pos x="212" y="227"/>
                </a:cxn>
                <a:cxn ang="0">
                  <a:pos x="218" y="196"/>
                </a:cxn>
              </a:cxnLst>
              <a:rect l="0" t="0" r="r" b="b"/>
              <a:pathLst>
                <a:path w="218" h="227">
                  <a:moveTo>
                    <a:pt x="218" y="196"/>
                  </a:moveTo>
                  <a:lnTo>
                    <a:pt x="218" y="196"/>
                  </a:lnTo>
                  <a:lnTo>
                    <a:pt x="190" y="184"/>
                  </a:lnTo>
                  <a:lnTo>
                    <a:pt x="163" y="160"/>
                  </a:lnTo>
                  <a:lnTo>
                    <a:pt x="138" y="135"/>
                  </a:lnTo>
                  <a:lnTo>
                    <a:pt x="114" y="104"/>
                  </a:lnTo>
                  <a:lnTo>
                    <a:pt x="89" y="74"/>
                  </a:lnTo>
                  <a:lnTo>
                    <a:pt x="65" y="46"/>
                  </a:lnTo>
                  <a:lnTo>
                    <a:pt x="40" y="18"/>
                  </a:lnTo>
                  <a:lnTo>
                    <a:pt x="13" y="0"/>
                  </a:lnTo>
                  <a:lnTo>
                    <a:pt x="0" y="25"/>
                  </a:lnTo>
                  <a:lnTo>
                    <a:pt x="22" y="43"/>
                  </a:lnTo>
                  <a:lnTo>
                    <a:pt x="40" y="64"/>
                  </a:lnTo>
                  <a:lnTo>
                    <a:pt x="65" y="92"/>
                  </a:lnTo>
                  <a:lnTo>
                    <a:pt x="89" y="123"/>
                  </a:lnTo>
                  <a:lnTo>
                    <a:pt x="114" y="153"/>
                  </a:lnTo>
                  <a:lnTo>
                    <a:pt x="144" y="184"/>
                  </a:lnTo>
                  <a:lnTo>
                    <a:pt x="178" y="209"/>
                  </a:lnTo>
                  <a:lnTo>
                    <a:pt x="212" y="227"/>
                  </a:lnTo>
                  <a:lnTo>
                    <a:pt x="212" y="227"/>
                  </a:lnTo>
                  <a:lnTo>
                    <a:pt x="218" y="196"/>
                  </a:lnTo>
                  <a:close/>
                </a:path>
              </a:pathLst>
            </a:custGeom>
            <a:solidFill>
              <a:srgbClr val="A50021"/>
            </a:solidFill>
            <a:ln w="9525">
              <a:noFill/>
              <a:round/>
              <a:headEnd/>
              <a:tailEnd/>
            </a:ln>
          </p:spPr>
          <p:txBody>
            <a:bodyPr>
              <a:prstTxWarp prst="textNoShape">
                <a:avLst/>
              </a:prstTxWarp>
            </a:bodyPr>
            <a:lstStyle/>
            <a:p>
              <a:endParaRPr lang="en-US"/>
            </a:p>
          </p:txBody>
        </p:sp>
        <p:sp>
          <p:nvSpPr>
            <p:cNvPr id="455721" name="Freeform 41"/>
            <p:cNvSpPr>
              <a:spLocks/>
            </p:cNvSpPr>
            <p:nvPr/>
          </p:nvSpPr>
          <p:spPr bwMode="auto">
            <a:xfrm>
              <a:off x="5031" y="2514"/>
              <a:ext cx="288" cy="43"/>
            </a:xfrm>
            <a:custGeom>
              <a:avLst/>
              <a:gdLst/>
              <a:ahLst/>
              <a:cxnLst>
                <a:cxn ang="0">
                  <a:pos x="288" y="19"/>
                </a:cxn>
                <a:cxn ang="0">
                  <a:pos x="288" y="19"/>
                </a:cxn>
                <a:cxn ang="0">
                  <a:pos x="254" y="3"/>
                </a:cxn>
                <a:cxn ang="0">
                  <a:pos x="215" y="0"/>
                </a:cxn>
                <a:cxn ang="0">
                  <a:pos x="181" y="0"/>
                </a:cxn>
                <a:cxn ang="0">
                  <a:pos x="144" y="3"/>
                </a:cxn>
                <a:cxn ang="0">
                  <a:pos x="107" y="9"/>
                </a:cxn>
                <a:cxn ang="0">
                  <a:pos x="73" y="9"/>
                </a:cxn>
                <a:cxn ang="0">
                  <a:pos x="37" y="9"/>
                </a:cxn>
                <a:cxn ang="0">
                  <a:pos x="6" y="0"/>
                </a:cxn>
                <a:cxn ang="0">
                  <a:pos x="0" y="31"/>
                </a:cxn>
                <a:cxn ang="0">
                  <a:pos x="37" y="40"/>
                </a:cxn>
                <a:cxn ang="0">
                  <a:pos x="73" y="40"/>
                </a:cxn>
                <a:cxn ang="0">
                  <a:pos x="107" y="40"/>
                </a:cxn>
                <a:cxn ang="0">
                  <a:pos x="144" y="34"/>
                </a:cxn>
                <a:cxn ang="0">
                  <a:pos x="181" y="31"/>
                </a:cxn>
                <a:cxn ang="0">
                  <a:pos x="215" y="31"/>
                </a:cxn>
                <a:cxn ang="0">
                  <a:pos x="248" y="34"/>
                </a:cxn>
                <a:cxn ang="0">
                  <a:pos x="276" y="43"/>
                </a:cxn>
                <a:cxn ang="0">
                  <a:pos x="276" y="43"/>
                </a:cxn>
                <a:cxn ang="0">
                  <a:pos x="288" y="19"/>
                </a:cxn>
              </a:cxnLst>
              <a:rect l="0" t="0" r="r" b="b"/>
              <a:pathLst>
                <a:path w="288" h="43">
                  <a:moveTo>
                    <a:pt x="288" y="19"/>
                  </a:moveTo>
                  <a:lnTo>
                    <a:pt x="288" y="19"/>
                  </a:lnTo>
                  <a:lnTo>
                    <a:pt x="254" y="3"/>
                  </a:lnTo>
                  <a:lnTo>
                    <a:pt x="215" y="0"/>
                  </a:lnTo>
                  <a:lnTo>
                    <a:pt x="181" y="0"/>
                  </a:lnTo>
                  <a:lnTo>
                    <a:pt x="144" y="3"/>
                  </a:lnTo>
                  <a:lnTo>
                    <a:pt x="107" y="9"/>
                  </a:lnTo>
                  <a:lnTo>
                    <a:pt x="73" y="9"/>
                  </a:lnTo>
                  <a:lnTo>
                    <a:pt x="37" y="9"/>
                  </a:lnTo>
                  <a:lnTo>
                    <a:pt x="6" y="0"/>
                  </a:lnTo>
                  <a:lnTo>
                    <a:pt x="0" y="31"/>
                  </a:lnTo>
                  <a:lnTo>
                    <a:pt x="37" y="40"/>
                  </a:lnTo>
                  <a:lnTo>
                    <a:pt x="73" y="40"/>
                  </a:lnTo>
                  <a:lnTo>
                    <a:pt x="107" y="40"/>
                  </a:lnTo>
                  <a:lnTo>
                    <a:pt x="144" y="34"/>
                  </a:lnTo>
                  <a:lnTo>
                    <a:pt x="181" y="31"/>
                  </a:lnTo>
                  <a:lnTo>
                    <a:pt x="215" y="31"/>
                  </a:lnTo>
                  <a:lnTo>
                    <a:pt x="248" y="34"/>
                  </a:lnTo>
                  <a:lnTo>
                    <a:pt x="276" y="43"/>
                  </a:lnTo>
                  <a:lnTo>
                    <a:pt x="276" y="43"/>
                  </a:lnTo>
                  <a:lnTo>
                    <a:pt x="288" y="19"/>
                  </a:lnTo>
                  <a:close/>
                </a:path>
              </a:pathLst>
            </a:custGeom>
            <a:solidFill>
              <a:srgbClr val="A50021"/>
            </a:solidFill>
            <a:ln w="9525">
              <a:noFill/>
              <a:round/>
              <a:headEnd/>
              <a:tailEnd/>
            </a:ln>
          </p:spPr>
          <p:txBody>
            <a:bodyPr>
              <a:prstTxWarp prst="textNoShape">
                <a:avLst/>
              </a:prstTxWarp>
            </a:bodyPr>
            <a:lstStyle/>
            <a:p>
              <a:endParaRPr lang="en-US"/>
            </a:p>
          </p:txBody>
        </p:sp>
        <p:sp>
          <p:nvSpPr>
            <p:cNvPr id="455722" name="Freeform 42"/>
            <p:cNvSpPr>
              <a:spLocks/>
            </p:cNvSpPr>
            <p:nvPr/>
          </p:nvSpPr>
          <p:spPr bwMode="auto">
            <a:xfrm>
              <a:off x="5307" y="2533"/>
              <a:ext cx="230" cy="257"/>
            </a:xfrm>
            <a:custGeom>
              <a:avLst/>
              <a:gdLst/>
              <a:ahLst/>
              <a:cxnLst>
                <a:cxn ang="0">
                  <a:pos x="215" y="227"/>
                </a:cxn>
                <a:cxn ang="0">
                  <a:pos x="215" y="227"/>
                </a:cxn>
                <a:cxn ang="0">
                  <a:pos x="202" y="220"/>
                </a:cxn>
                <a:cxn ang="0">
                  <a:pos x="184" y="199"/>
                </a:cxn>
                <a:cxn ang="0">
                  <a:pos x="159" y="168"/>
                </a:cxn>
                <a:cxn ang="0">
                  <a:pos x="135" y="132"/>
                </a:cxn>
                <a:cxn ang="0">
                  <a:pos x="107" y="92"/>
                </a:cxn>
                <a:cxn ang="0">
                  <a:pos x="80" y="55"/>
                </a:cxn>
                <a:cxn ang="0">
                  <a:pos x="46" y="21"/>
                </a:cxn>
                <a:cxn ang="0">
                  <a:pos x="12" y="0"/>
                </a:cxn>
                <a:cxn ang="0">
                  <a:pos x="0" y="24"/>
                </a:cxn>
                <a:cxn ang="0">
                  <a:pos x="27" y="46"/>
                </a:cxn>
                <a:cxn ang="0">
                  <a:pos x="55" y="73"/>
                </a:cxn>
                <a:cxn ang="0">
                  <a:pos x="83" y="110"/>
                </a:cxn>
                <a:cxn ang="0">
                  <a:pos x="110" y="150"/>
                </a:cxn>
                <a:cxn ang="0">
                  <a:pos x="135" y="187"/>
                </a:cxn>
                <a:cxn ang="0">
                  <a:pos x="159" y="217"/>
                </a:cxn>
                <a:cxn ang="0">
                  <a:pos x="184" y="245"/>
                </a:cxn>
                <a:cxn ang="0">
                  <a:pos x="215" y="257"/>
                </a:cxn>
                <a:cxn ang="0">
                  <a:pos x="215" y="257"/>
                </a:cxn>
                <a:cxn ang="0">
                  <a:pos x="215" y="257"/>
                </a:cxn>
                <a:cxn ang="0">
                  <a:pos x="224" y="251"/>
                </a:cxn>
                <a:cxn ang="0">
                  <a:pos x="230" y="242"/>
                </a:cxn>
                <a:cxn ang="0">
                  <a:pos x="224" y="233"/>
                </a:cxn>
                <a:cxn ang="0">
                  <a:pos x="215" y="227"/>
                </a:cxn>
              </a:cxnLst>
              <a:rect l="0" t="0" r="r" b="b"/>
              <a:pathLst>
                <a:path w="230" h="257">
                  <a:moveTo>
                    <a:pt x="215" y="227"/>
                  </a:moveTo>
                  <a:lnTo>
                    <a:pt x="215" y="227"/>
                  </a:lnTo>
                  <a:lnTo>
                    <a:pt x="202" y="220"/>
                  </a:lnTo>
                  <a:lnTo>
                    <a:pt x="184" y="199"/>
                  </a:lnTo>
                  <a:lnTo>
                    <a:pt x="159" y="168"/>
                  </a:lnTo>
                  <a:lnTo>
                    <a:pt x="135" y="132"/>
                  </a:lnTo>
                  <a:lnTo>
                    <a:pt x="107" y="92"/>
                  </a:lnTo>
                  <a:lnTo>
                    <a:pt x="80" y="55"/>
                  </a:lnTo>
                  <a:lnTo>
                    <a:pt x="46" y="21"/>
                  </a:lnTo>
                  <a:lnTo>
                    <a:pt x="12" y="0"/>
                  </a:lnTo>
                  <a:lnTo>
                    <a:pt x="0" y="24"/>
                  </a:lnTo>
                  <a:lnTo>
                    <a:pt x="27" y="46"/>
                  </a:lnTo>
                  <a:lnTo>
                    <a:pt x="55" y="73"/>
                  </a:lnTo>
                  <a:lnTo>
                    <a:pt x="83" y="110"/>
                  </a:lnTo>
                  <a:lnTo>
                    <a:pt x="110" y="150"/>
                  </a:lnTo>
                  <a:lnTo>
                    <a:pt x="135" y="187"/>
                  </a:lnTo>
                  <a:lnTo>
                    <a:pt x="159" y="217"/>
                  </a:lnTo>
                  <a:lnTo>
                    <a:pt x="184" y="245"/>
                  </a:lnTo>
                  <a:lnTo>
                    <a:pt x="215" y="257"/>
                  </a:lnTo>
                  <a:lnTo>
                    <a:pt x="215" y="257"/>
                  </a:lnTo>
                  <a:lnTo>
                    <a:pt x="215" y="257"/>
                  </a:lnTo>
                  <a:lnTo>
                    <a:pt x="224" y="251"/>
                  </a:lnTo>
                  <a:lnTo>
                    <a:pt x="230" y="242"/>
                  </a:lnTo>
                  <a:lnTo>
                    <a:pt x="224" y="233"/>
                  </a:lnTo>
                  <a:lnTo>
                    <a:pt x="215" y="227"/>
                  </a:lnTo>
                  <a:close/>
                </a:path>
              </a:pathLst>
            </a:custGeom>
            <a:solidFill>
              <a:srgbClr val="A50021"/>
            </a:solidFill>
            <a:ln w="9525">
              <a:noFill/>
              <a:round/>
              <a:headEnd/>
              <a:tailEnd/>
            </a:ln>
          </p:spPr>
          <p:txBody>
            <a:bodyPr>
              <a:prstTxWarp prst="textNoShape">
                <a:avLst/>
              </a:prstTxWarp>
            </a:bodyPr>
            <a:lstStyle/>
            <a:p>
              <a:endParaRPr lang="en-US"/>
            </a:p>
          </p:txBody>
        </p:sp>
        <p:sp>
          <p:nvSpPr>
            <p:cNvPr id="455723" name="Freeform 43"/>
            <p:cNvSpPr>
              <a:spLocks/>
            </p:cNvSpPr>
            <p:nvPr/>
          </p:nvSpPr>
          <p:spPr bwMode="auto">
            <a:xfrm>
              <a:off x="5522" y="2732"/>
              <a:ext cx="116" cy="58"/>
            </a:xfrm>
            <a:custGeom>
              <a:avLst/>
              <a:gdLst/>
              <a:ahLst/>
              <a:cxnLst>
                <a:cxn ang="0">
                  <a:pos x="85" y="9"/>
                </a:cxn>
                <a:cxn ang="0">
                  <a:pos x="95" y="0"/>
                </a:cxn>
                <a:cxn ang="0">
                  <a:pos x="73" y="6"/>
                </a:cxn>
                <a:cxn ang="0">
                  <a:pos x="58" y="12"/>
                </a:cxn>
                <a:cxn ang="0">
                  <a:pos x="46" y="18"/>
                </a:cxn>
                <a:cxn ang="0">
                  <a:pos x="36" y="21"/>
                </a:cxn>
                <a:cxn ang="0">
                  <a:pos x="30" y="24"/>
                </a:cxn>
                <a:cxn ang="0">
                  <a:pos x="21" y="24"/>
                </a:cxn>
                <a:cxn ang="0">
                  <a:pos x="12" y="24"/>
                </a:cxn>
                <a:cxn ang="0">
                  <a:pos x="0" y="28"/>
                </a:cxn>
                <a:cxn ang="0">
                  <a:pos x="0" y="58"/>
                </a:cxn>
                <a:cxn ang="0">
                  <a:pos x="12" y="55"/>
                </a:cxn>
                <a:cxn ang="0">
                  <a:pos x="21" y="55"/>
                </a:cxn>
                <a:cxn ang="0">
                  <a:pos x="30" y="55"/>
                </a:cxn>
                <a:cxn ang="0">
                  <a:pos x="42" y="52"/>
                </a:cxn>
                <a:cxn ang="0">
                  <a:pos x="52" y="49"/>
                </a:cxn>
                <a:cxn ang="0">
                  <a:pos x="70" y="43"/>
                </a:cxn>
                <a:cxn ang="0">
                  <a:pos x="85" y="37"/>
                </a:cxn>
                <a:cxn ang="0">
                  <a:pos x="107" y="24"/>
                </a:cxn>
                <a:cxn ang="0">
                  <a:pos x="116" y="15"/>
                </a:cxn>
                <a:cxn ang="0">
                  <a:pos x="107" y="24"/>
                </a:cxn>
                <a:cxn ang="0">
                  <a:pos x="113" y="18"/>
                </a:cxn>
                <a:cxn ang="0">
                  <a:pos x="113" y="6"/>
                </a:cxn>
                <a:cxn ang="0">
                  <a:pos x="104" y="0"/>
                </a:cxn>
                <a:cxn ang="0">
                  <a:pos x="95" y="0"/>
                </a:cxn>
                <a:cxn ang="0">
                  <a:pos x="85" y="9"/>
                </a:cxn>
              </a:cxnLst>
              <a:rect l="0" t="0" r="r" b="b"/>
              <a:pathLst>
                <a:path w="116" h="58">
                  <a:moveTo>
                    <a:pt x="85" y="9"/>
                  </a:moveTo>
                  <a:lnTo>
                    <a:pt x="95" y="0"/>
                  </a:lnTo>
                  <a:lnTo>
                    <a:pt x="73" y="6"/>
                  </a:lnTo>
                  <a:lnTo>
                    <a:pt x="58" y="12"/>
                  </a:lnTo>
                  <a:lnTo>
                    <a:pt x="46" y="18"/>
                  </a:lnTo>
                  <a:lnTo>
                    <a:pt x="36" y="21"/>
                  </a:lnTo>
                  <a:lnTo>
                    <a:pt x="30" y="24"/>
                  </a:lnTo>
                  <a:lnTo>
                    <a:pt x="21" y="24"/>
                  </a:lnTo>
                  <a:lnTo>
                    <a:pt x="12" y="24"/>
                  </a:lnTo>
                  <a:lnTo>
                    <a:pt x="0" y="28"/>
                  </a:lnTo>
                  <a:lnTo>
                    <a:pt x="0" y="58"/>
                  </a:lnTo>
                  <a:lnTo>
                    <a:pt x="12" y="55"/>
                  </a:lnTo>
                  <a:lnTo>
                    <a:pt x="21" y="55"/>
                  </a:lnTo>
                  <a:lnTo>
                    <a:pt x="30" y="55"/>
                  </a:lnTo>
                  <a:lnTo>
                    <a:pt x="42" y="52"/>
                  </a:lnTo>
                  <a:lnTo>
                    <a:pt x="52" y="49"/>
                  </a:lnTo>
                  <a:lnTo>
                    <a:pt x="70" y="43"/>
                  </a:lnTo>
                  <a:lnTo>
                    <a:pt x="85" y="37"/>
                  </a:lnTo>
                  <a:lnTo>
                    <a:pt x="107" y="24"/>
                  </a:lnTo>
                  <a:lnTo>
                    <a:pt x="116" y="15"/>
                  </a:lnTo>
                  <a:lnTo>
                    <a:pt x="107" y="24"/>
                  </a:lnTo>
                  <a:lnTo>
                    <a:pt x="113" y="18"/>
                  </a:lnTo>
                  <a:lnTo>
                    <a:pt x="113" y="6"/>
                  </a:lnTo>
                  <a:lnTo>
                    <a:pt x="104" y="0"/>
                  </a:lnTo>
                  <a:lnTo>
                    <a:pt x="95" y="0"/>
                  </a:lnTo>
                  <a:lnTo>
                    <a:pt x="85" y="9"/>
                  </a:lnTo>
                  <a:close/>
                </a:path>
              </a:pathLst>
            </a:custGeom>
            <a:solidFill>
              <a:srgbClr val="A50021"/>
            </a:solidFill>
            <a:ln w="9525">
              <a:noFill/>
              <a:round/>
              <a:headEnd/>
              <a:tailEnd/>
            </a:ln>
          </p:spPr>
          <p:txBody>
            <a:bodyPr>
              <a:prstTxWarp prst="textNoShape">
                <a:avLst/>
              </a:prstTxWarp>
            </a:bodyPr>
            <a:lstStyle/>
            <a:p>
              <a:endParaRPr lang="en-US"/>
            </a:p>
          </p:txBody>
        </p:sp>
        <p:sp>
          <p:nvSpPr>
            <p:cNvPr id="455724" name="Freeform 44"/>
            <p:cNvSpPr>
              <a:spLocks/>
            </p:cNvSpPr>
            <p:nvPr/>
          </p:nvSpPr>
          <p:spPr bwMode="auto">
            <a:xfrm>
              <a:off x="5607" y="1800"/>
              <a:ext cx="368" cy="947"/>
            </a:xfrm>
            <a:custGeom>
              <a:avLst/>
              <a:gdLst/>
              <a:ahLst/>
              <a:cxnLst>
                <a:cxn ang="0">
                  <a:pos x="359" y="28"/>
                </a:cxn>
                <a:cxn ang="0">
                  <a:pos x="338" y="12"/>
                </a:cxn>
                <a:cxn ang="0">
                  <a:pos x="310" y="89"/>
                </a:cxn>
                <a:cxn ang="0">
                  <a:pos x="267" y="205"/>
                </a:cxn>
                <a:cxn ang="0">
                  <a:pos x="215" y="343"/>
                </a:cxn>
                <a:cxn ang="0">
                  <a:pos x="163" y="494"/>
                </a:cxn>
                <a:cxn ang="0">
                  <a:pos x="108" y="644"/>
                </a:cxn>
                <a:cxn ang="0">
                  <a:pos x="62" y="776"/>
                </a:cxn>
                <a:cxn ang="0">
                  <a:pos x="22" y="880"/>
                </a:cxn>
                <a:cxn ang="0">
                  <a:pos x="0" y="941"/>
                </a:cxn>
                <a:cxn ang="0">
                  <a:pos x="31" y="947"/>
                </a:cxn>
                <a:cxn ang="0">
                  <a:pos x="52" y="886"/>
                </a:cxn>
                <a:cxn ang="0">
                  <a:pos x="92" y="782"/>
                </a:cxn>
                <a:cxn ang="0">
                  <a:pos x="138" y="650"/>
                </a:cxn>
                <a:cxn ang="0">
                  <a:pos x="194" y="500"/>
                </a:cxn>
                <a:cxn ang="0">
                  <a:pos x="246" y="349"/>
                </a:cxn>
                <a:cxn ang="0">
                  <a:pos x="298" y="212"/>
                </a:cxn>
                <a:cxn ang="0">
                  <a:pos x="341" y="95"/>
                </a:cxn>
                <a:cxn ang="0">
                  <a:pos x="368" y="18"/>
                </a:cxn>
                <a:cxn ang="0">
                  <a:pos x="347" y="3"/>
                </a:cxn>
                <a:cxn ang="0">
                  <a:pos x="368" y="18"/>
                </a:cxn>
                <a:cxn ang="0">
                  <a:pos x="365" y="6"/>
                </a:cxn>
                <a:cxn ang="0">
                  <a:pos x="356" y="0"/>
                </a:cxn>
                <a:cxn ang="0">
                  <a:pos x="344" y="3"/>
                </a:cxn>
                <a:cxn ang="0">
                  <a:pos x="338" y="12"/>
                </a:cxn>
                <a:cxn ang="0">
                  <a:pos x="359" y="28"/>
                </a:cxn>
              </a:cxnLst>
              <a:rect l="0" t="0" r="r" b="b"/>
              <a:pathLst>
                <a:path w="368" h="947">
                  <a:moveTo>
                    <a:pt x="359" y="28"/>
                  </a:moveTo>
                  <a:lnTo>
                    <a:pt x="338" y="12"/>
                  </a:lnTo>
                  <a:lnTo>
                    <a:pt x="310" y="89"/>
                  </a:lnTo>
                  <a:lnTo>
                    <a:pt x="267" y="205"/>
                  </a:lnTo>
                  <a:lnTo>
                    <a:pt x="215" y="343"/>
                  </a:lnTo>
                  <a:lnTo>
                    <a:pt x="163" y="494"/>
                  </a:lnTo>
                  <a:lnTo>
                    <a:pt x="108" y="644"/>
                  </a:lnTo>
                  <a:lnTo>
                    <a:pt x="62" y="776"/>
                  </a:lnTo>
                  <a:lnTo>
                    <a:pt x="22" y="880"/>
                  </a:lnTo>
                  <a:lnTo>
                    <a:pt x="0" y="941"/>
                  </a:lnTo>
                  <a:lnTo>
                    <a:pt x="31" y="947"/>
                  </a:lnTo>
                  <a:lnTo>
                    <a:pt x="52" y="886"/>
                  </a:lnTo>
                  <a:lnTo>
                    <a:pt x="92" y="782"/>
                  </a:lnTo>
                  <a:lnTo>
                    <a:pt x="138" y="650"/>
                  </a:lnTo>
                  <a:lnTo>
                    <a:pt x="194" y="500"/>
                  </a:lnTo>
                  <a:lnTo>
                    <a:pt x="246" y="349"/>
                  </a:lnTo>
                  <a:lnTo>
                    <a:pt x="298" y="212"/>
                  </a:lnTo>
                  <a:lnTo>
                    <a:pt x="341" y="95"/>
                  </a:lnTo>
                  <a:lnTo>
                    <a:pt x="368" y="18"/>
                  </a:lnTo>
                  <a:lnTo>
                    <a:pt x="347" y="3"/>
                  </a:lnTo>
                  <a:lnTo>
                    <a:pt x="368" y="18"/>
                  </a:lnTo>
                  <a:lnTo>
                    <a:pt x="365" y="6"/>
                  </a:lnTo>
                  <a:lnTo>
                    <a:pt x="356" y="0"/>
                  </a:lnTo>
                  <a:lnTo>
                    <a:pt x="344" y="3"/>
                  </a:lnTo>
                  <a:lnTo>
                    <a:pt x="338" y="12"/>
                  </a:lnTo>
                  <a:lnTo>
                    <a:pt x="359" y="28"/>
                  </a:lnTo>
                  <a:close/>
                </a:path>
              </a:pathLst>
            </a:custGeom>
            <a:solidFill>
              <a:srgbClr val="A50021"/>
            </a:solidFill>
            <a:ln w="9525">
              <a:noFill/>
              <a:round/>
              <a:headEnd/>
              <a:tailEnd/>
            </a:ln>
          </p:spPr>
          <p:txBody>
            <a:bodyPr>
              <a:prstTxWarp prst="textNoShape">
                <a:avLst/>
              </a:prstTxWarp>
            </a:bodyPr>
            <a:lstStyle/>
            <a:p>
              <a:endParaRPr lang="en-US"/>
            </a:p>
          </p:txBody>
        </p:sp>
        <p:sp>
          <p:nvSpPr>
            <p:cNvPr id="455725" name="Freeform 45"/>
            <p:cNvSpPr>
              <a:spLocks/>
            </p:cNvSpPr>
            <p:nvPr/>
          </p:nvSpPr>
          <p:spPr bwMode="auto">
            <a:xfrm>
              <a:off x="4914" y="1334"/>
              <a:ext cx="49" cy="24"/>
            </a:xfrm>
            <a:custGeom>
              <a:avLst/>
              <a:gdLst/>
              <a:ahLst/>
              <a:cxnLst>
                <a:cxn ang="0">
                  <a:pos x="49" y="24"/>
                </a:cxn>
                <a:cxn ang="0">
                  <a:pos x="43" y="6"/>
                </a:cxn>
                <a:cxn ang="0">
                  <a:pos x="25" y="0"/>
                </a:cxn>
                <a:cxn ang="0">
                  <a:pos x="10" y="6"/>
                </a:cxn>
                <a:cxn ang="0">
                  <a:pos x="0" y="24"/>
                </a:cxn>
                <a:cxn ang="0">
                  <a:pos x="49" y="24"/>
                </a:cxn>
              </a:cxnLst>
              <a:rect l="0" t="0" r="r" b="b"/>
              <a:pathLst>
                <a:path w="49" h="24">
                  <a:moveTo>
                    <a:pt x="49" y="24"/>
                  </a:moveTo>
                  <a:lnTo>
                    <a:pt x="43" y="6"/>
                  </a:lnTo>
                  <a:lnTo>
                    <a:pt x="25" y="0"/>
                  </a:lnTo>
                  <a:lnTo>
                    <a:pt x="10" y="6"/>
                  </a:lnTo>
                  <a:lnTo>
                    <a:pt x="0" y="24"/>
                  </a:lnTo>
                  <a:lnTo>
                    <a:pt x="49" y="24"/>
                  </a:lnTo>
                  <a:close/>
                </a:path>
              </a:pathLst>
            </a:custGeom>
            <a:solidFill>
              <a:srgbClr val="A50021"/>
            </a:solidFill>
            <a:ln w="9525">
              <a:noFill/>
              <a:round/>
              <a:headEnd/>
              <a:tailEnd/>
            </a:ln>
          </p:spPr>
          <p:txBody>
            <a:bodyPr>
              <a:prstTxWarp prst="textNoShape">
                <a:avLst/>
              </a:prstTxWarp>
            </a:bodyPr>
            <a:lstStyle/>
            <a:p>
              <a:endParaRPr lang="en-US"/>
            </a:p>
          </p:txBody>
        </p:sp>
        <p:sp>
          <p:nvSpPr>
            <p:cNvPr id="455726" name="Freeform 46"/>
            <p:cNvSpPr>
              <a:spLocks/>
            </p:cNvSpPr>
            <p:nvPr/>
          </p:nvSpPr>
          <p:spPr bwMode="auto">
            <a:xfrm>
              <a:off x="4804" y="1358"/>
              <a:ext cx="159" cy="494"/>
            </a:xfrm>
            <a:custGeom>
              <a:avLst/>
              <a:gdLst/>
              <a:ahLst/>
              <a:cxnLst>
                <a:cxn ang="0">
                  <a:pos x="43" y="494"/>
                </a:cxn>
                <a:cxn ang="0">
                  <a:pos x="43" y="494"/>
                </a:cxn>
                <a:cxn ang="0">
                  <a:pos x="64" y="436"/>
                </a:cxn>
                <a:cxn ang="0">
                  <a:pos x="83" y="371"/>
                </a:cxn>
                <a:cxn ang="0">
                  <a:pos x="104" y="304"/>
                </a:cxn>
                <a:cxn ang="0">
                  <a:pos x="120" y="230"/>
                </a:cxn>
                <a:cxn ang="0">
                  <a:pos x="135" y="163"/>
                </a:cxn>
                <a:cxn ang="0">
                  <a:pos x="147" y="102"/>
                </a:cxn>
                <a:cxn ang="0">
                  <a:pos x="153" y="43"/>
                </a:cxn>
                <a:cxn ang="0">
                  <a:pos x="159" y="0"/>
                </a:cxn>
                <a:cxn ang="0">
                  <a:pos x="110" y="0"/>
                </a:cxn>
                <a:cxn ang="0">
                  <a:pos x="110" y="43"/>
                </a:cxn>
                <a:cxn ang="0">
                  <a:pos x="104" y="96"/>
                </a:cxn>
                <a:cxn ang="0">
                  <a:pos x="92" y="157"/>
                </a:cxn>
                <a:cxn ang="0">
                  <a:pos x="77" y="224"/>
                </a:cxn>
                <a:cxn ang="0">
                  <a:pos x="61" y="292"/>
                </a:cxn>
                <a:cxn ang="0">
                  <a:pos x="40" y="359"/>
                </a:cxn>
                <a:cxn ang="0">
                  <a:pos x="21" y="424"/>
                </a:cxn>
                <a:cxn ang="0">
                  <a:pos x="0" y="482"/>
                </a:cxn>
                <a:cxn ang="0">
                  <a:pos x="0" y="482"/>
                </a:cxn>
                <a:cxn ang="0">
                  <a:pos x="43" y="494"/>
                </a:cxn>
              </a:cxnLst>
              <a:rect l="0" t="0" r="r" b="b"/>
              <a:pathLst>
                <a:path w="159" h="494">
                  <a:moveTo>
                    <a:pt x="43" y="494"/>
                  </a:moveTo>
                  <a:lnTo>
                    <a:pt x="43" y="494"/>
                  </a:lnTo>
                  <a:lnTo>
                    <a:pt x="64" y="436"/>
                  </a:lnTo>
                  <a:lnTo>
                    <a:pt x="83" y="371"/>
                  </a:lnTo>
                  <a:lnTo>
                    <a:pt x="104" y="304"/>
                  </a:lnTo>
                  <a:lnTo>
                    <a:pt x="120" y="230"/>
                  </a:lnTo>
                  <a:lnTo>
                    <a:pt x="135" y="163"/>
                  </a:lnTo>
                  <a:lnTo>
                    <a:pt x="147" y="102"/>
                  </a:lnTo>
                  <a:lnTo>
                    <a:pt x="153" y="43"/>
                  </a:lnTo>
                  <a:lnTo>
                    <a:pt x="159" y="0"/>
                  </a:lnTo>
                  <a:lnTo>
                    <a:pt x="110" y="0"/>
                  </a:lnTo>
                  <a:lnTo>
                    <a:pt x="110" y="43"/>
                  </a:lnTo>
                  <a:lnTo>
                    <a:pt x="104" y="96"/>
                  </a:lnTo>
                  <a:lnTo>
                    <a:pt x="92" y="157"/>
                  </a:lnTo>
                  <a:lnTo>
                    <a:pt x="77" y="224"/>
                  </a:lnTo>
                  <a:lnTo>
                    <a:pt x="61" y="292"/>
                  </a:lnTo>
                  <a:lnTo>
                    <a:pt x="40" y="359"/>
                  </a:lnTo>
                  <a:lnTo>
                    <a:pt x="21" y="424"/>
                  </a:lnTo>
                  <a:lnTo>
                    <a:pt x="0" y="482"/>
                  </a:lnTo>
                  <a:lnTo>
                    <a:pt x="0" y="482"/>
                  </a:lnTo>
                  <a:lnTo>
                    <a:pt x="43" y="494"/>
                  </a:lnTo>
                  <a:close/>
                </a:path>
              </a:pathLst>
            </a:custGeom>
            <a:solidFill>
              <a:srgbClr val="A50021"/>
            </a:solidFill>
            <a:ln w="9525">
              <a:noFill/>
              <a:round/>
              <a:headEnd/>
              <a:tailEnd/>
            </a:ln>
          </p:spPr>
          <p:txBody>
            <a:bodyPr>
              <a:prstTxWarp prst="textNoShape">
                <a:avLst/>
              </a:prstTxWarp>
            </a:bodyPr>
            <a:lstStyle/>
            <a:p>
              <a:endParaRPr lang="en-US"/>
            </a:p>
          </p:txBody>
        </p:sp>
        <p:sp>
          <p:nvSpPr>
            <p:cNvPr id="455727" name="Freeform 47"/>
            <p:cNvSpPr>
              <a:spLocks/>
            </p:cNvSpPr>
            <p:nvPr/>
          </p:nvSpPr>
          <p:spPr bwMode="auto">
            <a:xfrm>
              <a:off x="4577" y="1840"/>
              <a:ext cx="270" cy="601"/>
            </a:xfrm>
            <a:custGeom>
              <a:avLst/>
              <a:gdLst/>
              <a:ahLst/>
              <a:cxnLst>
                <a:cxn ang="0">
                  <a:pos x="43" y="601"/>
                </a:cxn>
                <a:cxn ang="0">
                  <a:pos x="68" y="493"/>
                </a:cxn>
                <a:cxn ang="0">
                  <a:pos x="95" y="401"/>
                </a:cxn>
                <a:cxn ang="0">
                  <a:pos x="126" y="319"/>
                </a:cxn>
                <a:cxn ang="0">
                  <a:pos x="156" y="248"/>
                </a:cxn>
                <a:cxn ang="0">
                  <a:pos x="190" y="184"/>
                </a:cxn>
                <a:cxn ang="0">
                  <a:pos x="221" y="122"/>
                </a:cxn>
                <a:cxn ang="0">
                  <a:pos x="248" y="67"/>
                </a:cxn>
                <a:cxn ang="0">
                  <a:pos x="270" y="12"/>
                </a:cxn>
                <a:cxn ang="0">
                  <a:pos x="227" y="0"/>
                </a:cxn>
                <a:cxn ang="0">
                  <a:pos x="206" y="49"/>
                </a:cxn>
                <a:cxn ang="0">
                  <a:pos x="178" y="104"/>
                </a:cxn>
                <a:cxn ang="0">
                  <a:pos x="147" y="165"/>
                </a:cxn>
                <a:cxn ang="0">
                  <a:pos x="114" y="230"/>
                </a:cxn>
                <a:cxn ang="0">
                  <a:pos x="83" y="306"/>
                </a:cxn>
                <a:cxn ang="0">
                  <a:pos x="52" y="389"/>
                </a:cxn>
                <a:cxn ang="0">
                  <a:pos x="25" y="487"/>
                </a:cxn>
                <a:cxn ang="0">
                  <a:pos x="0" y="595"/>
                </a:cxn>
                <a:cxn ang="0">
                  <a:pos x="43" y="601"/>
                </a:cxn>
              </a:cxnLst>
              <a:rect l="0" t="0" r="r" b="b"/>
              <a:pathLst>
                <a:path w="270" h="601">
                  <a:moveTo>
                    <a:pt x="43" y="601"/>
                  </a:moveTo>
                  <a:lnTo>
                    <a:pt x="68" y="493"/>
                  </a:lnTo>
                  <a:lnTo>
                    <a:pt x="95" y="401"/>
                  </a:lnTo>
                  <a:lnTo>
                    <a:pt x="126" y="319"/>
                  </a:lnTo>
                  <a:lnTo>
                    <a:pt x="156" y="248"/>
                  </a:lnTo>
                  <a:lnTo>
                    <a:pt x="190" y="184"/>
                  </a:lnTo>
                  <a:lnTo>
                    <a:pt x="221" y="122"/>
                  </a:lnTo>
                  <a:lnTo>
                    <a:pt x="248" y="67"/>
                  </a:lnTo>
                  <a:lnTo>
                    <a:pt x="270" y="12"/>
                  </a:lnTo>
                  <a:lnTo>
                    <a:pt x="227" y="0"/>
                  </a:lnTo>
                  <a:lnTo>
                    <a:pt x="206" y="49"/>
                  </a:lnTo>
                  <a:lnTo>
                    <a:pt x="178" y="104"/>
                  </a:lnTo>
                  <a:lnTo>
                    <a:pt x="147" y="165"/>
                  </a:lnTo>
                  <a:lnTo>
                    <a:pt x="114" y="230"/>
                  </a:lnTo>
                  <a:lnTo>
                    <a:pt x="83" y="306"/>
                  </a:lnTo>
                  <a:lnTo>
                    <a:pt x="52" y="389"/>
                  </a:lnTo>
                  <a:lnTo>
                    <a:pt x="25" y="487"/>
                  </a:lnTo>
                  <a:lnTo>
                    <a:pt x="0" y="595"/>
                  </a:lnTo>
                  <a:lnTo>
                    <a:pt x="43" y="601"/>
                  </a:lnTo>
                  <a:close/>
                </a:path>
              </a:pathLst>
            </a:custGeom>
            <a:solidFill>
              <a:srgbClr val="A50021"/>
            </a:solidFill>
            <a:ln w="9525">
              <a:noFill/>
              <a:round/>
              <a:headEnd/>
              <a:tailEnd/>
            </a:ln>
          </p:spPr>
          <p:txBody>
            <a:bodyPr>
              <a:prstTxWarp prst="textNoShape">
                <a:avLst/>
              </a:prstTxWarp>
            </a:bodyPr>
            <a:lstStyle/>
            <a:p>
              <a:endParaRPr lang="en-US"/>
            </a:p>
          </p:txBody>
        </p:sp>
        <p:sp>
          <p:nvSpPr>
            <p:cNvPr id="455728" name="Freeform 48"/>
            <p:cNvSpPr>
              <a:spLocks/>
            </p:cNvSpPr>
            <p:nvPr/>
          </p:nvSpPr>
          <p:spPr bwMode="auto">
            <a:xfrm>
              <a:off x="4577" y="2435"/>
              <a:ext cx="43" cy="24"/>
            </a:xfrm>
            <a:custGeom>
              <a:avLst/>
              <a:gdLst/>
              <a:ahLst/>
              <a:cxnLst>
                <a:cxn ang="0">
                  <a:pos x="0" y="0"/>
                </a:cxn>
                <a:cxn ang="0">
                  <a:pos x="6" y="15"/>
                </a:cxn>
                <a:cxn ang="0">
                  <a:pos x="18" y="24"/>
                </a:cxn>
                <a:cxn ang="0">
                  <a:pos x="34" y="21"/>
                </a:cxn>
                <a:cxn ang="0">
                  <a:pos x="43" y="6"/>
                </a:cxn>
                <a:cxn ang="0">
                  <a:pos x="0" y="0"/>
                </a:cxn>
              </a:cxnLst>
              <a:rect l="0" t="0" r="r" b="b"/>
              <a:pathLst>
                <a:path w="43" h="24">
                  <a:moveTo>
                    <a:pt x="0" y="0"/>
                  </a:moveTo>
                  <a:lnTo>
                    <a:pt x="6" y="15"/>
                  </a:lnTo>
                  <a:lnTo>
                    <a:pt x="18" y="24"/>
                  </a:lnTo>
                  <a:lnTo>
                    <a:pt x="34" y="21"/>
                  </a:lnTo>
                  <a:lnTo>
                    <a:pt x="43" y="6"/>
                  </a:lnTo>
                  <a:lnTo>
                    <a:pt x="0" y="0"/>
                  </a:lnTo>
                  <a:close/>
                </a:path>
              </a:pathLst>
            </a:custGeom>
            <a:solidFill>
              <a:srgbClr val="A50021"/>
            </a:solidFill>
            <a:ln w="9525">
              <a:noFill/>
              <a:round/>
              <a:headEnd/>
              <a:tailEnd/>
            </a:ln>
          </p:spPr>
          <p:txBody>
            <a:bodyPr>
              <a:prstTxWarp prst="textNoShape">
                <a:avLst/>
              </a:prstTxWarp>
            </a:bodyPr>
            <a:lstStyle/>
            <a:p>
              <a:endParaRPr lang="en-US"/>
            </a:p>
          </p:txBody>
        </p:sp>
      </p:grpSp>
      <p:grpSp>
        <p:nvGrpSpPr>
          <p:cNvPr id="4" name="Group 49"/>
          <p:cNvGrpSpPr>
            <a:grpSpLocks/>
          </p:cNvGrpSpPr>
          <p:nvPr/>
        </p:nvGrpSpPr>
        <p:grpSpPr bwMode="auto">
          <a:xfrm rot="-650372">
            <a:off x="1814513" y="3194050"/>
            <a:ext cx="422275" cy="392113"/>
            <a:chOff x="4028" y="1251"/>
            <a:chExt cx="1947" cy="2766"/>
          </a:xfrm>
        </p:grpSpPr>
        <p:sp>
          <p:nvSpPr>
            <p:cNvPr id="455730" name="Freeform 50"/>
            <p:cNvSpPr>
              <a:spLocks/>
            </p:cNvSpPr>
            <p:nvPr/>
          </p:nvSpPr>
          <p:spPr bwMode="auto">
            <a:xfrm>
              <a:off x="4028" y="1328"/>
              <a:ext cx="886" cy="2689"/>
            </a:xfrm>
            <a:custGeom>
              <a:avLst/>
              <a:gdLst/>
              <a:ahLst/>
              <a:cxnLst>
                <a:cxn ang="0">
                  <a:pos x="89" y="2676"/>
                </a:cxn>
                <a:cxn ang="0">
                  <a:pos x="886" y="40"/>
                </a:cxn>
                <a:cxn ang="0">
                  <a:pos x="797" y="0"/>
                </a:cxn>
                <a:cxn ang="0">
                  <a:pos x="0" y="2621"/>
                </a:cxn>
                <a:cxn ang="0">
                  <a:pos x="0" y="2639"/>
                </a:cxn>
                <a:cxn ang="0">
                  <a:pos x="6" y="2655"/>
                </a:cxn>
                <a:cxn ang="0">
                  <a:pos x="19" y="2667"/>
                </a:cxn>
                <a:cxn ang="0">
                  <a:pos x="34" y="2679"/>
                </a:cxn>
                <a:cxn ang="0">
                  <a:pos x="49" y="2685"/>
                </a:cxn>
                <a:cxn ang="0">
                  <a:pos x="65" y="2689"/>
                </a:cxn>
                <a:cxn ang="0">
                  <a:pos x="80" y="2685"/>
                </a:cxn>
                <a:cxn ang="0">
                  <a:pos x="89" y="2676"/>
                </a:cxn>
              </a:cxnLst>
              <a:rect l="0" t="0" r="r" b="b"/>
              <a:pathLst>
                <a:path w="886" h="2689">
                  <a:moveTo>
                    <a:pt x="89" y="2676"/>
                  </a:moveTo>
                  <a:lnTo>
                    <a:pt x="886" y="40"/>
                  </a:lnTo>
                  <a:lnTo>
                    <a:pt x="797" y="0"/>
                  </a:lnTo>
                  <a:lnTo>
                    <a:pt x="0" y="2621"/>
                  </a:lnTo>
                  <a:lnTo>
                    <a:pt x="0" y="2639"/>
                  </a:lnTo>
                  <a:lnTo>
                    <a:pt x="6" y="2655"/>
                  </a:lnTo>
                  <a:lnTo>
                    <a:pt x="19" y="2667"/>
                  </a:lnTo>
                  <a:lnTo>
                    <a:pt x="34" y="2679"/>
                  </a:lnTo>
                  <a:lnTo>
                    <a:pt x="49" y="2685"/>
                  </a:lnTo>
                  <a:lnTo>
                    <a:pt x="65" y="2689"/>
                  </a:lnTo>
                  <a:lnTo>
                    <a:pt x="80" y="2685"/>
                  </a:lnTo>
                  <a:lnTo>
                    <a:pt x="89" y="2676"/>
                  </a:lnTo>
                  <a:close/>
                </a:path>
              </a:pathLst>
            </a:custGeom>
            <a:gradFill rotWithShape="0">
              <a:gsLst>
                <a:gs pos="0">
                  <a:srgbClr val="FFCC00"/>
                </a:gs>
                <a:gs pos="50000">
                  <a:srgbClr val="FFCC00">
                    <a:gamma/>
                    <a:tint val="20000"/>
                    <a:invGamma/>
                  </a:srgbClr>
                </a:gs>
                <a:gs pos="100000">
                  <a:srgbClr val="FFCC00"/>
                </a:gs>
              </a:gsLst>
              <a:lin ang="0" scaled="1"/>
            </a:gradFill>
            <a:ln w="9525">
              <a:solidFill>
                <a:srgbClr val="996600"/>
              </a:solidFill>
              <a:round/>
              <a:headEnd/>
              <a:tailEnd/>
            </a:ln>
          </p:spPr>
          <p:txBody>
            <a:bodyPr>
              <a:prstTxWarp prst="textNoShape">
                <a:avLst/>
              </a:prstTxWarp>
            </a:bodyPr>
            <a:lstStyle/>
            <a:p>
              <a:endParaRPr lang="en-US"/>
            </a:p>
          </p:txBody>
        </p:sp>
        <p:sp>
          <p:nvSpPr>
            <p:cNvPr id="455731" name="Freeform 51"/>
            <p:cNvSpPr>
              <a:spLocks/>
            </p:cNvSpPr>
            <p:nvPr/>
          </p:nvSpPr>
          <p:spPr bwMode="auto">
            <a:xfrm>
              <a:off x="4779" y="1251"/>
              <a:ext cx="221" cy="135"/>
            </a:xfrm>
            <a:custGeom>
              <a:avLst/>
              <a:gdLst/>
              <a:ahLst/>
              <a:cxnLst>
                <a:cxn ang="0">
                  <a:pos x="123" y="19"/>
                </a:cxn>
                <a:cxn ang="0">
                  <a:pos x="102" y="9"/>
                </a:cxn>
                <a:cxn ang="0">
                  <a:pos x="80" y="6"/>
                </a:cxn>
                <a:cxn ang="0">
                  <a:pos x="59" y="0"/>
                </a:cxn>
                <a:cxn ang="0">
                  <a:pos x="43" y="0"/>
                </a:cxn>
                <a:cxn ang="0">
                  <a:pos x="28" y="3"/>
                </a:cxn>
                <a:cxn ang="0">
                  <a:pos x="16" y="6"/>
                </a:cxn>
                <a:cxn ang="0">
                  <a:pos x="7" y="12"/>
                </a:cxn>
                <a:cxn ang="0">
                  <a:pos x="0" y="22"/>
                </a:cxn>
                <a:cxn ang="0">
                  <a:pos x="0" y="31"/>
                </a:cxn>
                <a:cxn ang="0">
                  <a:pos x="4" y="43"/>
                </a:cxn>
                <a:cxn ang="0">
                  <a:pos x="13" y="55"/>
                </a:cxn>
                <a:cxn ang="0">
                  <a:pos x="25" y="68"/>
                </a:cxn>
                <a:cxn ang="0">
                  <a:pos x="40" y="80"/>
                </a:cxn>
                <a:cxn ang="0">
                  <a:pos x="56" y="92"/>
                </a:cxn>
                <a:cxn ang="0">
                  <a:pos x="77" y="104"/>
                </a:cxn>
                <a:cxn ang="0">
                  <a:pos x="99" y="114"/>
                </a:cxn>
                <a:cxn ang="0">
                  <a:pos x="120" y="123"/>
                </a:cxn>
                <a:cxn ang="0">
                  <a:pos x="141" y="129"/>
                </a:cxn>
                <a:cxn ang="0">
                  <a:pos x="163" y="132"/>
                </a:cxn>
                <a:cxn ang="0">
                  <a:pos x="181" y="135"/>
                </a:cxn>
                <a:cxn ang="0">
                  <a:pos x="197" y="132"/>
                </a:cxn>
                <a:cxn ang="0">
                  <a:pos x="209" y="129"/>
                </a:cxn>
                <a:cxn ang="0">
                  <a:pos x="218" y="123"/>
                </a:cxn>
                <a:cxn ang="0">
                  <a:pos x="221" y="114"/>
                </a:cxn>
                <a:cxn ang="0">
                  <a:pos x="221" y="101"/>
                </a:cxn>
                <a:cxn ang="0">
                  <a:pos x="218" y="89"/>
                </a:cxn>
                <a:cxn ang="0">
                  <a:pos x="209" y="77"/>
                </a:cxn>
                <a:cxn ang="0">
                  <a:pos x="197" y="65"/>
                </a:cxn>
                <a:cxn ang="0">
                  <a:pos x="181" y="52"/>
                </a:cxn>
                <a:cxn ang="0">
                  <a:pos x="166" y="40"/>
                </a:cxn>
                <a:cxn ang="0">
                  <a:pos x="145" y="28"/>
                </a:cxn>
                <a:cxn ang="0">
                  <a:pos x="123" y="19"/>
                </a:cxn>
              </a:cxnLst>
              <a:rect l="0" t="0" r="r" b="b"/>
              <a:pathLst>
                <a:path w="221" h="135">
                  <a:moveTo>
                    <a:pt x="123" y="19"/>
                  </a:moveTo>
                  <a:lnTo>
                    <a:pt x="102" y="9"/>
                  </a:lnTo>
                  <a:lnTo>
                    <a:pt x="80" y="6"/>
                  </a:lnTo>
                  <a:lnTo>
                    <a:pt x="59" y="0"/>
                  </a:lnTo>
                  <a:lnTo>
                    <a:pt x="43" y="0"/>
                  </a:lnTo>
                  <a:lnTo>
                    <a:pt x="28" y="3"/>
                  </a:lnTo>
                  <a:lnTo>
                    <a:pt x="16" y="6"/>
                  </a:lnTo>
                  <a:lnTo>
                    <a:pt x="7" y="12"/>
                  </a:lnTo>
                  <a:lnTo>
                    <a:pt x="0" y="22"/>
                  </a:lnTo>
                  <a:lnTo>
                    <a:pt x="0" y="31"/>
                  </a:lnTo>
                  <a:lnTo>
                    <a:pt x="4" y="43"/>
                  </a:lnTo>
                  <a:lnTo>
                    <a:pt x="13" y="55"/>
                  </a:lnTo>
                  <a:lnTo>
                    <a:pt x="25" y="68"/>
                  </a:lnTo>
                  <a:lnTo>
                    <a:pt x="40" y="80"/>
                  </a:lnTo>
                  <a:lnTo>
                    <a:pt x="56" y="92"/>
                  </a:lnTo>
                  <a:lnTo>
                    <a:pt x="77" y="104"/>
                  </a:lnTo>
                  <a:lnTo>
                    <a:pt x="99" y="114"/>
                  </a:lnTo>
                  <a:lnTo>
                    <a:pt x="120" y="123"/>
                  </a:lnTo>
                  <a:lnTo>
                    <a:pt x="141" y="129"/>
                  </a:lnTo>
                  <a:lnTo>
                    <a:pt x="163" y="132"/>
                  </a:lnTo>
                  <a:lnTo>
                    <a:pt x="181" y="135"/>
                  </a:lnTo>
                  <a:lnTo>
                    <a:pt x="197" y="132"/>
                  </a:lnTo>
                  <a:lnTo>
                    <a:pt x="209" y="129"/>
                  </a:lnTo>
                  <a:lnTo>
                    <a:pt x="218" y="123"/>
                  </a:lnTo>
                  <a:lnTo>
                    <a:pt x="221" y="114"/>
                  </a:lnTo>
                  <a:lnTo>
                    <a:pt x="221" y="101"/>
                  </a:lnTo>
                  <a:lnTo>
                    <a:pt x="218" y="89"/>
                  </a:lnTo>
                  <a:lnTo>
                    <a:pt x="209" y="77"/>
                  </a:lnTo>
                  <a:lnTo>
                    <a:pt x="197" y="65"/>
                  </a:lnTo>
                  <a:lnTo>
                    <a:pt x="181" y="52"/>
                  </a:lnTo>
                  <a:lnTo>
                    <a:pt x="166" y="40"/>
                  </a:lnTo>
                  <a:lnTo>
                    <a:pt x="145" y="28"/>
                  </a:lnTo>
                  <a:lnTo>
                    <a:pt x="123" y="19"/>
                  </a:lnTo>
                  <a:close/>
                </a:path>
              </a:pathLst>
            </a:custGeom>
            <a:gradFill rotWithShape="0">
              <a:gsLst>
                <a:gs pos="0">
                  <a:srgbClr val="FFCC00">
                    <a:gamma/>
                    <a:tint val="0"/>
                    <a:invGamma/>
                  </a:srgbClr>
                </a:gs>
                <a:gs pos="100000">
                  <a:srgbClr val="FFCC00"/>
                </a:gs>
              </a:gsLst>
              <a:path path="rect">
                <a:fillToRect l="50000" t="50000" r="50000" b="50000"/>
              </a:path>
            </a:gradFill>
            <a:ln w="9525">
              <a:solidFill>
                <a:srgbClr val="996600"/>
              </a:solidFill>
              <a:round/>
              <a:headEnd/>
              <a:tailEnd/>
            </a:ln>
          </p:spPr>
          <p:txBody>
            <a:bodyPr>
              <a:prstTxWarp prst="textNoShape">
                <a:avLst/>
              </a:prstTxWarp>
            </a:bodyPr>
            <a:lstStyle/>
            <a:p>
              <a:endParaRPr lang="en-US"/>
            </a:p>
          </p:txBody>
        </p:sp>
        <p:sp>
          <p:nvSpPr>
            <p:cNvPr id="455732" name="Freeform 52"/>
            <p:cNvSpPr>
              <a:spLocks/>
            </p:cNvSpPr>
            <p:nvPr/>
          </p:nvSpPr>
          <p:spPr bwMode="auto">
            <a:xfrm>
              <a:off x="4599" y="1460"/>
              <a:ext cx="1361" cy="1315"/>
            </a:xfrm>
            <a:custGeom>
              <a:avLst/>
              <a:gdLst/>
              <a:ahLst/>
              <a:cxnLst>
                <a:cxn ang="0">
                  <a:pos x="1349" y="361"/>
                </a:cxn>
                <a:cxn ang="0">
                  <a:pos x="1324" y="374"/>
                </a:cxn>
                <a:cxn ang="0">
                  <a:pos x="1297" y="383"/>
                </a:cxn>
                <a:cxn ang="0">
                  <a:pos x="1263" y="386"/>
                </a:cxn>
                <a:cxn ang="0">
                  <a:pos x="1223" y="380"/>
                </a:cxn>
                <a:cxn ang="0">
                  <a:pos x="1183" y="346"/>
                </a:cxn>
                <a:cxn ang="0">
                  <a:pos x="1143" y="303"/>
                </a:cxn>
                <a:cxn ang="0">
                  <a:pos x="1091" y="263"/>
                </a:cxn>
                <a:cxn ang="0">
                  <a:pos x="1030" y="236"/>
                </a:cxn>
                <a:cxn ang="0">
                  <a:pos x="972" y="217"/>
                </a:cxn>
                <a:cxn ang="0">
                  <a:pos x="913" y="202"/>
                </a:cxn>
                <a:cxn ang="0">
                  <a:pos x="852" y="199"/>
                </a:cxn>
                <a:cxn ang="0">
                  <a:pos x="781" y="205"/>
                </a:cxn>
                <a:cxn ang="0">
                  <a:pos x="732" y="208"/>
                </a:cxn>
                <a:cxn ang="0">
                  <a:pos x="699" y="202"/>
                </a:cxn>
                <a:cxn ang="0">
                  <a:pos x="671" y="181"/>
                </a:cxn>
                <a:cxn ang="0">
                  <a:pos x="640" y="150"/>
                </a:cxn>
                <a:cxn ang="0">
                  <a:pos x="619" y="104"/>
                </a:cxn>
                <a:cxn ang="0">
                  <a:pos x="594" y="58"/>
                </a:cxn>
                <a:cxn ang="0">
                  <a:pos x="564" y="21"/>
                </a:cxn>
                <a:cxn ang="0">
                  <a:pos x="518" y="6"/>
                </a:cxn>
                <a:cxn ang="0">
                  <a:pos x="463" y="0"/>
                </a:cxn>
                <a:cxn ang="0">
                  <a:pos x="404" y="0"/>
                </a:cxn>
                <a:cxn ang="0">
                  <a:pos x="358" y="9"/>
                </a:cxn>
                <a:cxn ang="0">
                  <a:pos x="325" y="70"/>
                </a:cxn>
                <a:cxn ang="0">
                  <a:pos x="279" y="230"/>
                </a:cxn>
                <a:cxn ang="0">
                  <a:pos x="214" y="417"/>
                </a:cxn>
                <a:cxn ang="0">
                  <a:pos x="144" y="573"/>
                </a:cxn>
                <a:cxn ang="0">
                  <a:pos x="98" y="653"/>
                </a:cxn>
                <a:cxn ang="0">
                  <a:pos x="70" y="739"/>
                </a:cxn>
                <a:cxn ang="0">
                  <a:pos x="36" y="843"/>
                </a:cxn>
                <a:cxn ang="0">
                  <a:pos x="9" y="941"/>
                </a:cxn>
                <a:cxn ang="0">
                  <a:pos x="33" y="953"/>
                </a:cxn>
                <a:cxn ang="0">
                  <a:pos x="98" y="904"/>
                </a:cxn>
                <a:cxn ang="0">
                  <a:pos x="153" y="870"/>
                </a:cxn>
                <a:cxn ang="0">
                  <a:pos x="202" y="861"/>
                </a:cxn>
                <a:cxn ang="0">
                  <a:pos x="251" y="889"/>
                </a:cxn>
                <a:cxn ang="0">
                  <a:pos x="297" y="941"/>
                </a:cxn>
                <a:cxn ang="0">
                  <a:pos x="346" y="1002"/>
                </a:cxn>
                <a:cxn ang="0">
                  <a:pos x="404" y="1054"/>
                </a:cxn>
                <a:cxn ang="0">
                  <a:pos x="469" y="1079"/>
                </a:cxn>
                <a:cxn ang="0">
                  <a:pos x="539" y="1079"/>
                </a:cxn>
                <a:cxn ang="0">
                  <a:pos x="613" y="1070"/>
                </a:cxn>
                <a:cxn ang="0">
                  <a:pos x="683" y="1073"/>
                </a:cxn>
                <a:cxn ang="0">
                  <a:pos x="745" y="1106"/>
                </a:cxn>
                <a:cxn ang="0">
                  <a:pos x="803" y="1174"/>
                </a:cxn>
                <a:cxn ang="0">
                  <a:pos x="855" y="1251"/>
                </a:cxn>
                <a:cxn ang="0">
                  <a:pos x="901" y="1306"/>
                </a:cxn>
                <a:cxn ang="0">
                  <a:pos x="935" y="1312"/>
                </a:cxn>
                <a:cxn ang="0">
                  <a:pos x="953" y="1312"/>
                </a:cxn>
                <a:cxn ang="0">
                  <a:pos x="972" y="1306"/>
                </a:cxn>
                <a:cxn ang="0">
                  <a:pos x="1002" y="1293"/>
                </a:cxn>
                <a:cxn ang="0">
                  <a:pos x="1045" y="1223"/>
                </a:cxn>
                <a:cxn ang="0">
                  <a:pos x="1131" y="987"/>
                </a:cxn>
                <a:cxn ang="0">
                  <a:pos x="1238" y="686"/>
                </a:cxn>
                <a:cxn ang="0">
                  <a:pos x="1333" y="432"/>
                </a:cxn>
              </a:cxnLst>
              <a:rect l="0" t="0" r="r" b="b"/>
              <a:pathLst>
                <a:path w="1361" h="1315">
                  <a:moveTo>
                    <a:pt x="1361" y="355"/>
                  </a:moveTo>
                  <a:lnTo>
                    <a:pt x="1349" y="361"/>
                  </a:lnTo>
                  <a:lnTo>
                    <a:pt x="1336" y="368"/>
                  </a:lnTo>
                  <a:lnTo>
                    <a:pt x="1324" y="374"/>
                  </a:lnTo>
                  <a:lnTo>
                    <a:pt x="1312" y="380"/>
                  </a:lnTo>
                  <a:lnTo>
                    <a:pt x="1297" y="383"/>
                  </a:lnTo>
                  <a:lnTo>
                    <a:pt x="1281" y="386"/>
                  </a:lnTo>
                  <a:lnTo>
                    <a:pt x="1263" y="386"/>
                  </a:lnTo>
                  <a:lnTo>
                    <a:pt x="1244" y="386"/>
                  </a:lnTo>
                  <a:lnTo>
                    <a:pt x="1223" y="380"/>
                  </a:lnTo>
                  <a:lnTo>
                    <a:pt x="1205" y="364"/>
                  </a:lnTo>
                  <a:lnTo>
                    <a:pt x="1183" y="346"/>
                  </a:lnTo>
                  <a:lnTo>
                    <a:pt x="1165" y="325"/>
                  </a:lnTo>
                  <a:lnTo>
                    <a:pt x="1143" y="303"/>
                  </a:lnTo>
                  <a:lnTo>
                    <a:pt x="1119" y="282"/>
                  </a:lnTo>
                  <a:lnTo>
                    <a:pt x="1091" y="263"/>
                  </a:lnTo>
                  <a:lnTo>
                    <a:pt x="1060" y="248"/>
                  </a:lnTo>
                  <a:lnTo>
                    <a:pt x="1030" y="236"/>
                  </a:lnTo>
                  <a:lnTo>
                    <a:pt x="999" y="227"/>
                  </a:lnTo>
                  <a:lnTo>
                    <a:pt x="972" y="217"/>
                  </a:lnTo>
                  <a:lnTo>
                    <a:pt x="944" y="208"/>
                  </a:lnTo>
                  <a:lnTo>
                    <a:pt x="913" y="202"/>
                  </a:lnTo>
                  <a:lnTo>
                    <a:pt x="883" y="199"/>
                  </a:lnTo>
                  <a:lnTo>
                    <a:pt x="852" y="199"/>
                  </a:lnTo>
                  <a:lnTo>
                    <a:pt x="815" y="202"/>
                  </a:lnTo>
                  <a:lnTo>
                    <a:pt x="781" y="205"/>
                  </a:lnTo>
                  <a:lnTo>
                    <a:pt x="754" y="208"/>
                  </a:lnTo>
                  <a:lnTo>
                    <a:pt x="732" y="208"/>
                  </a:lnTo>
                  <a:lnTo>
                    <a:pt x="714" y="205"/>
                  </a:lnTo>
                  <a:lnTo>
                    <a:pt x="699" y="202"/>
                  </a:lnTo>
                  <a:lnTo>
                    <a:pt x="686" y="193"/>
                  </a:lnTo>
                  <a:lnTo>
                    <a:pt x="671" y="181"/>
                  </a:lnTo>
                  <a:lnTo>
                    <a:pt x="656" y="168"/>
                  </a:lnTo>
                  <a:lnTo>
                    <a:pt x="640" y="150"/>
                  </a:lnTo>
                  <a:lnTo>
                    <a:pt x="628" y="128"/>
                  </a:lnTo>
                  <a:lnTo>
                    <a:pt x="619" y="104"/>
                  </a:lnTo>
                  <a:lnTo>
                    <a:pt x="607" y="79"/>
                  </a:lnTo>
                  <a:lnTo>
                    <a:pt x="594" y="58"/>
                  </a:lnTo>
                  <a:lnTo>
                    <a:pt x="582" y="36"/>
                  </a:lnTo>
                  <a:lnTo>
                    <a:pt x="564" y="21"/>
                  </a:lnTo>
                  <a:lnTo>
                    <a:pt x="542" y="12"/>
                  </a:lnTo>
                  <a:lnTo>
                    <a:pt x="518" y="6"/>
                  </a:lnTo>
                  <a:lnTo>
                    <a:pt x="490" y="3"/>
                  </a:lnTo>
                  <a:lnTo>
                    <a:pt x="463" y="0"/>
                  </a:lnTo>
                  <a:lnTo>
                    <a:pt x="432" y="0"/>
                  </a:lnTo>
                  <a:lnTo>
                    <a:pt x="404" y="0"/>
                  </a:lnTo>
                  <a:lnTo>
                    <a:pt x="380" y="3"/>
                  </a:lnTo>
                  <a:lnTo>
                    <a:pt x="358" y="9"/>
                  </a:lnTo>
                  <a:lnTo>
                    <a:pt x="340" y="18"/>
                  </a:lnTo>
                  <a:lnTo>
                    <a:pt x="325" y="70"/>
                  </a:lnTo>
                  <a:lnTo>
                    <a:pt x="303" y="144"/>
                  </a:lnTo>
                  <a:lnTo>
                    <a:pt x="279" y="230"/>
                  </a:lnTo>
                  <a:lnTo>
                    <a:pt x="248" y="325"/>
                  </a:lnTo>
                  <a:lnTo>
                    <a:pt x="214" y="417"/>
                  </a:lnTo>
                  <a:lnTo>
                    <a:pt x="180" y="499"/>
                  </a:lnTo>
                  <a:lnTo>
                    <a:pt x="144" y="573"/>
                  </a:lnTo>
                  <a:lnTo>
                    <a:pt x="107" y="622"/>
                  </a:lnTo>
                  <a:lnTo>
                    <a:pt x="98" y="653"/>
                  </a:lnTo>
                  <a:lnTo>
                    <a:pt x="85" y="693"/>
                  </a:lnTo>
                  <a:lnTo>
                    <a:pt x="70" y="739"/>
                  </a:lnTo>
                  <a:lnTo>
                    <a:pt x="55" y="791"/>
                  </a:lnTo>
                  <a:lnTo>
                    <a:pt x="36" y="843"/>
                  </a:lnTo>
                  <a:lnTo>
                    <a:pt x="21" y="895"/>
                  </a:lnTo>
                  <a:lnTo>
                    <a:pt x="9" y="941"/>
                  </a:lnTo>
                  <a:lnTo>
                    <a:pt x="0" y="981"/>
                  </a:lnTo>
                  <a:lnTo>
                    <a:pt x="33" y="953"/>
                  </a:lnTo>
                  <a:lnTo>
                    <a:pt x="67" y="929"/>
                  </a:lnTo>
                  <a:lnTo>
                    <a:pt x="98" y="904"/>
                  </a:lnTo>
                  <a:lnTo>
                    <a:pt x="125" y="883"/>
                  </a:lnTo>
                  <a:lnTo>
                    <a:pt x="153" y="870"/>
                  </a:lnTo>
                  <a:lnTo>
                    <a:pt x="177" y="861"/>
                  </a:lnTo>
                  <a:lnTo>
                    <a:pt x="202" y="861"/>
                  </a:lnTo>
                  <a:lnTo>
                    <a:pt x="226" y="870"/>
                  </a:lnTo>
                  <a:lnTo>
                    <a:pt x="251" y="889"/>
                  </a:lnTo>
                  <a:lnTo>
                    <a:pt x="272" y="913"/>
                  </a:lnTo>
                  <a:lnTo>
                    <a:pt x="297" y="941"/>
                  </a:lnTo>
                  <a:lnTo>
                    <a:pt x="321" y="972"/>
                  </a:lnTo>
                  <a:lnTo>
                    <a:pt x="346" y="1002"/>
                  </a:lnTo>
                  <a:lnTo>
                    <a:pt x="374" y="1030"/>
                  </a:lnTo>
                  <a:lnTo>
                    <a:pt x="404" y="1054"/>
                  </a:lnTo>
                  <a:lnTo>
                    <a:pt x="435" y="1070"/>
                  </a:lnTo>
                  <a:lnTo>
                    <a:pt x="469" y="1079"/>
                  </a:lnTo>
                  <a:lnTo>
                    <a:pt x="505" y="1079"/>
                  </a:lnTo>
                  <a:lnTo>
                    <a:pt x="539" y="1079"/>
                  </a:lnTo>
                  <a:lnTo>
                    <a:pt x="576" y="1073"/>
                  </a:lnTo>
                  <a:lnTo>
                    <a:pt x="613" y="1070"/>
                  </a:lnTo>
                  <a:lnTo>
                    <a:pt x="647" y="1070"/>
                  </a:lnTo>
                  <a:lnTo>
                    <a:pt x="683" y="1073"/>
                  </a:lnTo>
                  <a:lnTo>
                    <a:pt x="714" y="1085"/>
                  </a:lnTo>
                  <a:lnTo>
                    <a:pt x="745" y="1106"/>
                  </a:lnTo>
                  <a:lnTo>
                    <a:pt x="775" y="1137"/>
                  </a:lnTo>
                  <a:lnTo>
                    <a:pt x="803" y="1174"/>
                  </a:lnTo>
                  <a:lnTo>
                    <a:pt x="831" y="1214"/>
                  </a:lnTo>
                  <a:lnTo>
                    <a:pt x="855" y="1251"/>
                  </a:lnTo>
                  <a:lnTo>
                    <a:pt x="880" y="1281"/>
                  </a:lnTo>
                  <a:lnTo>
                    <a:pt x="901" y="1306"/>
                  </a:lnTo>
                  <a:lnTo>
                    <a:pt x="923" y="1315"/>
                  </a:lnTo>
                  <a:lnTo>
                    <a:pt x="935" y="1312"/>
                  </a:lnTo>
                  <a:lnTo>
                    <a:pt x="944" y="1312"/>
                  </a:lnTo>
                  <a:lnTo>
                    <a:pt x="953" y="1312"/>
                  </a:lnTo>
                  <a:lnTo>
                    <a:pt x="962" y="1309"/>
                  </a:lnTo>
                  <a:lnTo>
                    <a:pt x="972" y="1306"/>
                  </a:lnTo>
                  <a:lnTo>
                    <a:pt x="987" y="1300"/>
                  </a:lnTo>
                  <a:lnTo>
                    <a:pt x="1002" y="1293"/>
                  </a:lnTo>
                  <a:lnTo>
                    <a:pt x="1024" y="1284"/>
                  </a:lnTo>
                  <a:lnTo>
                    <a:pt x="1045" y="1223"/>
                  </a:lnTo>
                  <a:lnTo>
                    <a:pt x="1085" y="1119"/>
                  </a:lnTo>
                  <a:lnTo>
                    <a:pt x="1131" y="987"/>
                  </a:lnTo>
                  <a:lnTo>
                    <a:pt x="1186" y="837"/>
                  </a:lnTo>
                  <a:lnTo>
                    <a:pt x="1238" y="686"/>
                  </a:lnTo>
                  <a:lnTo>
                    <a:pt x="1290" y="548"/>
                  </a:lnTo>
                  <a:lnTo>
                    <a:pt x="1333" y="432"/>
                  </a:lnTo>
                  <a:lnTo>
                    <a:pt x="1361" y="355"/>
                  </a:lnTo>
                  <a:close/>
                </a:path>
              </a:pathLst>
            </a:custGeom>
            <a:solidFill>
              <a:srgbClr val="FF0000"/>
            </a:solidFill>
            <a:ln w="9525">
              <a:noFill/>
              <a:round/>
              <a:headEnd/>
              <a:tailEnd/>
            </a:ln>
          </p:spPr>
          <p:txBody>
            <a:bodyPr>
              <a:prstTxWarp prst="textNoShape">
                <a:avLst/>
              </a:prstTxWarp>
            </a:bodyPr>
            <a:lstStyle/>
            <a:p>
              <a:endParaRPr lang="en-US"/>
            </a:p>
          </p:txBody>
        </p:sp>
        <p:sp>
          <p:nvSpPr>
            <p:cNvPr id="455733" name="Freeform 53"/>
            <p:cNvSpPr>
              <a:spLocks/>
            </p:cNvSpPr>
            <p:nvPr/>
          </p:nvSpPr>
          <p:spPr bwMode="auto">
            <a:xfrm>
              <a:off x="5843" y="1803"/>
              <a:ext cx="123" cy="58"/>
            </a:xfrm>
            <a:custGeom>
              <a:avLst/>
              <a:gdLst/>
              <a:ahLst/>
              <a:cxnLst>
                <a:cxn ang="0">
                  <a:pos x="0" y="58"/>
                </a:cxn>
                <a:cxn ang="0">
                  <a:pos x="0" y="58"/>
                </a:cxn>
                <a:cxn ang="0">
                  <a:pos x="19" y="58"/>
                </a:cxn>
                <a:cxn ang="0">
                  <a:pos x="37" y="58"/>
                </a:cxn>
                <a:cxn ang="0">
                  <a:pos x="56" y="55"/>
                </a:cxn>
                <a:cxn ang="0">
                  <a:pos x="71" y="52"/>
                </a:cxn>
                <a:cxn ang="0">
                  <a:pos x="86" y="43"/>
                </a:cxn>
                <a:cxn ang="0">
                  <a:pos x="99" y="37"/>
                </a:cxn>
                <a:cxn ang="0">
                  <a:pos x="111" y="31"/>
                </a:cxn>
                <a:cxn ang="0">
                  <a:pos x="123" y="25"/>
                </a:cxn>
                <a:cxn ang="0">
                  <a:pos x="111" y="0"/>
                </a:cxn>
                <a:cxn ang="0">
                  <a:pos x="99" y="6"/>
                </a:cxn>
                <a:cxn ang="0">
                  <a:pos x="86" y="12"/>
                </a:cxn>
                <a:cxn ang="0">
                  <a:pos x="74" y="18"/>
                </a:cxn>
                <a:cxn ang="0">
                  <a:pos x="65" y="21"/>
                </a:cxn>
                <a:cxn ang="0">
                  <a:pos x="50" y="25"/>
                </a:cxn>
                <a:cxn ang="0">
                  <a:pos x="37" y="28"/>
                </a:cxn>
                <a:cxn ang="0">
                  <a:pos x="19" y="28"/>
                </a:cxn>
                <a:cxn ang="0">
                  <a:pos x="0" y="28"/>
                </a:cxn>
                <a:cxn ang="0">
                  <a:pos x="0" y="28"/>
                </a:cxn>
                <a:cxn ang="0">
                  <a:pos x="0" y="58"/>
                </a:cxn>
              </a:cxnLst>
              <a:rect l="0" t="0" r="r" b="b"/>
              <a:pathLst>
                <a:path w="123" h="58">
                  <a:moveTo>
                    <a:pt x="0" y="58"/>
                  </a:moveTo>
                  <a:lnTo>
                    <a:pt x="0" y="58"/>
                  </a:lnTo>
                  <a:lnTo>
                    <a:pt x="19" y="58"/>
                  </a:lnTo>
                  <a:lnTo>
                    <a:pt x="37" y="58"/>
                  </a:lnTo>
                  <a:lnTo>
                    <a:pt x="56" y="55"/>
                  </a:lnTo>
                  <a:lnTo>
                    <a:pt x="71" y="52"/>
                  </a:lnTo>
                  <a:lnTo>
                    <a:pt x="86" y="43"/>
                  </a:lnTo>
                  <a:lnTo>
                    <a:pt x="99" y="37"/>
                  </a:lnTo>
                  <a:lnTo>
                    <a:pt x="111" y="31"/>
                  </a:lnTo>
                  <a:lnTo>
                    <a:pt x="123" y="25"/>
                  </a:lnTo>
                  <a:lnTo>
                    <a:pt x="111" y="0"/>
                  </a:lnTo>
                  <a:lnTo>
                    <a:pt x="99" y="6"/>
                  </a:lnTo>
                  <a:lnTo>
                    <a:pt x="86" y="12"/>
                  </a:lnTo>
                  <a:lnTo>
                    <a:pt x="74" y="18"/>
                  </a:lnTo>
                  <a:lnTo>
                    <a:pt x="65" y="21"/>
                  </a:lnTo>
                  <a:lnTo>
                    <a:pt x="50" y="25"/>
                  </a:lnTo>
                  <a:lnTo>
                    <a:pt x="37" y="28"/>
                  </a:lnTo>
                  <a:lnTo>
                    <a:pt x="19" y="28"/>
                  </a:lnTo>
                  <a:lnTo>
                    <a:pt x="0" y="28"/>
                  </a:lnTo>
                  <a:lnTo>
                    <a:pt x="0" y="28"/>
                  </a:lnTo>
                  <a:lnTo>
                    <a:pt x="0" y="58"/>
                  </a:lnTo>
                  <a:close/>
                </a:path>
              </a:pathLst>
            </a:custGeom>
            <a:solidFill>
              <a:srgbClr val="A50021"/>
            </a:solidFill>
            <a:ln w="9525">
              <a:noFill/>
              <a:round/>
              <a:headEnd/>
              <a:tailEnd/>
            </a:ln>
          </p:spPr>
          <p:txBody>
            <a:bodyPr>
              <a:prstTxWarp prst="textNoShape">
                <a:avLst/>
              </a:prstTxWarp>
            </a:bodyPr>
            <a:lstStyle/>
            <a:p>
              <a:endParaRPr lang="en-US"/>
            </a:p>
          </p:txBody>
        </p:sp>
        <p:sp>
          <p:nvSpPr>
            <p:cNvPr id="455734" name="Freeform 54"/>
            <p:cNvSpPr>
              <a:spLocks/>
            </p:cNvSpPr>
            <p:nvPr/>
          </p:nvSpPr>
          <p:spPr bwMode="auto">
            <a:xfrm>
              <a:off x="5656" y="1693"/>
              <a:ext cx="187" cy="168"/>
            </a:xfrm>
            <a:custGeom>
              <a:avLst/>
              <a:gdLst/>
              <a:ahLst/>
              <a:cxnLst>
                <a:cxn ang="0">
                  <a:pos x="0" y="30"/>
                </a:cxn>
                <a:cxn ang="0">
                  <a:pos x="0" y="30"/>
                </a:cxn>
                <a:cxn ang="0">
                  <a:pos x="28" y="43"/>
                </a:cxn>
                <a:cxn ang="0">
                  <a:pos x="53" y="61"/>
                </a:cxn>
                <a:cxn ang="0">
                  <a:pos x="77" y="82"/>
                </a:cxn>
                <a:cxn ang="0">
                  <a:pos x="95" y="101"/>
                </a:cxn>
                <a:cxn ang="0">
                  <a:pos x="117" y="122"/>
                </a:cxn>
                <a:cxn ang="0">
                  <a:pos x="138" y="144"/>
                </a:cxn>
                <a:cxn ang="0">
                  <a:pos x="160" y="159"/>
                </a:cxn>
                <a:cxn ang="0">
                  <a:pos x="187" y="168"/>
                </a:cxn>
                <a:cxn ang="0">
                  <a:pos x="187" y="138"/>
                </a:cxn>
                <a:cxn ang="0">
                  <a:pos x="172" y="135"/>
                </a:cxn>
                <a:cxn ang="0">
                  <a:pos x="157" y="119"/>
                </a:cxn>
                <a:cxn ang="0">
                  <a:pos x="135" y="104"/>
                </a:cxn>
                <a:cxn ang="0">
                  <a:pos x="120" y="82"/>
                </a:cxn>
                <a:cxn ang="0">
                  <a:pos x="95" y="58"/>
                </a:cxn>
                <a:cxn ang="0">
                  <a:pos x="71" y="36"/>
                </a:cxn>
                <a:cxn ang="0">
                  <a:pos x="40" y="18"/>
                </a:cxn>
                <a:cxn ang="0">
                  <a:pos x="7" y="0"/>
                </a:cxn>
                <a:cxn ang="0">
                  <a:pos x="7" y="0"/>
                </a:cxn>
                <a:cxn ang="0">
                  <a:pos x="0" y="30"/>
                </a:cxn>
              </a:cxnLst>
              <a:rect l="0" t="0" r="r" b="b"/>
              <a:pathLst>
                <a:path w="187" h="168">
                  <a:moveTo>
                    <a:pt x="0" y="30"/>
                  </a:moveTo>
                  <a:lnTo>
                    <a:pt x="0" y="30"/>
                  </a:lnTo>
                  <a:lnTo>
                    <a:pt x="28" y="43"/>
                  </a:lnTo>
                  <a:lnTo>
                    <a:pt x="53" y="61"/>
                  </a:lnTo>
                  <a:lnTo>
                    <a:pt x="77" y="82"/>
                  </a:lnTo>
                  <a:lnTo>
                    <a:pt x="95" y="101"/>
                  </a:lnTo>
                  <a:lnTo>
                    <a:pt x="117" y="122"/>
                  </a:lnTo>
                  <a:lnTo>
                    <a:pt x="138" y="144"/>
                  </a:lnTo>
                  <a:lnTo>
                    <a:pt x="160" y="159"/>
                  </a:lnTo>
                  <a:lnTo>
                    <a:pt x="187" y="168"/>
                  </a:lnTo>
                  <a:lnTo>
                    <a:pt x="187" y="138"/>
                  </a:lnTo>
                  <a:lnTo>
                    <a:pt x="172" y="135"/>
                  </a:lnTo>
                  <a:lnTo>
                    <a:pt x="157" y="119"/>
                  </a:lnTo>
                  <a:lnTo>
                    <a:pt x="135" y="104"/>
                  </a:lnTo>
                  <a:lnTo>
                    <a:pt x="120" y="82"/>
                  </a:lnTo>
                  <a:lnTo>
                    <a:pt x="95" y="58"/>
                  </a:lnTo>
                  <a:lnTo>
                    <a:pt x="71" y="36"/>
                  </a:lnTo>
                  <a:lnTo>
                    <a:pt x="40" y="18"/>
                  </a:lnTo>
                  <a:lnTo>
                    <a:pt x="7" y="0"/>
                  </a:lnTo>
                  <a:lnTo>
                    <a:pt x="7" y="0"/>
                  </a:lnTo>
                  <a:lnTo>
                    <a:pt x="0" y="30"/>
                  </a:lnTo>
                  <a:close/>
                </a:path>
              </a:pathLst>
            </a:custGeom>
            <a:solidFill>
              <a:srgbClr val="A50021"/>
            </a:solidFill>
            <a:ln w="9525">
              <a:noFill/>
              <a:round/>
              <a:headEnd/>
              <a:tailEnd/>
            </a:ln>
          </p:spPr>
          <p:txBody>
            <a:bodyPr>
              <a:prstTxWarp prst="textNoShape">
                <a:avLst/>
              </a:prstTxWarp>
            </a:bodyPr>
            <a:lstStyle/>
            <a:p>
              <a:endParaRPr lang="en-US"/>
            </a:p>
          </p:txBody>
        </p:sp>
        <p:sp>
          <p:nvSpPr>
            <p:cNvPr id="455735" name="Freeform 55"/>
            <p:cNvSpPr>
              <a:spLocks/>
            </p:cNvSpPr>
            <p:nvPr/>
          </p:nvSpPr>
          <p:spPr bwMode="auto">
            <a:xfrm>
              <a:off x="5414" y="1644"/>
              <a:ext cx="249" cy="79"/>
            </a:xfrm>
            <a:custGeom>
              <a:avLst/>
              <a:gdLst/>
              <a:ahLst/>
              <a:cxnLst>
                <a:cxn ang="0">
                  <a:pos x="0" y="33"/>
                </a:cxn>
                <a:cxn ang="0">
                  <a:pos x="0" y="33"/>
                </a:cxn>
                <a:cxn ang="0">
                  <a:pos x="37" y="30"/>
                </a:cxn>
                <a:cxn ang="0">
                  <a:pos x="68" y="30"/>
                </a:cxn>
                <a:cxn ang="0">
                  <a:pos x="98" y="33"/>
                </a:cxn>
                <a:cxn ang="0">
                  <a:pos x="126" y="39"/>
                </a:cxn>
                <a:cxn ang="0">
                  <a:pos x="154" y="49"/>
                </a:cxn>
                <a:cxn ang="0">
                  <a:pos x="181" y="58"/>
                </a:cxn>
                <a:cxn ang="0">
                  <a:pos x="212" y="67"/>
                </a:cxn>
                <a:cxn ang="0">
                  <a:pos x="242" y="79"/>
                </a:cxn>
                <a:cxn ang="0">
                  <a:pos x="249" y="49"/>
                </a:cxn>
                <a:cxn ang="0">
                  <a:pos x="218" y="36"/>
                </a:cxn>
                <a:cxn ang="0">
                  <a:pos x="187" y="27"/>
                </a:cxn>
                <a:cxn ang="0">
                  <a:pos x="160" y="18"/>
                </a:cxn>
                <a:cxn ang="0">
                  <a:pos x="132" y="9"/>
                </a:cxn>
                <a:cxn ang="0">
                  <a:pos x="98" y="3"/>
                </a:cxn>
                <a:cxn ang="0">
                  <a:pos x="68" y="0"/>
                </a:cxn>
                <a:cxn ang="0">
                  <a:pos x="37" y="0"/>
                </a:cxn>
                <a:cxn ang="0">
                  <a:pos x="0" y="3"/>
                </a:cxn>
                <a:cxn ang="0">
                  <a:pos x="0" y="3"/>
                </a:cxn>
                <a:cxn ang="0">
                  <a:pos x="0" y="33"/>
                </a:cxn>
              </a:cxnLst>
              <a:rect l="0" t="0" r="r" b="b"/>
              <a:pathLst>
                <a:path w="249" h="79">
                  <a:moveTo>
                    <a:pt x="0" y="33"/>
                  </a:moveTo>
                  <a:lnTo>
                    <a:pt x="0" y="33"/>
                  </a:lnTo>
                  <a:lnTo>
                    <a:pt x="37" y="30"/>
                  </a:lnTo>
                  <a:lnTo>
                    <a:pt x="68" y="30"/>
                  </a:lnTo>
                  <a:lnTo>
                    <a:pt x="98" y="33"/>
                  </a:lnTo>
                  <a:lnTo>
                    <a:pt x="126" y="39"/>
                  </a:lnTo>
                  <a:lnTo>
                    <a:pt x="154" y="49"/>
                  </a:lnTo>
                  <a:lnTo>
                    <a:pt x="181" y="58"/>
                  </a:lnTo>
                  <a:lnTo>
                    <a:pt x="212" y="67"/>
                  </a:lnTo>
                  <a:lnTo>
                    <a:pt x="242" y="79"/>
                  </a:lnTo>
                  <a:lnTo>
                    <a:pt x="249" y="49"/>
                  </a:lnTo>
                  <a:lnTo>
                    <a:pt x="218" y="36"/>
                  </a:lnTo>
                  <a:lnTo>
                    <a:pt x="187" y="27"/>
                  </a:lnTo>
                  <a:lnTo>
                    <a:pt x="160" y="18"/>
                  </a:lnTo>
                  <a:lnTo>
                    <a:pt x="132" y="9"/>
                  </a:lnTo>
                  <a:lnTo>
                    <a:pt x="98" y="3"/>
                  </a:lnTo>
                  <a:lnTo>
                    <a:pt x="68" y="0"/>
                  </a:lnTo>
                  <a:lnTo>
                    <a:pt x="37" y="0"/>
                  </a:lnTo>
                  <a:lnTo>
                    <a:pt x="0" y="3"/>
                  </a:lnTo>
                  <a:lnTo>
                    <a:pt x="0" y="3"/>
                  </a:lnTo>
                  <a:lnTo>
                    <a:pt x="0" y="33"/>
                  </a:lnTo>
                  <a:close/>
                </a:path>
              </a:pathLst>
            </a:custGeom>
            <a:solidFill>
              <a:srgbClr val="A50021"/>
            </a:solidFill>
            <a:ln w="9525">
              <a:noFill/>
              <a:round/>
              <a:headEnd/>
              <a:tailEnd/>
            </a:ln>
          </p:spPr>
          <p:txBody>
            <a:bodyPr>
              <a:prstTxWarp prst="textNoShape">
                <a:avLst/>
              </a:prstTxWarp>
            </a:bodyPr>
            <a:lstStyle/>
            <a:p>
              <a:endParaRPr lang="en-US"/>
            </a:p>
          </p:txBody>
        </p:sp>
        <p:sp>
          <p:nvSpPr>
            <p:cNvPr id="455736" name="Freeform 56"/>
            <p:cNvSpPr>
              <a:spLocks/>
            </p:cNvSpPr>
            <p:nvPr/>
          </p:nvSpPr>
          <p:spPr bwMode="auto">
            <a:xfrm>
              <a:off x="5246" y="1616"/>
              <a:ext cx="168" cy="67"/>
            </a:xfrm>
            <a:custGeom>
              <a:avLst/>
              <a:gdLst/>
              <a:ahLst/>
              <a:cxnLst>
                <a:cxn ang="0">
                  <a:pos x="0" y="25"/>
                </a:cxn>
                <a:cxn ang="0">
                  <a:pos x="0" y="25"/>
                </a:cxn>
                <a:cxn ang="0">
                  <a:pos x="15" y="37"/>
                </a:cxn>
                <a:cxn ang="0">
                  <a:pos x="30" y="49"/>
                </a:cxn>
                <a:cxn ang="0">
                  <a:pos x="46" y="61"/>
                </a:cxn>
                <a:cxn ang="0">
                  <a:pos x="67" y="64"/>
                </a:cxn>
                <a:cxn ang="0">
                  <a:pos x="85" y="67"/>
                </a:cxn>
                <a:cxn ang="0">
                  <a:pos x="107" y="67"/>
                </a:cxn>
                <a:cxn ang="0">
                  <a:pos x="134" y="64"/>
                </a:cxn>
                <a:cxn ang="0">
                  <a:pos x="168" y="61"/>
                </a:cxn>
                <a:cxn ang="0">
                  <a:pos x="168" y="31"/>
                </a:cxn>
                <a:cxn ang="0">
                  <a:pos x="134" y="34"/>
                </a:cxn>
                <a:cxn ang="0">
                  <a:pos x="107" y="37"/>
                </a:cxn>
                <a:cxn ang="0">
                  <a:pos x="85" y="37"/>
                </a:cxn>
                <a:cxn ang="0">
                  <a:pos x="67" y="34"/>
                </a:cxn>
                <a:cxn ang="0">
                  <a:pos x="58" y="31"/>
                </a:cxn>
                <a:cxn ang="0">
                  <a:pos x="49" y="25"/>
                </a:cxn>
                <a:cxn ang="0">
                  <a:pos x="33" y="12"/>
                </a:cxn>
                <a:cxn ang="0">
                  <a:pos x="18" y="0"/>
                </a:cxn>
                <a:cxn ang="0">
                  <a:pos x="18" y="0"/>
                </a:cxn>
                <a:cxn ang="0">
                  <a:pos x="0" y="25"/>
                </a:cxn>
              </a:cxnLst>
              <a:rect l="0" t="0" r="r" b="b"/>
              <a:pathLst>
                <a:path w="168" h="67">
                  <a:moveTo>
                    <a:pt x="0" y="25"/>
                  </a:moveTo>
                  <a:lnTo>
                    <a:pt x="0" y="25"/>
                  </a:lnTo>
                  <a:lnTo>
                    <a:pt x="15" y="37"/>
                  </a:lnTo>
                  <a:lnTo>
                    <a:pt x="30" y="49"/>
                  </a:lnTo>
                  <a:lnTo>
                    <a:pt x="46" y="61"/>
                  </a:lnTo>
                  <a:lnTo>
                    <a:pt x="67" y="64"/>
                  </a:lnTo>
                  <a:lnTo>
                    <a:pt x="85" y="67"/>
                  </a:lnTo>
                  <a:lnTo>
                    <a:pt x="107" y="67"/>
                  </a:lnTo>
                  <a:lnTo>
                    <a:pt x="134" y="64"/>
                  </a:lnTo>
                  <a:lnTo>
                    <a:pt x="168" y="61"/>
                  </a:lnTo>
                  <a:lnTo>
                    <a:pt x="168" y="31"/>
                  </a:lnTo>
                  <a:lnTo>
                    <a:pt x="134" y="34"/>
                  </a:lnTo>
                  <a:lnTo>
                    <a:pt x="107" y="37"/>
                  </a:lnTo>
                  <a:lnTo>
                    <a:pt x="85" y="37"/>
                  </a:lnTo>
                  <a:lnTo>
                    <a:pt x="67" y="34"/>
                  </a:lnTo>
                  <a:lnTo>
                    <a:pt x="58" y="31"/>
                  </a:lnTo>
                  <a:lnTo>
                    <a:pt x="49" y="25"/>
                  </a:lnTo>
                  <a:lnTo>
                    <a:pt x="33" y="12"/>
                  </a:lnTo>
                  <a:lnTo>
                    <a:pt x="18" y="0"/>
                  </a:lnTo>
                  <a:lnTo>
                    <a:pt x="18" y="0"/>
                  </a:lnTo>
                  <a:lnTo>
                    <a:pt x="0" y="25"/>
                  </a:lnTo>
                  <a:close/>
                </a:path>
              </a:pathLst>
            </a:custGeom>
            <a:solidFill>
              <a:srgbClr val="A50021"/>
            </a:solidFill>
            <a:ln w="9525">
              <a:noFill/>
              <a:round/>
              <a:headEnd/>
              <a:tailEnd/>
            </a:ln>
          </p:spPr>
          <p:txBody>
            <a:bodyPr>
              <a:prstTxWarp prst="textNoShape">
                <a:avLst/>
              </a:prstTxWarp>
            </a:bodyPr>
            <a:lstStyle/>
            <a:p>
              <a:endParaRPr lang="en-US"/>
            </a:p>
          </p:txBody>
        </p:sp>
        <p:sp>
          <p:nvSpPr>
            <p:cNvPr id="455737" name="Freeform 57"/>
            <p:cNvSpPr>
              <a:spLocks/>
            </p:cNvSpPr>
            <p:nvPr/>
          </p:nvSpPr>
          <p:spPr bwMode="auto">
            <a:xfrm>
              <a:off x="5138" y="1457"/>
              <a:ext cx="126" cy="184"/>
            </a:xfrm>
            <a:custGeom>
              <a:avLst/>
              <a:gdLst/>
              <a:ahLst/>
              <a:cxnLst>
                <a:cxn ang="0">
                  <a:pos x="0" y="30"/>
                </a:cxn>
                <a:cxn ang="0">
                  <a:pos x="0" y="30"/>
                </a:cxn>
                <a:cxn ang="0">
                  <a:pos x="19" y="36"/>
                </a:cxn>
                <a:cxn ang="0">
                  <a:pos x="31" y="49"/>
                </a:cxn>
                <a:cxn ang="0">
                  <a:pos x="43" y="67"/>
                </a:cxn>
                <a:cxn ang="0">
                  <a:pos x="55" y="89"/>
                </a:cxn>
                <a:cxn ang="0">
                  <a:pos x="65" y="113"/>
                </a:cxn>
                <a:cxn ang="0">
                  <a:pos x="77" y="138"/>
                </a:cxn>
                <a:cxn ang="0">
                  <a:pos x="89" y="162"/>
                </a:cxn>
                <a:cxn ang="0">
                  <a:pos x="108" y="184"/>
                </a:cxn>
                <a:cxn ang="0">
                  <a:pos x="126" y="159"/>
                </a:cxn>
                <a:cxn ang="0">
                  <a:pos x="114" y="144"/>
                </a:cxn>
                <a:cxn ang="0">
                  <a:pos x="101" y="125"/>
                </a:cxn>
                <a:cxn ang="0">
                  <a:pos x="95" y="101"/>
                </a:cxn>
                <a:cxn ang="0">
                  <a:pos x="80" y="76"/>
                </a:cxn>
                <a:cxn ang="0">
                  <a:pos x="68" y="55"/>
                </a:cxn>
                <a:cxn ang="0">
                  <a:pos x="55" y="30"/>
                </a:cxn>
                <a:cxn ang="0">
                  <a:pos x="31" y="12"/>
                </a:cxn>
                <a:cxn ang="0">
                  <a:pos x="6" y="0"/>
                </a:cxn>
                <a:cxn ang="0">
                  <a:pos x="6" y="0"/>
                </a:cxn>
                <a:cxn ang="0">
                  <a:pos x="0" y="30"/>
                </a:cxn>
              </a:cxnLst>
              <a:rect l="0" t="0" r="r" b="b"/>
              <a:pathLst>
                <a:path w="126" h="184">
                  <a:moveTo>
                    <a:pt x="0" y="30"/>
                  </a:moveTo>
                  <a:lnTo>
                    <a:pt x="0" y="30"/>
                  </a:lnTo>
                  <a:lnTo>
                    <a:pt x="19" y="36"/>
                  </a:lnTo>
                  <a:lnTo>
                    <a:pt x="31" y="49"/>
                  </a:lnTo>
                  <a:lnTo>
                    <a:pt x="43" y="67"/>
                  </a:lnTo>
                  <a:lnTo>
                    <a:pt x="55" y="89"/>
                  </a:lnTo>
                  <a:lnTo>
                    <a:pt x="65" y="113"/>
                  </a:lnTo>
                  <a:lnTo>
                    <a:pt x="77" y="138"/>
                  </a:lnTo>
                  <a:lnTo>
                    <a:pt x="89" y="162"/>
                  </a:lnTo>
                  <a:lnTo>
                    <a:pt x="108" y="184"/>
                  </a:lnTo>
                  <a:lnTo>
                    <a:pt x="126" y="159"/>
                  </a:lnTo>
                  <a:lnTo>
                    <a:pt x="114" y="144"/>
                  </a:lnTo>
                  <a:lnTo>
                    <a:pt x="101" y="125"/>
                  </a:lnTo>
                  <a:lnTo>
                    <a:pt x="95" y="101"/>
                  </a:lnTo>
                  <a:lnTo>
                    <a:pt x="80" y="76"/>
                  </a:lnTo>
                  <a:lnTo>
                    <a:pt x="68" y="55"/>
                  </a:lnTo>
                  <a:lnTo>
                    <a:pt x="55" y="30"/>
                  </a:lnTo>
                  <a:lnTo>
                    <a:pt x="31" y="12"/>
                  </a:lnTo>
                  <a:lnTo>
                    <a:pt x="6" y="0"/>
                  </a:lnTo>
                  <a:lnTo>
                    <a:pt x="6" y="0"/>
                  </a:lnTo>
                  <a:lnTo>
                    <a:pt x="0" y="30"/>
                  </a:lnTo>
                  <a:close/>
                </a:path>
              </a:pathLst>
            </a:custGeom>
            <a:solidFill>
              <a:srgbClr val="A50021"/>
            </a:solidFill>
            <a:ln w="9525">
              <a:noFill/>
              <a:round/>
              <a:headEnd/>
              <a:tailEnd/>
            </a:ln>
          </p:spPr>
          <p:txBody>
            <a:bodyPr>
              <a:prstTxWarp prst="textNoShape">
                <a:avLst/>
              </a:prstTxWarp>
            </a:bodyPr>
            <a:lstStyle/>
            <a:p>
              <a:endParaRPr lang="en-US"/>
            </a:p>
          </p:txBody>
        </p:sp>
        <p:sp>
          <p:nvSpPr>
            <p:cNvPr id="455738" name="Freeform 58"/>
            <p:cNvSpPr>
              <a:spLocks/>
            </p:cNvSpPr>
            <p:nvPr/>
          </p:nvSpPr>
          <p:spPr bwMode="auto">
            <a:xfrm>
              <a:off x="4924" y="1444"/>
              <a:ext cx="220" cy="46"/>
            </a:xfrm>
            <a:custGeom>
              <a:avLst/>
              <a:gdLst/>
              <a:ahLst/>
              <a:cxnLst>
                <a:cxn ang="0">
                  <a:pos x="30" y="37"/>
                </a:cxn>
                <a:cxn ang="0">
                  <a:pos x="21" y="46"/>
                </a:cxn>
                <a:cxn ang="0">
                  <a:pos x="36" y="40"/>
                </a:cxn>
                <a:cxn ang="0">
                  <a:pos x="58" y="34"/>
                </a:cxn>
                <a:cxn ang="0">
                  <a:pos x="79" y="31"/>
                </a:cxn>
                <a:cxn ang="0">
                  <a:pos x="107" y="31"/>
                </a:cxn>
                <a:cxn ang="0">
                  <a:pos x="138" y="31"/>
                </a:cxn>
                <a:cxn ang="0">
                  <a:pos x="165" y="34"/>
                </a:cxn>
                <a:cxn ang="0">
                  <a:pos x="193" y="37"/>
                </a:cxn>
                <a:cxn ang="0">
                  <a:pos x="214" y="43"/>
                </a:cxn>
                <a:cxn ang="0">
                  <a:pos x="220" y="13"/>
                </a:cxn>
                <a:cxn ang="0">
                  <a:pos x="193" y="6"/>
                </a:cxn>
                <a:cxn ang="0">
                  <a:pos x="165" y="3"/>
                </a:cxn>
                <a:cxn ang="0">
                  <a:pos x="138" y="0"/>
                </a:cxn>
                <a:cxn ang="0">
                  <a:pos x="107" y="0"/>
                </a:cxn>
                <a:cxn ang="0">
                  <a:pos x="79" y="0"/>
                </a:cxn>
                <a:cxn ang="0">
                  <a:pos x="52" y="3"/>
                </a:cxn>
                <a:cxn ang="0">
                  <a:pos x="30" y="10"/>
                </a:cxn>
                <a:cxn ang="0">
                  <a:pos x="9" y="22"/>
                </a:cxn>
                <a:cxn ang="0">
                  <a:pos x="0" y="31"/>
                </a:cxn>
                <a:cxn ang="0">
                  <a:pos x="9" y="22"/>
                </a:cxn>
                <a:cxn ang="0">
                  <a:pos x="3" y="28"/>
                </a:cxn>
                <a:cxn ang="0">
                  <a:pos x="3" y="37"/>
                </a:cxn>
                <a:cxn ang="0">
                  <a:pos x="12" y="46"/>
                </a:cxn>
                <a:cxn ang="0">
                  <a:pos x="21" y="46"/>
                </a:cxn>
                <a:cxn ang="0">
                  <a:pos x="30" y="37"/>
                </a:cxn>
              </a:cxnLst>
              <a:rect l="0" t="0" r="r" b="b"/>
              <a:pathLst>
                <a:path w="220" h="46">
                  <a:moveTo>
                    <a:pt x="30" y="37"/>
                  </a:moveTo>
                  <a:lnTo>
                    <a:pt x="21" y="46"/>
                  </a:lnTo>
                  <a:lnTo>
                    <a:pt x="36" y="40"/>
                  </a:lnTo>
                  <a:lnTo>
                    <a:pt x="58" y="34"/>
                  </a:lnTo>
                  <a:lnTo>
                    <a:pt x="79" y="31"/>
                  </a:lnTo>
                  <a:lnTo>
                    <a:pt x="107" y="31"/>
                  </a:lnTo>
                  <a:lnTo>
                    <a:pt x="138" y="31"/>
                  </a:lnTo>
                  <a:lnTo>
                    <a:pt x="165" y="34"/>
                  </a:lnTo>
                  <a:lnTo>
                    <a:pt x="193" y="37"/>
                  </a:lnTo>
                  <a:lnTo>
                    <a:pt x="214" y="43"/>
                  </a:lnTo>
                  <a:lnTo>
                    <a:pt x="220" y="13"/>
                  </a:lnTo>
                  <a:lnTo>
                    <a:pt x="193" y="6"/>
                  </a:lnTo>
                  <a:lnTo>
                    <a:pt x="165" y="3"/>
                  </a:lnTo>
                  <a:lnTo>
                    <a:pt x="138" y="0"/>
                  </a:lnTo>
                  <a:lnTo>
                    <a:pt x="107" y="0"/>
                  </a:lnTo>
                  <a:lnTo>
                    <a:pt x="79" y="0"/>
                  </a:lnTo>
                  <a:lnTo>
                    <a:pt x="52" y="3"/>
                  </a:lnTo>
                  <a:lnTo>
                    <a:pt x="30" y="10"/>
                  </a:lnTo>
                  <a:lnTo>
                    <a:pt x="9" y="22"/>
                  </a:lnTo>
                  <a:lnTo>
                    <a:pt x="0" y="31"/>
                  </a:lnTo>
                  <a:lnTo>
                    <a:pt x="9" y="22"/>
                  </a:lnTo>
                  <a:lnTo>
                    <a:pt x="3" y="28"/>
                  </a:lnTo>
                  <a:lnTo>
                    <a:pt x="3" y="37"/>
                  </a:lnTo>
                  <a:lnTo>
                    <a:pt x="12" y="46"/>
                  </a:lnTo>
                  <a:lnTo>
                    <a:pt x="21" y="46"/>
                  </a:lnTo>
                  <a:lnTo>
                    <a:pt x="30" y="37"/>
                  </a:lnTo>
                  <a:close/>
                </a:path>
              </a:pathLst>
            </a:custGeom>
            <a:solidFill>
              <a:srgbClr val="A50021"/>
            </a:solidFill>
            <a:ln w="9525">
              <a:noFill/>
              <a:round/>
              <a:headEnd/>
              <a:tailEnd/>
            </a:ln>
          </p:spPr>
          <p:txBody>
            <a:bodyPr>
              <a:prstTxWarp prst="textNoShape">
                <a:avLst/>
              </a:prstTxWarp>
            </a:bodyPr>
            <a:lstStyle/>
            <a:p>
              <a:endParaRPr lang="en-US"/>
            </a:p>
          </p:txBody>
        </p:sp>
        <p:sp>
          <p:nvSpPr>
            <p:cNvPr id="455739" name="Freeform 59"/>
            <p:cNvSpPr>
              <a:spLocks/>
            </p:cNvSpPr>
            <p:nvPr/>
          </p:nvSpPr>
          <p:spPr bwMode="auto">
            <a:xfrm>
              <a:off x="4691" y="1475"/>
              <a:ext cx="263" cy="619"/>
            </a:xfrm>
            <a:custGeom>
              <a:avLst/>
              <a:gdLst/>
              <a:ahLst/>
              <a:cxnLst>
                <a:cxn ang="0">
                  <a:pos x="30" y="610"/>
                </a:cxn>
                <a:cxn ang="0">
                  <a:pos x="24" y="616"/>
                </a:cxn>
                <a:cxn ang="0">
                  <a:pos x="64" y="564"/>
                </a:cxn>
                <a:cxn ang="0">
                  <a:pos x="104" y="491"/>
                </a:cxn>
                <a:cxn ang="0">
                  <a:pos x="138" y="405"/>
                </a:cxn>
                <a:cxn ang="0">
                  <a:pos x="171" y="313"/>
                </a:cxn>
                <a:cxn ang="0">
                  <a:pos x="202" y="218"/>
                </a:cxn>
                <a:cxn ang="0">
                  <a:pos x="226" y="132"/>
                </a:cxn>
                <a:cxn ang="0">
                  <a:pos x="248" y="58"/>
                </a:cxn>
                <a:cxn ang="0">
                  <a:pos x="263" y="6"/>
                </a:cxn>
                <a:cxn ang="0">
                  <a:pos x="233" y="0"/>
                </a:cxn>
                <a:cxn ang="0">
                  <a:pos x="217" y="52"/>
                </a:cxn>
                <a:cxn ang="0">
                  <a:pos x="196" y="126"/>
                </a:cxn>
                <a:cxn ang="0">
                  <a:pos x="171" y="212"/>
                </a:cxn>
                <a:cxn ang="0">
                  <a:pos x="141" y="307"/>
                </a:cxn>
                <a:cxn ang="0">
                  <a:pos x="107" y="399"/>
                </a:cxn>
                <a:cxn ang="0">
                  <a:pos x="73" y="478"/>
                </a:cxn>
                <a:cxn ang="0">
                  <a:pos x="39" y="552"/>
                </a:cxn>
                <a:cxn ang="0">
                  <a:pos x="6" y="598"/>
                </a:cxn>
                <a:cxn ang="0">
                  <a:pos x="0" y="604"/>
                </a:cxn>
                <a:cxn ang="0">
                  <a:pos x="6" y="598"/>
                </a:cxn>
                <a:cxn ang="0">
                  <a:pos x="3" y="607"/>
                </a:cxn>
                <a:cxn ang="0">
                  <a:pos x="6" y="616"/>
                </a:cxn>
                <a:cxn ang="0">
                  <a:pos x="15" y="619"/>
                </a:cxn>
                <a:cxn ang="0">
                  <a:pos x="24" y="616"/>
                </a:cxn>
                <a:cxn ang="0">
                  <a:pos x="30" y="610"/>
                </a:cxn>
              </a:cxnLst>
              <a:rect l="0" t="0" r="r" b="b"/>
              <a:pathLst>
                <a:path w="263" h="619">
                  <a:moveTo>
                    <a:pt x="30" y="610"/>
                  </a:moveTo>
                  <a:lnTo>
                    <a:pt x="24" y="616"/>
                  </a:lnTo>
                  <a:lnTo>
                    <a:pt x="64" y="564"/>
                  </a:lnTo>
                  <a:lnTo>
                    <a:pt x="104" y="491"/>
                  </a:lnTo>
                  <a:lnTo>
                    <a:pt x="138" y="405"/>
                  </a:lnTo>
                  <a:lnTo>
                    <a:pt x="171" y="313"/>
                  </a:lnTo>
                  <a:lnTo>
                    <a:pt x="202" y="218"/>
                  </a:lnTo>
                  <a:lnTo>
                    <a:pt x="226" y="132"/>
                  </a:lnTo>
                  <a:lnTo>
                    <a:pt x="248" y="58"/>
                  </a:lnTo>
                  <a:lnTo>
                    <a:pt x="263" y="6"/>
                  </a:lnTo>
                  <a:lnTo>
                    <a:pt x="233" y="0"/>
                  </a:lnTo>
                  <a:lnTo>
                    <a:pt x="217" y="52"/>
                  </a:lnTo>
                  <a:lnTo>
                    <a:pt x="196" y="126"/>
                  </a:lnTo>
                  <a:lnTo>
                    <a:pt x="171" y="212"/>
                  </a:lnTo>
                  <a:lnTo>
                    <a:pt x="141" y="307"/>
                  </a:lnTo>
                  <a:lnTo>
                    <a:pt x="107" y="399"/>
                  </a:lnTo>
                  <a:lnTo>
                    <a:pt x="73" y="478"/>
                  </a:lnTo>
                  <a:lnTo>
                    <a:pt x="39" y="552"/>
                  </a:lnTo>
                  <a:lnTo>
                    <a:pt x="6" y="598"/>
                  </a:lnTo>
                  <a:lnTo>
                    <a:pt x="0" y="604"/>
                  </a:lnTo>
                  <a:lnTo>
                    <a:pt x="6" y="598"/>
                  </a:lnTo>
                  <a:lnTo>
                    <a:pt x="3" y="607"/>
                  </a:lnTo>
                  <a:lnTo>
                    <a:pt x="6" y="616"/>
                  </a:lnTo>
                  <a:lnTo>
                    <a:pt x="15" y="619"/>
                  </a:lnTo>
                  <a:lnTo>
                    <a:pt x="24" y="616"/>
                  </a:lnTo>
                  <a:lnTo>
                    <a:pt x="30" y="610"/>
                  </a:lnTo>
                  <a:close/>
                </a:path>
              </a:pathLst>
            </a:custGeom>
            <a:solidFill>
              <a:srgbClr val="A50021"/>
            </a:solidFill>
            <a:ln w="9525">
              <a:noFill/>
              <a:round/>
              <a:headEnd/>
              <a:tailEnd/>
            </a:ln>
          </p:spPr>
          <p:txBody>
            <a:bodyPr>
              <a:prstTxWarp prst="textNoShape">
                <a:avLst/>
              </a:prstTxWarp>
            </a:bodyPr>
            <a:lstStyle/>
            <a:p>
              <a:endParaRPr lang="en-US"/>
            </a:p>
          </p:txBody>
        </p:sp>
        <p:sp>
          <p:nvSpPr>
            <p:cNvPr id="455740" name="Freeform 60"/>
            <p:cNvSpPr>
              <a:spLocks/>
            </p:cNvSpPr>
            <p:nvPr/>
          </p:nvSpPr>
          <p:spPr bwMode="auto">
            <a:xfrm>
              <a:off x="4583" y="2079"/>
              <a:ext cx="138" cy="374"/>
            </a:xfrm>
            <a:custGeom>
              <a:avLst/>
              <a:gdLst/>
              <a:ahLst/>
              <a:cxnLst>
                <a:cxn ang="0">
                  <a:pos x="6" y="349"/>
                </a:cxn>
                <a:cxn ang="0">
                  <a:pos x="31" y="365"/>
                </a:cxn>
                <a:cxn ang="0">
                  <a:pos x="40" y="325"/>
                </a:cxn>
                <a:cxn ang="0">
                  <a:pos x="52" y="279"/>
                </a:cxn>
                <a:cxn ang="0">
                  <a:pos x="68" y="227"/>
                </a:cxn>
                <a:cxn ang="0">
                  <a:pos x="86" y="175"/>
                </a:cxn>
                <a:cxn ang="0">
                  <a:pos x="101" y="123"/>
                </a:cxn>
                <a:cxn ang="0">
                  <a:pos x="117" y="77"/>
                </a:cxn>
                <a:cxn ang="0">
                  <a:pos x="129" y="37"/>
                </a:cxn>
                <a:cxn ang="0">
                  <a:pos x="138" y="6"/>
                </a:cxn>
                <a:cxn ang="0">
                  <a:pos x="108" y="0"/>
                </a:cxn>
                <a:cxn ang="0">
                  <a:pos x="98" y="31"/>
                </a:cxn>
                <a:cxn ang="0">
                  <a:pos x="86" y="70"/>
                </a:cxn>
                <a:cxn ang="0">
                  <a:pos x="71" y="116"/>
                </a:cxn>
                <a:cxn ang="0">
                  <a:pos x="55" y="169"/>
                </a:cxn>
                <a:cxn ang="0">
                  <a:pos x="37" y="221"/>
                </a:cxn>
                <a:cxn ang="0">
                  <a:pos x="22" y="273"/>
                </a:cxn>
                <a:cxn ang="0">
                  <a:pos x="9" y="319"/>
                </a:cxn>
                <a:cxn ang="0">
                  <a:pos x="0" y="359"/>
                </a:cxn>
                <a:cxn ang="0">
                  <a:pos x="25" y="374"/>
                </a:cxn>
                <a:cxn ang="0">
                  <a:pos x="0" y="359"/>
                </a:cxn>
                <a:cxn ang="0">
                  <a:pos x="3" y="371"/>
                </a:cxn>
                <a:cxn ang="0">
                  <a:pos x="12" y="374"/>
                </a:cxn>
                <a:cxn ang="0">
                  <a:pos x="25" y="374"/>
                </a:cxn>
                <a:cxn ang="0">
                  <a:pos x="31" y="365"/>
                </a:cxn>
                <a:cxn ang="0">
                  <a:pos x="6" y="349"/>
                </a:cxn>
              </a:cxnLst>
              <a:rect l="0" t="0" r="r" b="b"/>
              <a:pathLst>
                <a:path w="138" h="374">
                  <a:moveTo>
                    <a:pt x="6" y="349"/>
                  </a:moveTo>
                  <a:lnTo>
                    <a:pt x="31" y="365"/>
                  </a:lnTo>
                  <a:lnTo>
                    <a:pt x="40" y="325"/>
                  </a:lnTo>
                  <a:lnTo>
                    <a:pt x="52" y="279"/>
                  </a:lnTo>
                  <a:lnTo>
                    <a:pt x="68" y="227"/>
                  </a:lnTo>
                  <a:lnTo>
                    <a:pt x="86" y="175"/>
                  </a:lnTo>
                  <a:lnTo>
                    <a:pt x="101" y="123"/>
                  </a:lnTo>
                  <a:lnTo>
                    <a:pt x="117" y="77"/>
                  </a:lnTo>
                  <a:lnTo>
                    <a:pt x="129" y="37"/>
                  </a:lnTo>
                  <a:lnTo>
                    <a:pt x="138" y="6"/>
                  </a:lnTo>
                  <a:lnTo>
                    <a:pt x="108" y="0"/>
                  </a:lnTo>
                  <a:lnTo>
                    <a:pt x="98" y="31"/>
                  </a:lnTo>
                  <a:lnTo>
                    <a:pt x="86" y="70"/>
                  </a:lnTo>
                  <a:lnTo>
                    <a:pt x="71" y="116"/>
                  </a:lnTo>
                  <a:lnTo>
                    <a:pt x="55" y="169"/>
                  </a:lnTo>
                  <a:lnTo>
                    <a:pt x="37" y="221"/>
                  </a:lnTo>
                  <a:lnTo>
                    <a:pt x="22" y="273"/>
                  </a:lnTo>
                  <a:lnTo>
                    <a:pt x="9" y="319"/>
                  </a:lnTo>
                  <a:lnTo>
                    <a:pt x="0" y="359"/>
                  </a:lnTo>
                  <a:lnTo>
                    <a:pt x="25" y="374"/>
                  </a:lnTo>
                  <a:lnTo>
                    <a:pt x="0" y="359"/>
                  </a:lnTo>
                  <a:lnTo>
                    <a:pt x="3" y="371"/>
                  </a:lnTo>
                  <a:lnTo>
                    <a:pt x="12" y="374"/>
                  </a:lnTo>
                  <a:lnTo>
                    <a:pt x="25" y="374"/>
                  </a:lnTo>
                  <a:lnTo>
                    <a:pt x="31" y="365"/>
                  </a:lnTo>
                  <a:lnTo>
                    <a:pt x="6" y="349"/>
                  </a:lnTo>
                  <a:close/>
                </a:path>
              </a:pathLst>
            </a:custGeom>
            <a:solidFill>
              <a:srgbClr val="A50021"/>
            </a:solidFill>
            <a:ln w="9525">
              <a:noFill/>
              <a:round/>
              <a:headEnd/>
              <a:tailEnd/>
            </a:ln>
          </p:spPr>
          <p:txBody>
            <a:bodyPr>
              <a:prstTxWarp prst="textNoShape">
                <a:avLst/>
              </a:prstTxWarp>
            </a:bodyPr>
            <a:lstStyle/>
            <a:p>
              <a:endParaRPr lang="en-US"/>
            </a:p>
          </p:txBody>
        </p:sp>
        <p:sp>
          <p:nvSpPr>
            <p:cNvPr id="455741" name="Freeform 61"/>
            <p:cNvSpPr>
              <a:spLocks/>
            </p:cNvSpPr>
            <p:nvPr/>
          </p:nvSpPr>
          <p:spPr bwMode="auto">
            <a:xfrm>
              <a:off x="4589" y="2306"/>
              <a:ext cx="243" cy="147"/>
            </a:xfrm>
            <a:custGeom>
              <a:avLst/>
              <a:gdLst/>
              <a:ahLst/>
              <a:cxnLst>
                <a:cxn ang="0">
                  <a:pos x="243" y="12"/>
                </a:cxn>
                <a:cxn ang="0">
                  <a:pos x="243" y="12"/>
                </a:cxn>
                <a:cxn ang="0">
                  <a:pos x="215" y="0"/>
                </a:cxn>
                <a:cxn ang="0">
                  <a:pos x="184" y="0"/>
                </a:cxn>
                <a:cxn ang="0">
                  <a:pos x="157" y="9"/>
                </a:cxn>
                <a:cxn ang="0">
                  <a:pos x="129" y="24"/>
                </a:cxn>
                <a:cxn ang="0">
                  <a:pos x="98" y="46"/>
                </a:cxn>
                <a:cxn ang="0">
                  <a:pos x="68" y="70"/>
                </a:cxn>
                <a:cxn ang="0">
                  <a:pos x="34" y="95"/>
                </a:cxn>
                <a:cxn ang="0">
                  <a:pos x="0" y="122"/>
                </a:cxn>
                <a:cxn ang="0">
                  <a:pos x="19" y="147"/>
                </a:cxn>
                <a:cxn ang="0">
                  <a:pos x="52" y="119"/>
                </a:cxn>
                <a:cxn ang="0">
                  <a:pos x="86" y="95"/>
                </a:cxn>
                <a:cxn ang="0">
                  <a:pos x="117" y="70"/>
                </a:cxn>
                <a:cxn ang="0">
                  <a:pos x="141" y="49"/>
                </a:cxn>
                <a:cxn ang="0">
                  <a:pos x="169" y="40"/>
                </a:cxn>
                <a:cxn ang="0">
                  <a:pos x="190" y="30"/>
                </a:cxn>
                <a:cxn ang="0">
                  <a:pos x="209" y="30"/>
                </a:cxn>
                <a:cxn ang="0">
                  <a:pos x="230" y="37"/>
                </a:cxn>
                <a:cxn ang="0">
                  <a:pos x="230" y="37"/>
                </a:cxn>
                <a:cxn ang="0">
                  <a:pos x="243" y="12"/>
                </a:cxn>
              </a:cxnLst>
              <a:rect l="0" t="0" r="r" b="b"/>
              <a:pathLst>
                <a:path w="243" h="147">
                  <a:moveTo>
                    <a:pt x="243" y="12"/>
                  </a:moveTo>
                  <a:lnTo>
                    <a:pt x="243" y="12"/>
                  </a:lnTo>
                  <a:lnTo>
                    <a:pt x="215" y="0"/>
                  </a:lnTo>
                  <a:lnTo>
                    <a:pt x="184" y="0"/>
                  </a:lnTo>
                  <a:lnTo>
                    <a:pt x="157" y="9"/>
                  </a:lnTo>
                  <a:lnTo>
                    <a:pt x="129" y="24"/>
                  </a:lnTo>
                  <a:lnTo>
                    <a:pt x="98" y="46"/>
                  </a:lnTo>
                  <a:lnTo>
                    <a:pt x="68" y="70"/>
                  </a:lnTo>
                  <a:lnTo>
                    <a:pt x="34" y="95"/>
                  </a:lnTo>
                  <a:lnTo>
                    <a:pt x="0" y="122"/>
                  </a:lnTo>
                  <a:lnTo>
                    <a:pt x="19" y="147"/>
                  </a:lnTo>
                  <a:lnTo>
                    <a:pt x="52" y="119"/>
                  </a:lnTo>
                  <a:lnTo>
                    <a:pt x="86" y="95"/>
                  </a:lnTo>
                  <a:lnTo>
                    <a:pt x="117" y="70"/>
                  </a:lnTo>
                  <a:lnTo>
                    <a:pt x="141" y="49"/>
                  </a:lnTo>
                  <a:lnTo>
                    <a:pt x="169" y="40"/>
                  </a:lnTo>
                  <a:lnTo>
                    <a:pt x="190" y="30"/>
                  </a:lnTo>
                  <a:lnTo>
                    <a:pt x="209" y="30"/>
                  </a:lnTo>
                  <a:lnTo>
                    <a:pt x="230" y="37"/>
                  </a:lnTo>
                  <a:lnTo>
                    <a:pt x="230" y="37"/>
                  </a:lnTo>
                  <a:lnTo>
                    <a:pt x="243" y="12"/>
                  </a:lnTo>
                  <a:close/>
                </a:path>
              </a:pathLst>
            </a:custGeom>
            <a:solidFill>
              <a:srgbClr val="A50021"/>
            </a:solidFill>
            <a:ln w="9525">
              <a:noFill/>
              <a:round/>
              <a:headEnd/>
              <a:tailEnd/>
            </a:ln>
          </p:spPr>
          <p:txBody>
            <a:bodyPr>
              <a:prstTxWarp prst="textNoShape">
                <a:avLst/>
              </a:prstTxWarp>
            </a:bodyPr>
            <a:lstStyle/>
            <a:p>
              <a:endParaRPr lang="en-US"/>
            </a:p>
          </p:txBody>
        </p:sp>
        <p:sp>
          <p:nvSpPr>
            <p:cNvPr id="455742" name="Freeform 62"/>
            <p:cNvSpPr>
              <a:spLocks/>
            </p:cNvSpPr>
            <p:nvPr/>
          </p:nvSpPr>
          <p:spPr bwMode="auto">
            <a:xfrm>
              <a:off x="4819" y="2318"/>
              <a:ext cx="218" cy="227"/>
            </a:xfrm>
            <a:custGeom>
              <a:avLst/>
              <a:gdLst/>
              <a:ahLst/>
              <a:cxnLst>
                <a:cxn ang="0">
                  <a:pos x="218" y="196"/>
                </a:cxn>
                <a:cxn ang="0">
                  <a:pos x="218" y="196"/>
                </a:cxn>
                <a:cxn ang="0">
                  <a:pos x="190" y="184"/>
                </a:cxn>
                <a:cxn ang="0">
                  <a:pos x="163" y="160"/>
                </a:cxn>
                <a:cxn ang="0">
                  <a:pos x="138" y="135"/>
                </a:cxn>
                <a:cxn ang="0">
                  <a:pos x="114" y="104"/>
                </a:cxn>
                <a:cxn ang="0">
                  <a:pos x="89" y="74"/>
                </a:cxn>
                <a:cxn ang="0">
                  <a:pos x="65" y="46"/>
                </a:cxn>
                <a:cxn ang="0">
                  <a:pos x="40" y="18"/>
                </a:cxn>
                <a:cxn ang="0">
                  <a:pos x="13" y="0"/>
                </a:cxn>
                <a:cxn ang="0">
                  <a:pos x="0" y="25"/>
                </a:cxn>
                <a:cxn ang="0">
                  <a:pos x="22" y="43"/>
                </a:cxn>
                <a:cxn ang="0">
                  <a:pos x="40" y="64"/>
                </a:cxn>
                <a:cxn ang="0">
                  <a:pos x="65" y="92"/>
                </a:cxn>
                <a:cxn ang="0">
                  <a:pos x="89" y="123"/>
                </a:cxn>
                <a:cxn ang="0">
                  <a:pos x="114" y="153"/>
                </a:cxn>
                <a:cxn ang="0">
                  <a:pos x="144" y="184"/>
                </a:cxn>
                <a:cxn ang="0">
                  <a:pos x="178" y="209"/>
                </a:cxn>
                <a:cxn ang="0">
                  <a:pos x="212" y="227"/>
                </a:cxn>
                <a:cxn ang="0">
                  <a:pos x="212" y="227"/>
                </a:cxn>
                <a:cxn ang="0">
                  <a:pos x="218" y="196"/>
                </a:cxn>
              </a:cxnLst>
              <a:rect l="0" t="0" r="r" b="b"/>
              <a:pathLst>
                <a:path w="218" h="227">
                  <a:moveTo>
                    <a:pt x="218" y="196"/>
                  </a:moveTo>
                  <a:lnTo>
                    <a:pt x="218" y="196"/>
                  </a:lnTo>
                  <a:lnTo>
                    <a:pt x="190" y="184"/>
                  </a:lnTo>
                  <a:lnTo>
                    <a:pt x="163" y="160"/>
                  </a:lnTo>
                  <a:lnTo>
                    <a:pt x="138" y="135"/>
                  </a:lnTo>
                  <a:lnTo>
                    <a:pt x="114" y="104"/>
                  </a:lnTo>
                  <a:lnTo>
                    <a:pt x="89" y="74"/>
                  </a:lnTo>
                  <a:lnTo>
                    <a:pt x="65" y="46"/>
                  </a:lnTo>
                  <a:lnTo>
                    <a:pt x="40" y="18"/>
                  </a:lnTo>
                  <a:lnTo>
                    <a:pt x="13" y="0"/>
                  </a:lnTo>
                  <a:lnTo>
                    <a:pt x="0" y="25"/>
                  </a:lnTo>
                  <a:lnTo>
                    <a:pt x="22" y="43"/>
                  </a:lnTo>
                  <a:lnTo>
                    <a:pt x="40" y="64"/>
                  </a:lnTo>
                  <a:lnTo>
                    <a:pt x="65" y="92"/>
                  </a:lnTo>
                  <a:lnTo>
                    <a:pt x="89" y="123"/>
                  </a:lnTo>
                  <a:lnTo>
                    <a:pt x="114" y="153"/>
                  </a:lnTo>
                  <a:lnTo>
                    <a:pt x="144" y="184"/>
                  </a:lnTo>
                  <a:lnTo>
                    <a:pt x="178" y="209"/>
                  </a:lnTo>
                  <a:lnTo>
                    <a:pt x="212" y="227"/>
                  </a:lnTo>
                  <a:lnTo>
                    <a:pt x="212" y="227"/>
                  </a:lnTo>
                  <a:lnTo>
                    <a:pt x="218" y="196"/>
                  </a:lnTo>
                  <a:close/>
                </a:path>
              </a:pathLst>
            </a:custGeom>
            <a:solidFill>
              <a:srgbClr val="A50021"/>
            </a:solidFill>
            <a:ln w="9525">
              <a:noFill/>
              <a:round/>
              <a:headEnd/>
              <a:tailEnd/>
            </a:ln>
          </p:spPr>
          <p:txBody>
            <a:bodyPr>
              <a:prstTxWarp prst="textNoShape">
                <a:avLst/>
              </a:prstTxWarp>
            </a:bodyPr>
            <a:lstStyle/>
            <a:p>
              <a:endParaRPr lang="en-US"/>
            </a:p>
          </p:txBody>
        </p:sp>
        <p:sp>
          <p:nvSpPr>
            <p:cNvPr id="455743" name="Freeform 63"/>
            <p:cNvSpPr>
              <a:spLocks/>
            </p:cNvSpPr>
            <p:nvPr/>
          </p:nvSpPr>
          <p:spPr bwMode="auto">
            <a:xfrm>
              <a:off x="5031" y="2514"/>
              <a:ext cx="288" cy="43"/>
            </a:xfrm>
            <a:custGeom>
              <a:avLst/>
              <a:gdLst/>
              <a:ahLst/>
              <a:cxnLst>
                <a:cxn ang="0">
                  <a:pos x="288" y="19"/>
                </a:cxn>
                <a:cxn ang="0">
                  <a:pos x="288" y="19"/>
                </a:cxn>
                <a:cxn ang="0">
                  <a:pos x="254" y="3"/>
                </a:cxn>
                <a:cxn ang="0">
                  <a:pos x="215" y="0"/>
                </a:cxn>
                <a:cxn ang="0">
                  <a:pos x="181" y="0"/>
                </a:cxn>
                <a:cxn ang="0">
                  <a:pos x="144" y="3"/>
                </a:cxn>
                <a:cxn ang="0">
                  <a:pos x="107" y="9"/>
                </a:cxn>
                <a:cxn ang="0">
                  <a:pos x="73" y="9"/>
                </a:cxn>
                <a:cxn ang="0">
                  <a:pos x="37" y="9"/>
                </a:cxn>
                <a:cxn ang="0">
                  <a:pos x="6" y="0"/>
                </a:cxn>
                <a:cxn ang="0">
                  <a:pos x="0" y="31"/>
                </a:cxn>
                <a:cxn ang="0">
                  <a:pos x="37" y="40"/>
                </a:cxn>
                <a:cxn ang="0">
                  <a:pos x="73" y="40"/>
                </a:cxn>
                <a:cxn ang="0">
                  <a:pos x="107" y="40"/>
                </a:cxn>
                <a:cxn ang="0">
                  <a:pos x="144" y="34"/>
                </a:cxn>
                <a:cxn ang="0">
                  <a:pos x="181" y="31"/>
                </a:cxn>
                <a:cxn ang="0">
                  <a:pos x="215" y="31"/>
                </a:cxn>
                <a:cxn ang="0">
                  <a:pos x="248" y="34"/>
                </a:cxn>
                <a:cxn ang="0">
                  <a:pos x="276" y="43"/>
                </a:cxn>
                <a:cxn ang="0">
                  <a:pos x="276" y="43"/>
                </a:cxn>
                <a:cxn ang="0">
                  <a:pos x="288" y="19"/>
                </a:cxn>
              </a:cxnLst>
              <a:rect l="0" t="0" r="r" b="b"/>
              <a:pathLst>
                <a:path w="288" h="43">
                  <a:moveTo>
                    <a:pt x="288" y="19"/>
                  </a:moveTo>
                  <a:lnTo>
                    <a:pt x="288" y="19"/>
                  </a:lnTo>
                  <a:lnTo>
                    <a:pt x="254" y="3"/>
                  </a:lnTo>
                  <a:lnTo>
                    <a:pt x="215" y="0"/>
                  </a:lnTo>
                  <a:lnTo>
                    <a:pt x="181" y="0"/>
                  </a:lnTo>
                  <a:lnTo>
                    <a:pt x="144" y="3"/>
                  </a:lnTo>
                  <a:lnTo>
                    <a:pt x="107" y="9"/>
                  </a:lnTo>
                  <a:lnTo>
                    <a:pt x="73" y="9"/>
                  </a:lnTo>
                  <a:lnTo>
                    <a:pt x="37" y="9"/>
                  </a:lnTo>
                  <a:lnTo>
                    <a:pt x="6" y="0"/>
                  </a:lnTo>
                  <a:lnTo>
                    <a:pt x="0" y="31"/>
                  </a:lnTo>
                  <a:lnTo>
                    <a:pt x="37" y="40"/>
                  </a:lnTo>
                  <a:lnTo>
                    <a:pt x="73" y="40"/>
                  </a:lnTo>
                  <a:lnTo>
                    <a:pt x="107" y="40"/>
                  </a:lnTo>
                  <a:lnTo>
                    <a:pt x="144" y="34"/>
                  </a:lnTo>
                  <a:lnTo>
                    <a:pt x="181" y="31"/>
                  </a:lnTo>
                  <a:lnTo>
                    <a:pt x="215" y="31"/>
                  </a:lnTo>
                  <a:lnTo>
                    <a:pt x="248" y="34"/>
                  </a:lnTo>
                  <a:lnTo>
                    <a:pt x="276" y="43"/>
                  </a:lnTo>
                  <a:lnTo>
                    <a:pt x="276" y="43"/>
                  </a:lnTo>
                  <a:lnTo>
                    <a:pt x="288" y="19"/>
                  </a:lnTo>
                  <a:close/>
                </a:path>
              </a:pathLst>
            </a:custGeom>
            <a:solidFill>
              <a:srgbClr val="A50021"/>
            </a:solidFill>
            <a:ln w="9525">
              <a:noFill/>
              <a:round/>
              <a:headEnd/>
              <a:tailEnd/>
            </a:ln>
          </p:spPr>
          <p:txBody>
            <a:bodyPr>
              <a:prstTxWarp prst="textNoShape">
                <a:avLst/>
              </a:prstTxWarp>
            </a:bodyPr>
            <a:lstStyle/>
            <a:p>
              <a:endParaRPr lang="en-US"/>
            </a:p>
          </p:txBody>
        </p:sp>
        <p:sp>
          <p:nvSpPr>
            <p:cNvPr id="455744" name="Freeform 64"/>
            <p:cNvSpPr>
              <a:spLocks/>
            </p:cNvSpPr>
            <p:nvPr/>
          </p:nvSpPr>
          <p:spPr bwMode="auto">
            <a:xfrm>
              <a:off x="5307" y="2533"/>
              <a:ext cx="230" cy="257"/>
            </a:xfrm>
            <a:custGeom>
              <a:avLst/>
              <a:gdLst/>
              <a:ahLst/>
              <a:cxnLst>
                <a:cxn ang="0">
                  <a:pos x="215" y="227"/>
                </a:cxn>
                <a:cxn ang="0">
                  <a:pos x="215" y="227"/>
                </a:cxn>
                <a:cxn ang="0">
                  <a:pos x="202" y="220"/>
                </a:cxn>
                <a:cxn ang="0">
                  <a:pos x="184" y="199"/>
                </a:cxn>
                <a:cxn ang="0">
                  <a:pos x="159" y="168"/>
                </a:cxn>
                <a:cxn ang="0">
                  <a:pos x="135" y="132"/>
                </a:cxn>
                <a:cxn ang="0">
                  <a:pos x="107" y="92"/>
                </a:cxn>
                <a:cxn ang="0">
                  <a:pos x="80" y="55"/>
                </a:cxn>
                <a:cxn ang="0">
                  <a:pos x="46" y="21"/>
                </a:cxn>
                <a:cxn ang="0">
                  <a:pos x="12" y="0"/>
                </a:cxn>
                <a:cxn ang="0">
                  <a:pos x="0" y="24"/>
                </a:cxn>
                <a:cxn ang="0">
                  <a:pos x="27" y="46"/>
                </a:cxn>
                <a:cxn ang="0">
                  <a:pos x="55" y="73"/>
                </a:cxn>
                <a:cxn ang="0">
                  <a:pos x="83" y="110"/>
                </a:cxn>
                <a:cxn ang="0">
                  <a:pos x="110" y="150"/>
                </a:cxn>
                <a:cxn ang="0">
                  <a:pos x="135" y="187"/>
                </a:cxn>
                <a:cxn ang="0">
                  <a:pos x="159" y="217"/>
                </a:cxn>
                <a:cxn ang="0">
                  <a:pos x="184" y="245"/>
                </a:cxn>
                <a:cxn ang="0">
                  <a:pos x="215" y="257"/>
                </a:cxn>
                <a:cxn ang="0">
                  <a:pos x="215" y="257"/>
                </a:cxn>
                <a:cxn ang="0">
                  <a:pos x="215" y="257"/>
                </a:cxn>
                <a:cxn ang="0">
                  <a:pos x="224" y="251"/>
                </a:cxn>
                <a:cxn ang="0">
                  <a:pos x="230" y="242"/>
                </a:cxn>
                <a:cxn ang="0">
                  <a:pos x="224" y="233"/>
                </a:cxn>
                <a:cxn ang="0">
                  <a:pos x="215" y="227"/>
                </a:cxn>
              </a:cxnLst>
              <a:rect l="0" t="0" r="r" b="b"/>
              <a:pathLst>
                <a:path w="230" h="257">
                  <a:moveTo>
                    <a:pt x="215" y="227"/>
                  </a:moveTo>
                  <a:lnTo>
                    <a:pt x="215" y="227"/>
                  </a:lnTo>
                  <a:lnTo>
                    <a:pt x="202" y="220"/>
                  </a:lnTo>
                  <a:lnTo>
                    <a:pt x="184" y="199"/>
                  </a:lnTo>
                  <a:lnTo>
                    <a:pt x="159" y="168"/>
                  </a:lnTo>
                  <a:lnTo>
                    <a:pt x="135" y="132"/>
                  </a:lnTo>
                  <a:lnTo>
                    <a:pt x="107" y="92"/>
                  </a:lnTo>
                  <a:lnTo>
                    <a:pt x="80" y="55"/>
                  </a:lnTo>
                  <a:lnTo>
                    <a:pt x="46" y="21"/>
                  </a:lnTo>
                  <a:lnTo>
                    <a:pt x="12" y="0"/>
                  </a:lnTo>
                  <a:lnTo>
                    <a:pt x="0" y="24"/>
                  </a:lnTo>
                  <a:lnTo>
                    <a:pt x="27" y="46"/>
                  </a:lnTo>
                  <a:lnTo>
                    <a:pt x="55" y="73"/>
                  </a:lnTo>
                  <a:lnTo>
                    <a:pt x="83" y="110"/>
                  </a:lnTo>
                  <a:lnTo>
                    <a:pt x="110" y="150"/>
                  </a:lnTo>
                  <a:lnTo>
                    <a:pt x="135" y="187"/>
                  </a:lnTo>
                  <a:lnTo>
                    <a:pt x="159" y="217"/>
                  </a:lnTo>
                  <a:lnTo>
                    <a:pt x="184" y="245"/>
                  </a:lnTo>
                  <a:lnTo>
                    <a:pt x="215" y="257"/>
                  </a:lnTo>
                  <a:lnTo>
                    <a:pt x="215" y="257"/>
                  </a:lnTo>
                  <a:lnTo>
                    <a:pt x="215" y="257"/>
                  </a:lnTo>
                  <a:lnTo>
                    <a:pt x="224" y="251"/>
                  </a:lnTo>
                  <a:lnTo>
                    <a:pt x="230" y="242"/>
                  </a:lnTo>
                  <a:lnTo>
                    <a:pt x="224" y="233"/>
                  </a:lnTo>
                  <a:lnTo>
                    <a:pt x="215" y="227"/>
                  </a:lnTo>
                  <a:close/>
                </a:path>
              </a:pathLst>
            </a:custGeom>
            <a:solidFill>
              <a:srgbClr val="A50021"/>
            </a:solidFill>
            <a:ln w="9525">
              <a:noFill/>
              <a:round/>
              <a:headEnd/>
              <a:tailEnd/>
            </a:ln>
          </p:spPr>
          <p:txBody>
            <a:bodyPr>
              <a:prstTxWarp prst="textNoShape">
                <a:avLst/>
              </a:prstTxWarp>
            </a:bodyPr>
            <a:lstStyle/>
            <a:p>
              <a:endParaRPr lang="en-US"/>
            </a:p>
          </p:txBody>
        </p:sp>
        <p:sp>
          <p:nvSpPr>
            <p:cNvPr id="455745" name="Freeform 65"/>
            <p:cNvSpPr>
              <a:spLocks/>
            </p:cNvSpPr>
            <p:nvPr/>
          </p:nvSpPr>
          <p:spPr bwMode="auto">
            <a:xfrm>
              <a:off x="5522" y="2732"/>
              <a:ext cx="116" cy="58"/>
            </a:xfrm>
            <a:custGeom>
              <a:avLst/>
              <a:gdLst/>
              <a:ahLst/>
              <a:cxnLst>
                <a:cxn ang="0">
                  <a:pos x="85" y="9"/>
                </a:cxn>
                <a:cxn ang="0">
                  <a:pos x="95" y="0"/>
                </a:cxn>
                <a:cxn ang="0">
                  <a:pos x="73" y="6"/>
                </a:cxn>
                <a:cxn ang="0">
                  <a:pos x="58" y="12"/>
                </a:cxn>
                <a:cxn ang="0">
                  <a:pos x="46" y="18"/>
                </a:cxn>
                <a:cxn ang="0">
                  <a:pos x="36" y="21"/>
                </a:cxn>
                <a:cxn ang="0">
                  <a:pos x="30" y="24"/>
                </a:cxn>
                <a:cxn ang="0">
                  <a:pos x="21" y="24"/>
                </a:cxn>
                <a:cxn ang="0">
                  <a:pos x="12" y="24"/>
                </a:cxn>
                <a:cxn ang="0">
                  <a:pos x="0" y="28"/>
                </a:cxn>
                <a:cxn ang="0">
                  <a:pos x="0" y="58"/>
                </a:cxn>
                <a:cxn ang="0">
                  <a:pos x="12" y="55"/>
                </a:cxn>
                <a:cxn ang="0">
                  <a:pos x="21" y="55"/>
                </a:cxn>
                <a:cxn ang="0">
                  <a:pos x="30" y="55"/>
                </a:cxn>
                <a:cxn ang="0">
                  <a:pos x="42" y="52"/>
                </a:cxn>
                <a:cxn ang="0">
                  <a:pos x="52" y="49"/>
                </a:cxn>
                <a:cxn ang="0">
                  <a:pos x="70" y="43"/>
                </a:cxn>
                <a:cxn ang="0">
                  <a:pos x="85" y="37"/>
                </a:cxn>
                <a:cxn ang="0">
                  <a:pos x="107" y="24"/>
                </a:cxn>
                <a:cxn ang="0">
                  <a:pos x="116" y="15"/>
                </a:cxn>
                <a:cxn ang="0">
                  <a:pos x="107" y="24"/>
                </a:cxn>
                <a:cxn ang="0">
                  <a:pos x="113" y="18"/>
                </a:cxn>
                <a:cxn ang="0">
                  <a:pos x="113" y="6"/>
                </a:cxn>
                <a:cxn ang="0">
                  <a:pos x="104" y="0"/>
                </a:cxn>
                <a:cxn ang="0">
                  <a:pos x="95" y="0"/>
                </a:cxn>
                <a:cxn ang="0">
                  <a:pos x="85" y="9"/>
                </a:cxn>
              </a:cxnLst>
              <a:rect l="0" t="0" r="r" b="b"/>
              <a:pathLst>
                <a:path w="116" h="58">
                  <a:moveTo>
                    <a:pt x="85" y="9"/>
                  </a:moveTo>
                  <a:lnTo>
                    <a:pt x="95" y="0"/>
                  </a:lnTo>
                  <a:lnTo>
                    <a:pt x="73" y="6"/>
                  </a:lnTo>
                  <a:lnTo>
                    <a:pt x="58" y="12"/>
                  </a:lnTo>
                  <a:lnTo>
                    <a:pt x="46" y="18"/>
                  </a:lnTo>
                  <a:lnTo>
                    <a:pt x="36" y="21"/>
                  </a:lnTo>
                  <a:lnTo>
                    <a:pt x="30" y="24"/>
                  </a:lnTo>
                  <a:lnTo>
                    <a:pt x="21" y="24"/>
                  </a:lnTo>
                  <a:lnTo>
                    <a:pt x="12" y="24"/>
                  </a:lnTo>
                  <a:lnTo>
                    <a:pt x="0" y="28"/>
                  </a:lnTo>
                  <a:lnTo>
                    <a:pt x="0" y="58"/>
                  </a:lnTo>
                  <a:lnTo>
                    <a:pt x="12" y="55"/>
                  </a:lnTo>
                  <a:lnTo>
                    <a:pt x="21" y="55"/>
                  </a:lnTo>
                  <a:lnTo>
                    <a:pt x="30" y="55"/>
                  </a:lnTo>
                  <a:lnTo>
                    <a:pt x="42" y="52"/>
                  </a:lnTo>
                  <a:lnTo>
                    <a:pt x="52" y="49"/>
                  </a:lnTo>
                  <a:lnTo>
                    <a:pt x="70" y="43"/>
                  </a:lnTo>
                  <a:lnTo>
                    <a:pt x="85" y="37"/>
                  </a:lnTo>
                  <a:lnTo>
                    <a:pt x="107" y="24"/>
                  </a:lnTo>
                  <a:lnTo>
                    <a:pt x="116" y="15"/>
                  </a:lnTo>
                  <a:lnTo>
                    <a:pt x="107" y="24"/>
                  </a:lnTo>
                  <a:lnTo>
                    <a:pt x="113" y="18"/>
                  </a:lnTo>
                  <a:lnTo>
                    <a:pt x="113" y="6"/>
                  </a:lnTo>
                  <a:lnTo>
                    <a:pt x="104" y="0"/>
                  </a:lnTo>
                  <a:lnTo>
                    <a:pt x="95" y="0"/>
                  </a:lnTo>
                  <a:lnTo>
                    <a:pt x="85" y="9"/>
                  </a:lnTo>
                  <a:close/>
                </a:path>
              </a:pathLst>
            </a:custGeom>
            <a:solidFill>
              <a:srgbClr val="A50021"/>
            </a:solidFill>
            <a:ln w="9525">
              <a:noFill/>
              <a:round/>
              <a:headEnd/>
              <a:tailEnd/>
            </a:ln>
          </p:spPr>
          <p:txBody>
            <a:bodyPr>
              <a:prstTxWarp prst="textNoShape">
                <a:avLst/>
              </a:prstTxWarp>
            </a:bodyPr>
            <a:lstStyle/>
            <a:p>
              <a:endParaRPr lang="en-US"/>
            </a:p>
          </p:txBody>
        </p:sp>
        <p:sp>
          <p:nvSpPr>
            <p:cNvPr id="455746" name="Freeform 66"/>
            <p:cNvSpPr>
              <a:spLocks/>
            </p:cNvSpPr>
            <p:nvPr/>
          </p:nvSpPr>
          <p:spPr bwMode="auto">
            <a:xfrm>
              <a:off x="5607" y="1800"/>
              <a:ext cx="368" cy="947"/>
            </a:xfrm>
            <a:custGeom>
              <a:avLst/>
              <a:gdLst/>
              <a:ahLst/>
              <a:cxnLst>
                <a:cxn ang="0">
                  <a:pos x="359" y="28"/>
                </a:cxn>
                <a:cxn ang="0">
                  <a:pos x="338" y="12"/>
                </a:cxn>
                <a:cxn ang="0">
                  <a:pos x="310" y="89"/>
                </a:cxn>
                <a:cxn ang="0">
                  <a:pos x="267" y="205"/>
                </a:cxn>
                <a:cxn ang="0">
                  <a:pos x="215" y="343"/>
                </a:cxn>
                <a:cxn ang="0">
                  <a:pos x="163" y="494"/>
                </a:cxn>
                <a:cxn ang="0">
                  <a:pos x="108" y="644"/>
                </a:cxn>
                <a:cxn ang="0">
                  <a:pos x="62" y="776"/>
                </a:cxn>
                <a:cxn ang="0">
                  <a:pos x="22" y="880"/>
                </a:cxn>
                <a:cxn ang="0">
                  <a:pos x="0" y="941"/>
                </a:cxn>
                <a:cxn ang="0">
                  <a:pos x="31" y="947"/>
                </a:cxn>
                <a:cxn ang="0">
                  <a:pos x="52" y="886"/>
                </a:cxn>
                <a:cxn ang="0">
                  <a:pos x="92" y="782"/>
                </a:cxn>
                <a:cxn ang="0">
                  <a:pos x="138" y="650"/>
                </a:cxn>
                <a:cxn ang="0">
                  <a:pos x="194" y="500"/>
                </a:cxn>
                <a:cxn ang="0">
                  <a:pos x="246" y="349"/>
                </a:cxn>
                <a:cxn ang="0">
                  <a:pos x="298" y="212"/>
                </a:cxn>
                <a:cxn ang="0">
                  <a:pos x="341" y="95"/>
                </a:cxn>
                <a:cxn ang="0">
                  <a:pos x="368" y="18"/>
                </a:cxn>
                <a:cxn ang="0">
                  <a:pos x="347" y="3"/>
                </a:cxn>
                <a:cxn ang="0">
                  <a:pos x="368" y="18"/>
                </a:cxn>
                <a:cxn ang="0">
                  <a:pos x="365" y="6"/>
                </a:cxn>
                <a:cxn ang="0">
                  <a:pos x="356" y="0"/>
                </a:cxn>
                <a:cxn ang="0">
                  <a:pos x="344" y="3"/>
                </a:cxn>
                <a:cxn ang="0">
                  <a:pos x="338" y="12"/>
                </a:cxn>
                <a:cxn ang="0">
                  <a:pos x="359" y="28"/>
                </a:cxn>
              </a:cxnLst>
              <a:rect l="0" t="0" r="r" b="b"/>
              <a:pathLst>
                <a:path w="368" h="947">
                  <a:moveTo>
                    <a:pt x="359" y="28"/>
                  </a:moveTo>
                  <a:lnTo>
                    <a:pt x="338" y="12"/>
                  </a:lnTo>
                  <a:lnTo>
                    <a:pt x="310" y="89"/>
                  </a:lnTo>
                  <a:lnTo>
                    <a:pt x="267" y="205"/>
                  </a:lnTo>
                  <a:lnTo>
                    <a:pt x="215" y="343"/>
                  </a:lnTo>
                  <a:lnTo>
                    <a:pt x="163" y="494"/>
                  </a:lnTo>
                  <a:lnTo>
                    <a:pt x="108" y="644"/>
                  </a:lnTo>
                  <a:lnTo>
                    <a:pt x="62" y="776"/>
                  </a:lnTo>
                  <a:lnTo>
                    <a:pt x="22" y="880"/>
                  </a:lnTo>
                  <a:lnTo>
                    <a:pt x="0" y="941"/>
                  </a:lnTo>
                  <a:lnTo>
                    <a:pt x="31" y="947"/>
                  </a:lnTo>
                  <a:lnTo>
                    <a:pt x="52" y="886"/>
                  </a:lnTo>
                  <a:lnTo>
                    <a:pt x="92" y="782"/>
                  </a:lnTo>
                  <a:lnTo>
                    <a:pt x="138" y="650"/>
                  </a:lnTo>
                  <a:lnTo>
                    <a:pt x="194" y="500"/>
                  </a:lnTo>
                  <a:lnTo>
                    <a:pt x="246" y="349"/>
                  </a:lnTo>
                  <a:lnTo>
                    <a:pt x="298" y="212"/>
                  </a:lnTo>
                  <a:lnTo>
                    <a:pt x="341" y="95"/>
                  </a:lnTo>
                  <a:lnTo>
                    <a:pt x="368" y="18"/>
                  </a:lnTo>
                  <a:lnTo>
                    <a:pt x="347" y="3"/>
                  </a:lnTo>
                  <a:lnTo>
                    <a:pt x="368" y="18"/>
                  </a:lnTo>
                  <a:lnTo>
                    <a:pt x="365" y="6"/>
                  </a:lnTo>
                  <a:lnTo>
                    <a:pt x="356" y="0"/>
                  </a:lnTo>
                  <a:lnTo>
                    <a:pt x="344" y="3"/>
                  </a:lnTo>
                  <a:lnTo>
                    <a:pt x="338" y="12"/>
                  </a:lnTo>
                  <a:lnTo>
                    <a:pt x="359" y="28"/>
                  </a:lnTo>
                  <a:close/>
                </a:path>
              </a:pathLst>
            </a:custGeom>
            <a:solidFill>
              <a:srgbClr val="A50021"/>
            </a:solidFill>
            <a:ln w="9525">
              <a:noFill/>
              <a:round/>
              <a:headEnd/>
              <a:tailEnd/>
            </a:ln>
          </p:spPr>
          <p:txBody>
            <a:bodyPr>
              <a:prstTxWarp prst="textNoShape">
                <a:avLst/>
              </a:prstTxWarp>
            </a:bodyPr>
            <a:lstStyle/>
            <a:p>
              <a:endParaRPr lang="en-US"/>
            </a:p>
          </p:txBody>
        </p:sp>
        <p:sp>
          <p:nvSpPr>
            <p:cNvPr id="455747" name="Freeform 67"/>
            <p:cNvSpPr>
              <a:spLocks/>
            </p:cNvSpPr>
            <p:nvPr/>
          </p:nvSpPr>
          <p:spPr bwMode="auto">
            <a:xfrm>
              <a:off x="4914" y="1334"/>
              <a:ext cx="49" cy="24"/>
            </a:xfrm>
            <a:custGeom>
              <a:avLst/>
              <a:gdLst/>
              <a:ahLst/>
              <a:cxnLst>
                <a:cxn ang="0">
                  <a:pos x="49" y="24"/>
                </a:cxn>
                <a:cxn ang="0">
                  <a:pos x="43" y="6"/>
                </a:cxn>
                <a:cxn ang="0">
                  <a:pos x="25" y="0"/>
                </a:cxn>
                <a:cxn ang="0">
                  <a:pos x="10" y="6"/>
                </a:cxn>
                <a:cxn ang="0">
                  <a:pos x="0" y="24"/>
                </a:cxn>
                <a:cxn ang="0">
                  <a:pos x="49" y="24"/>
                </a:cxn>
              </a:cxnLst>
              <a:rect l="0" t="0" r="r" b="b"/>
              <a:pathLst>
                <a:path w="49" h="24">
                  <a:moveTo>
                    <a:pt x="49" y="24"/>
                  </a:moveTo>
                  <a:lnTo>
                    <a:pt x="43" y="6"/>
                  </a:lnTo>
                  <a:lnTo>
                    <a:pt x="25" y="0"/>
                  </a:lnTo>
                  <a:lnTo>
                    <a:pt x="10" y="6"/>
                  </a:lnTo>
                  <a:lnTo>
                    <a:pt x="0" y="24"/>
                  </a:lnTo>
                  <a:lnTo>
                    <a:pt x="49" y="24"/>
                  </a:lnTo>
                  <a:close/>
                </a:path>
              </a:pathLst>
            </a:custGeom>
            <a:solidFill>
              <a:srgbClr val="A50021"/>
            </a:solidFill>
            <a:ln w="9525">
              <a:noFill/>
              <a:round/>
              <a:headEnd/>
              <a:tailEnd/>
            </a:ln>
          </p:spPr>
          <p:txBody>
            <a:bodyPr>
              <a:prstTxWarp prst="textNoShape">
                <a:avLst/>
              </a:prstTxWarp>
            </a:bodyPr>
            <a:lstStyle/>
            <a:p>
              <a:endParaRPr lang="en-US"/>
            </a:p>
          </p:txBody>
        </p:sp>
        <p:sp>
          <p:nvSpPr>
            <p:cNvPr id="455748" name="Freeform 68"/>
            <p:cNvSpPr>
              <a:spLocks/>
            </p:cNvSpPr>
            <p:nvPr/>
          </p:nvSpPr>
          <p:spPr bwMode="auto">
            <a:xfrm>
              <a:off x="4804" y="1358"/>
              <a:ext cx="159" cy="494"/>
            </a:xfrm>
            <a:custGeom>
              <a:avLst/>
              <a:gdLst/>
              <a:ahLst/>
              <a:cxnLst>
                <a:cxn ang="0">
                  <a:pos x="43" y="494"/>
                </a:cxn>
                <a:cxn ang="0">
                  <a:pos x="43" y="494"/>
                </a:cxn>
                <a:cxn ang="0">
                  <a:pos x="64" y="436"/>
                </a:cxn>
                <a:cxn ang="0">
                  <a:pos x="83" y="371"/>
                </a:cxn>
                <a:cxn ang="0">
                  <a:pos x="104" y="304"/>
                </a:cxn>
                <a:cxn ang="0">
                  <a:pos x="120" y="230"/>
                </a:cxn>
                <a:cxn ang="0">
                  <a:pos x="135" y="163"/>
                </a:cxn>
                <a:cxn ang="0">
                  <a:pos x="147" y="102"/>
                </a:cxn>
                <a:cxn ang="0">
                  <a:pos x="153" y="43"/>
                </a:cxn>
                <a:cxn ang="0">
                  <a:pos x="159" y="0"/>
                </a:cxn>
                <a:cxn ang="0">
                  <a:pos x="110" y="0"/>
                </a:cxn>
                <a:cxn ang="0">
                  <a:pos x="110" y="43"/>
                </a:cxn>
                <a:cxn ang="0">
                  <a:pos x="104" y="96"/>
                </a:cxn>
                <a:cxn ang="0">
                  <a:pos x="92" y="157"/>
                </a:cxn>
                <a:cxn ang="0">
                  <a:pos x="77" y="224"/>
                </a:cxn>
                <a:cxn ang="0">
                  <a:pos x="61" y="292"/>
                </a:cxn>
                <a:cxn ang="0">
                  <a:pos x="40" y="359"/>
                </a:cxn>
                <a:cxn ang="0">
                  <a:pos x="21" y="424"/>
                </a:cxn>
                <a:cxn ang="0">
                  <a:pos x="0" y="482"/>
                </a:cxn>
                <a:cxn ang="0">
                  <a:pos x="0" y="482"/>
                </a:cxn>
                <a:cxn ang="0">
                  <a:pos x="43" y="494"/>
                </a:cxn>
              </a:cxnLst>
              <a:rect l="0" t="0" r="r" b="b"/>
              <a:pathLst>
                <a:path w="159" h="494">
                  <a:moveTo>
                    <a:pt x="43" y="494"/>
                  </a:moveTo>
                  <a:lnTo>
                    <a:pt x="43" y="494"/>
                  </a:lnTo>
                  <a:lnTo>
                    <a:pt x="64" y="436"/>
                  </a:lnTo>
                  <a:lnTo>
                    <a:pt x="83" y="371"/>
                  </a:lnTo>
                  <a:lnTo>
                    <a:pt x="104" y="304"/>
                  </a:lnTo>
                  <a:lnTo>
                    <a:pt x="120" y="230"/>
                  </a:lnTo>
                  <a:lnTo>
                    <a:pt x="135" y="163"/>
                  </a:lnTo>
                  <a:lnTo>
                    <a:pt x="147" y="102"/>
                  </a:lnTo>
                  <a:lnTo>
                    <a:pt x="153" y="43"/>
                  </a:lnTo>
                  <a:lnTo>
                    <a:pt x="159" y="0"/>
                  </a:lnTo>
                  <a:lnTo>
                    <a:pt x="110" y="0"/>
                  </a:lnTo>
                  <a:lnTo>
                    <a:pt x="110" y="43"/>
                  </a:lnTo>
                  <a:lnTo>
                    <a:pt x="104" y="96"/>
                  </a:lnTo>
                  <a:lnTo>
                    <a:pt x="92" y="157"/>
                  </a:lnTo>
                  <a:lnTo>
                    <a:pt x="77" y="224"/>
                  </a:lnTo>
                  <a:lnTo>
                    <a:pt x="61" y="292"/>
                  </a:lnTo>
                  <a:lnTo>
                    <a:pt x="40" y="359"/>
                  </a:lnTo>
                  <a:lnTo>
                    <a:pt x="21" y="424"/>
                  </a:lnTo>
                  <a:lnTo>
                    <a:pt x="0" y="482"/>
                  </a:lnTo>
                  <a:lnTo>
                    <a:pt x="0" y="482"/>
                  </a:lnTo>
                  <a:lnTo>
                    <a:pt x="43" y="494"/>
                  </a:lnTo>
                  <a:close/>
                </a:path>
              </a:pathLst>
            </a:custGeom>
            <a:solidFill>
              <a:srgbClr val="A50021"/>
            </a:solidFill>
            <a:ln w="9525">
              <a:noFill/>
              <a:round/>
              <a:headEnd/>
              <a:tailEnd/>
            </a:ln>
          </p:spPr>
          <p:txBody>
            <a:bodyPr>
              <a:prstTxWarp prst="textNoShape">
                <a:avLst/>
              </a:prstTxWarp>
            </a:bodyPr>
            <a:lstStyle/>
            <a:p>
              <a:endParaRPr lang="en-US"/>
            </a:p>
          </p:txBody>
        </p:sp>
        <p:sp>
          <p:nvSpPr>
            <p:cNvPr id="455749" name="Freeform 69"/>
            <p:cNvSpPr>
              <a:spLocks/>
            </p:cNvSpPr>
            <p:nvPr/>
          </p:nvSpPr>
          <p:spPr bwMode="auto">
            <a:xfrm>
              <a:off x="4577" y="1840"/>
              <a:ext cx="270" cy="601"/>
            </a:xfrm>
            <a:custGeom>
              <a:avLst/>
              <a:gdLst/>
              <a:ahLst/>
              <a:cxnLst>
                <a:cxn ang="0">
                  <a:pos x="43" y="601"/>
                </a:cxn>
                <a:cxn ang="0">
                  <a:pos x="68" y="493"/>
                </a:cxn>
                <a:cxn ang="0">
                  <a:pos x="95" y="401"/>
                </a:cxn>
                <a:cxn ang="0">
                  <a:pos x="126" y="319"/>
                </a:cxn>
                <a:cxn ang="0">
                  <a:pos x="156" y="248"/>
                </a:cxn>
                <a:cxn ang="0">
                  <a:pos x="190" y="184"/>
                </a:cxn>
                <a:cxn ang="0">
                  <a:pos x="221" y="122"/>
                </a:cxn>
                <a:cxn ang="0">
                  <a:pos x="248" y="67"/>
                </a:cxn>
                <a:cxn ang="0">
                  <a:pos x="270" y="12"/>
                </a:cxn>
                <a:cxn ang="0">
                  <a:pos x="227" y="0"/>
                </a:cxn>
                <a:cxn ang="0">
                  <a:pos x="206" y="49"/>
                </a:cxn>
                <a:cxn ang="0">
                  <a:pos x="178" y="104"/>
                </a:cxn>
                <a:cxn ang="0">
                  <a:pos x="147" y="165"/>
                </a:cxn>
                <a:cxn ang="0">
                  <a:pos x="114" y="230"/>
                </a:cxn>
                <a:cxn ang="0">
                  <a:pos x="83" y="306"/>
                </a:cxn>
                <a:cxn ang="0">
                  <a:pos x="52" y="389"/>
                </a:cxn>
                <a:cxn ang="0">
                  <a:pos x="25" y="487"/>
                </a:cxn>
                <a:cxn ang="0">
                  <a:pos x="0" y="595"/>
                </a:cxn>
                <a:cxn ang="0">
                  <a:pos x="43" y="601"/>
                </a:cxn>
              </a:cxnLst>
              <a:rect l="0" t="0" r="r" b="b"/>
              <a:pathLst>
                <a:path w="270" h="601">
                  <a:moveTo>
                    <a:pt x="43" y="601"/>
                  </a:moveTo>
                  <a:lnTo>
                    <a:pt x="68" y="493"/>
                  </a:lnTo>
                  <a:lnTo>
                    <a:pt x="95" y="401"/>
                  </a:lnTo>
                  <a:lnTo>
                    <a:pt x="126" y="319"/>
                  </a:lnTo>
                  <a:lnTo>
                    <a:pt x="156" y="248"/>
                  </a:lnTo>
                  <a:lnTo>
                    <a:pt x="190" y="184"/>
                  </a:lnTo>
                  <a:lnTo>
                    <a:pt x="221" y="122"/>
                  </a:lnTo>
                  <a:lnTo>
                    <a:pt x="248" y="67"/>
                  </a:lnTo>
                  <a:lnTo>
                    <a:pt x="270" y="12"/>
                  </a:lnTo>
                  <a:lnTo>
                    <a:pt x="227" y="0"/>
                  </a:lnTo>
                  <a:lnTo>
                    <a:pt x="206" y="49"/>
                  </a:lnTo>
                  <a:lnTo>
                    <a:pt x="178" y="104"/>
                  </a:lnTo>
                  <a:lnTo>
                    <a:pt x="147" y="165"/>
                  </a:lnTo>
                  <a:lnTo>
                    <a:pt x="114" y="230"/>
                  </a:lnTo>
                  <a:lnTo>
                    <a:pt x="83" y="306"/>
                  </a:lnTo>
                  <a:lnTo>
                    <a:pt x="52" y="389"/>
                  </a:lnTo>
                  <a:lnTo>
                    <a:pt x="25" y="487"/>
                  </a:lnTo>
                  <a:lnTo>
                    <a:pt x="0" y="595"/>
                  </a:lnTo>
                  <a:lnTo>
                    <a:pt x="43" y="601"/>
                  </a:lnTo>
                  <a:close/>
                </a:path>
              </a:pathLst>
            </a:custGeom>
            <a:solidFill>
              <a:srgbClr val="A50021"/>
            </a:solidFill>
            <a:ln w="9525">
              <a:noFill/>
              <a:round/>
              <a:headEnd/>
              <a:tailEnd/>
            </a:ln>
          </p:spPr>
          <p:txBody>
            <a:bodyPr>
              <a:prstTxWarp prst="textNoShape">
                <a:avLst/>
              </a:prstTxWarp>
            </a:bodyPr>
            <a:lstStyle/>
            <a:p>
              <a:endParaRPr lang="en-US"/>
            </a:p>
          </p:txBody>
        </p:sp>
        <p:sp>
          <p:nvSpPr>
            <p:cNvPr id="455750" name="Freeform 70"/>
            <p:cNvSpPr>
              <a:spLocks/>
            </p:cNvSpPr>
            <p:nvPr/>
          </p:nvSpPr>
          <p:spPr bwMode="auto">
            <a:xfrm>
              <a:off x="4577" y="2435"/>
              <a:ext cx="43" cy="24"/>
            </a:xfrm>
            <a:custGeom>
              <a:avLst/>
              <a:gdLst/>
              <a:ahLst/>
              <a:cxnLst>
                <a:cxn ang="0">
                  <a:pos x="0" y="0"/>
                </a:cxn>
                <a:cxn ang="0">
                  <a:pos x="6" y="15"/>
                </a:cxn>
                <a:cxn ang="0">
                  <a:pos x="18" y="24"/>
                </a:cxn>
                <a:cxn ang="0">
                  <a:pos x="34" y="21"/>
                </a:cxn>
                <a:cxn ang="0">
                  <a:pos x="43" y="6"/>
                </a:cxn>
                <a:cxn ang="0">
                  <a:pos x="0" y="0"/>
                </a:cxn>
              </a:cxnLst>
              <a:rect l="0" t="0" r="r" b="b"/>
              <a:pathLst>
                <a:path w="43" h="24">
                  <a:moveTo>
                    <a:pt x="0" y="0"/>
                  </a:moveTo>
                  <a:lnTo>
                    <a:pt x="6" y="15"/>
                  </a:lnTo>
                  <a:lnTo>
                    <a:pt x="18" y="24"/>
                  </a:lnTo>
                  <a:lnTo>
                    <a:pt x="34" y="21"/>
                  </a:lnTo>
                  <a:lnTo>
                    <a:pt x="43" y="6"/>
                  </a:lnTo>
                  <a:lnTo>
                    <a:pt x="0" y="0"/>
                  </a:lnTo>
                  <a:close/>
                </a:path>
              </a:pathLst>
            </a:custGeom>
            <a:solidFill>
              <a:srgbClr val="A50021"/>
            </a:solidFill>
            <a:ln w="9525">
              <a:noFill/>
              <a:round/>
              <a:headEnd/>
              <a:tailEnd/>
            </a:ln>
          </p:spPr>
          <p:txBody>
            <a:bodyPr>
              <a:prstTxWarp prst="textNoShape">
                <a:avLst/>
              </a:prstTxWarp>
            </a:bodyPr>
            <a:lstStyle/>
            <a:p>
              <a:endParaRPr lang="en-US"/>
            </a:p>
          </p:txBody>
        </p:sp>
      </p:grpSp>
      <p:grpSp>
        <p:nvGrpSpPr>
          <p:cNvPr id="5" name="Group 71"/>
          <p:cNvGrpSpPr>
            <a:grpSpLocks/>
          </p:cNvGrpSpPr>
          <p:nvPr/>
        </p:nvGrpSpPr>
        <p:grpSpPr bwMode="auto">
          <a:xfrm rot="-650372">
            <a:off x="1809750" y="3744913"/>
            <a:ext cx="422275" cy="392112"/>
            <a:chOff x="4028" y="1251"/>
            <a:chExt cx="1947" cy="2766"/>
          </a:xfrm>
        </p:grpSpPr>
        <p:sp>
          <p:nvSpPr>
            <p:cNvPr id="455752" name="Freeform 72"/>
            <p:cNvSpPr>
              <a:spLocks/>
            </p:cNvSpPr>
            <p:nvPr/>
          </p:nvSpPr>
          <p:spPr bwMode="auto">
            <a:xfrm>
              <a:off x="4028" y="1328"/>
              <a:ext cx="886" cy="2689"/>
            </a:xfrm>
            <a:custGeom>
              <a:avLst/>
              <a:gdLst/>
              <a:ahLst/>
              <a:cxnLst>
                <a:cxn ang="0">
                  <a:pos x="89" y="2676"/>
                </a:cxn>
                <a:cxn ang="0">
                  <a:pos x="886" y="40"/>
                </a:cxn>
                <a:cxn ang="0">
                  <a:pos x="797" y="0"/>
                </a:cxn>
                <a:cxn ang="0">
                  <a:pos x="0" y="2621"/>
                </a:cxn>
                <a:cxn ang="0">
                  <a:pos x="0" y="2639"/>
                </a:cxn>
                <a:cxn ang="0">
                  <a:pos x="6" y="2655"/>
                </a:cxn>
                <a:cxn ang="0">
                  <a:pos x="19" y="2667"/>
                </a:cxn>
                <a:cxn ang="0">
                  <a:pos x="34" y="2679"/>
                </a:cxn>
                <a:cxn ang="0">
                  <a:pos x="49" y="2685"/>
                </a:cxn>
                <a:cxn ang="0">
                  <a:pos x="65" y="2689"/>
                </a:cxn>
                <a:cxn ang="0">
                  <a:pos x="80" y="2685"/>
                </a:cxn>
                <a:cxn ang="0">
                  <a:pos x="89" y="2676"/>
                </a:cxn>
              </a:cxnLst>
              <a:rect l="0" t="0" r="r" b="b"/>
              <a:pathLst>
                <a:path w="886" h="2689">
                  <a:moveTo>
                    <a:pt x="89" y="2676"/>
                  </a:moveTo>
                  <a:lnTo>
                    <a:pt x="886" y="40"/>
                  </a:lnTo>
                  <a:lnTo>
                    <a:pt x="797" y="0"/>
                  </a:lnTo>
                  <a:lnTo>
                    <a:pt x="0" y="2621"/>
                  </a:lnTo>
                  <a:lnTo>
                    <a:pt x="0" y="2639"/>
                  </a:lnTo>
                  <a:lnTo>
                    <a:pt x="6" y="2655"/>
                  </a:lnTo>
                  <a:lnTo>
                    <a:pt x="19" y="2667"/>
                  </a:lnTo>
                  <a:lnTo>
                    <a:pt x="34" y="2679"/>
                  </a:lnTo>
                  <a:lnTo>
                    <a:pt x="49" y="2685"/>
                  </a:lnTo>
                  <a:lnTo>
                    <a:pt x="65" y="2689"/>
                  </a:lnTo>
                  <a:lnTo>
                    <a:pt x="80" y="2685"/>
                  </a:lnTo>
                  <a:lnTo>
                    <a:pt x="89" y="2676"/>
                  </a:lnTo>
                  <a:close/>
                </a:path>
              </a:pathLst>
            </a:custGeom>
            <a:gradFill rotWithShape="0">
              <a:gsLst>
                <a:gs pos="0">
                  <a:srgbClr val="FFCC00"/>
                </a:gs>
                <a:gs pos="50000">
                  <a:srgbClr val="FFCC00">
                    <a:gamma/>
                    <a:tint val="20000"/>
                    <a:invGamma/>
                  </a:srgbClr>
                </a:gs>
                <a:gs pos="100000">
                  <a:srgbClr val="FFCC00"/>
                </a:gs>
              </a:gsLst>
              <a:lin ang="0" scaled="1"/>
            </a:gradFill>
            <a:ln w="9525">
              <a:solidFill>
                <a:srgbClr val="996600"/>
              </a:solidFill>
              <a:round/>
              <a:headEnd/>
              <a:tailEnd/>
            </a:ln>
          </p:spPr>
          <p:txBody>
            <a:bodyPr>
              <a:prstTxWarp prst="textNoShape">
                <a:avLst/>
              </a:prstTxWarp>
            </a:bodyPr>
            <a:lstStyle/>
            <a:p>
              <a:endParaRPr lang="en-US"/>
            </a:p>
          </p:txBody>
        </p:sp>
        <p:sp>
          <p:nvSpPr>
            <p:cNvPr id="455753" name="Freeform 73"/>
            <p:cNvSpPr>
              <a:spLocks/>
            </p:cNvSpPr>
            <p:nvPr/>
          </p:nvSpPr>
          <p:spPr bwMode="auto">
            <a:xfrm>
              <a:off x="4779" y="1251"/>
              <a:ext cx="221" cy="135"/>
            </a:xfrm>
            <a:custGeom>
              <a:avLst/>
              <a:gdLst/>
              <a:ahLst/>
              <a:cxnLst>
                <a:cxn ang="0">
                  <a:pos x="123" y="19"/>
                </a:cxn>
                <a:cxn ang="0">
                  <a:pos x="102" y="9"/>
                </a:cxn>
                <a:cxn ang="0">
                  <a:pos x="80" y="6"/>
                </a:cxn>
                <a:cxn ang="0">
                  <a:pos x="59" y="0"/>
                </a:cxn>
                <a:cxn ang="0">
                  <a:pos x="43" y="0"/>
                </a:cxn>
                <a:cxn ang="0">
                  <a:pos x="28" y="3"/>
                </a:cxn>
                <a:cxn ang="0">
                  <a:pos x="16" y="6"/>
                </a:cxn>
                <a:cxn ang="0">
                  <a:pos x="7" y="12"/>
                </a:cxn>
                <a:cxn ang="0">
                  <a:pos x="0" y="22"/>
                </a:cxn>
                <a:cxn ang="0">
                  <a:pos x="0" y="31"/>
                </a:cxn>
                <a:cxn ang="0">
                  <a:pos x="4" y="43"/>
                </a:cxn>
                <a:cxn ang="0">
                  <a:pos x="13" y="55"/>
                </a:cxn>
                <a:cxn ang="0">
                  <a:pos x="25" y="68"/>
                </a:cxn>
                <a:cxn ang="0">
                  <a:pos x="40" y="80"/>
                </a:cxn>
                <a:cxn ang="0">
                  <a:pos x="56" y="92"/>
                </a:cxn>
                <a:cxn ang="0">
                  <a:pos x="77" y="104"/>
                </a:cxn>
                <a:cxn ang="0">
                  <a:pos x="99" y="114"/>
                </a:cxn>
                <a:cxn ang="0">
                  <a:pos x="120" y="123"/>
                </a:cxn>
                <a:cxn ang="0">
                  <a:pos x="141" y="129"/>
                </a:cxn>
                <a:cxn ang="0">
                  <a:pos x="163" y="132"/>
                </a:cxn>
                <a:cxn ang="0">
                  <a:pos x="181" y="135"/>
                </a:cxn>
                <a:cxn ang="0">
                  <a:pos x="197" y="132"/>
                </a:cxn>
                <a:cxn ang="0">
                  <a:pos x="209" y="129"/>
                </a:cxn>
                <a:cxn ang="0">
                  <a:pos x="218" y="123"/>
                </a:cxn>
                <a:cxn ang="0">
                  <a:pos x="221" y="114"/>
                </a:cxn>
                <a:cxn ang="0">
                  <a:pos x="221" y="101"/>
                </a:cxn>
                <a:cxn ang="0">
                  <a:pos x="218" y="89"/>
                </a:cxn>
                <a:cxn ang="0">
                  <a:pos x="209" y="77"/>
                </a:cxn>
                <a:cxn ang="0">
                  <a:pos x="197" y="65"/>
                </a:cxn>
                <a:cxn ang="0">
                  <a:pos x="181" y="52"/>
                </a:cxn>
                <a:cxn ang="0">
                  <a:pos x="166" y="40"/>
                </a:cxn>
                <a:cxn ang="0">
                  <a:pos x="145" y="28"/>
                </a:cxn>
                <a:cxn ang="0">
                  <a:pos x="123" y="19"/>
                </a:cxn>
              </a:cxnLst>
              <a:rect l="0" t="0" r="r" b="b"/>
              <a:pathLst>
                <a:path w="221" h="135">
                  <a:moveTo>
                    <a:pt x="123" y="19"/>
                  </a:moveTo>
                  <a:lnTo>
                    <a:pt x="102" y="9"/>
                  </a:lnTo>
                  <a:lnTo>
                    <a:pt x="80" y="6"/>
                  </a:lnTo>
                  <a:lnTo>
                    <a:pt x="59" y="0"/>
                  </a:lnTo>
                  <a:lnTo>
                    <a:pt x="43" y="0"/>
                  </a:lnTo>
                  <a:lnTo>
                    <a:pt x="28" y="3"/>
                  </a:lnTo>
                  <a:lnTo>
                    <a:pt x="16" y="6"/>
                  </a:lnTo>
                  <a:lnTo>
                    <a:pt x="7" y="12"/>
                  </a:lnTo>
                  <a:lnTo>
                    <a:pt x="0" y="22"/>
                  </a:lnTo>
                  <a:lnTo>
                    <a:pt x="0" y="31"/>
                  </a:lnTo>
                  <a:lnTo>
                    <a:pt x="4" y="43"/>
                  </a:lnTo>
                  <a:lnTo>
                    <a:pt x="13" y="55"/>
                  </a:lnTo>
                  <a:lnTo>
                    <a:pt x="25" y="68"/>
                  </a:lnTo>
                  <a:lnTo>
                    <a:pt x="40" y="80"/>
                  </a:lnTo>
                  <a:lnTo>
                    <a:pt x="56" y="92"/>
                  </a:lnTo>
                  <a:lnTo>
                    <a:pt x="77" y="104"/>
                  </a:lnTo>
                  <a:lnTo>
                    <a:pt x="99" y="114"/>
                  </a:lnTo>
                  <a:lnTo>
                    <a:pt x="120" y="123"/>
                  </a:lnTo>
                  <a:lnTo>
                    <a:pt x="141" y="129"/>
                  </a:lnTo>
                  <a:lnTo>
                    <a:pt x="163" y="132"/>
                  </a:lnTo>
                  <a:lnTo>
                    <a:pt x="181" y="135"/>
                  </a:lnTo>
                  <a:lnTo>
                    <a:pt x="197" y="132"/>
                  </a:lnTo>
                  <a:lnTo>
                    <a:pt x="209" y="129"/>
                  </a:lnTo>
                  <a:lnTo>
                    <a:pt x="218" y="123"/>
                  </a:lnTo>
                  <a:lnTo>
                    <a:pt x="221" y="114"/>
                  </a:lnTo>
                  <a:lnTo>
                    <a:pt x="221" y="101"/>
                  </a:lnTo>
                  <a:lnTo>
                    <a:pt x="218" y="89"/>
                  </a:lnTo>
                  <a:lnTo>
                    <a:pt x="209" y="77"/>
                  </a:lnTo>
                  <a:lnTo>
                    <a:pt x="197" y="65"/>
                  </a:lnTo>
                  <a:lnTo>
                    <a:pt x="181" y="52"/>
                  </a:lnTo>
                  <a:lnTo>
                    <a:pt x="166" y="40"/>
                  </a:lnTo>
                  <a:lnTo>
                    <a:pt x="145" y="28"/>
                  </a:lnTo>
                  <a:lnTo>
                    <a:pt x="123" y="19"/>
                  </a:lnTo>
                  <a:close/>
                </a:path>
              </a:pathLst>
            </a:custGeom>
            <a:gradFill rotWithShape="0">
              <a:gsLst>
                <a:gs pos="0">
                  <a:srgbClr val="FFCC00">
                    <a:gamma/>
                    <a:tint val="0"/>
                    <a:invGamma/>
                  </a:srgbClr>
                </a:gs>
                <a:gs pos="100000">
                  <a:srgbClr val="FFCC00"/>
                </a:gs>
              </a:gsLst>
              <a:path path="rect">
                <a:fillToRect l="50000" t="50000" r="50000" b="50000"/>
              </a:path>
            </a:gradFill>
            <a:ln w="9525">
              <a:solidFill>
                <a:srgbClr val="996600"/>
              </a:solidFill>
              <a:round/>
              <a:headEnd/>
              <a:tailEnd/>
            </a:ln>
          </p:spPr>
          <p:txBody>
            <a:bodyPr>
              <a:prstTxWarp prst="textNoShape">
                <a:avLst/>
              </a:prstTxWarp>
            </a:bodyPr>
            <a:lstStyle/>
            <a:p>
              <a:endParaRPr lang="en-US"/>
            </a:p>
          </p:txBody>
        </p:sp>
        <p:sp>
          <p:nvSpPr>
            <p:cNvPr id="455754" name="Freeform 74"/>
            <p:cNvSpPr>
              <a:spLocks/>
            </p:cNvSpPr>
            <p:nvPr/>
          </p:nvSpPr>
          <p:spPr bwMode="auto">
            <a:xfrm>
              <a:off x="4599" y="1460"/>
              <a:ext cx="1361" cy="1315"/>
            </a:xfrm>
            <a:custGeom>
              <a:avLst/>
              <a:gdLst/>
              <a:ahLst/>
              <a:cxnLst>
                <a:cxn ang="0">
                  <a:pos x="1349" y="361"/>
                </a:cxn>
                <a:cxn ang="0">
                  <a:pos x="1324" y="374"/>
                </a:cxn>
                <a:cxn ang="0">
                  <a:pos x="1297" y="383"/>
                </a:cxn>
                <a:cxn ang="0">
                  <a:pos x="1263" y="386"/>
                </a:cxn>
                <a:cxn ang="0">
                  <a:pos x="1223" y="380"/>
                </a:cxn>
                <a:cxn ang="0">
                  <a:pos x="1183" y="346"/>
                </a:cxn>
                <a:cxn ang="0">
                  <a:pos x="1143" y="303"/>
                </a:cxn>
                <a:cxn ang="0">
                  <a:pos x="1091" y="263"/>
                </a:cxn>
                <a:cxn ang="0">
                  <a:pos x="1030" y="236"/>
                </a:cxn>
                <a:cxn ang="0">
                  <a:pos x="972" y="217"/>
                </a:cxn>
                <a:cxn ang="0">
                  <a:pos x="913" y="202"/>
                </a:cxn>
                <a:cxn ang="0">
                  <a:pos x="852" y="199"/>
                </a:cxn>
                <a:cxn ang="0">
                  <a:pos x="781" y="205"/>
                </a:cxn>
                <a:cxn ang="0">
                  <a:pos x="732" y="208"/>
                </a:cxn>
                <a:cxn ang="0">
                  <a:pos x="699" y="202"/>
                </a:cxn>
                <a:cxn ang="0">
                  <a:pos x="671" y="181"/>
                </a:cxn>
                <a:cxn ang="0">
                  <a:pos x="640" y="150"/>
                </a:cxn>
                <a:cxn ang="0">
                  <a:pos x="619" y="104"/>
                </a:cxn>
                <a:cxn ang="0">
                  <a:pos x="594" y="58"/>
                </a:cxn>
                <a:cxn ang="0">
                  <a:pos x="564" y="21"/>
                </a:cxn>
                <a:cxn ang="0">
                  <a:pos x="518" y="6"/>
                </a:cxn>
                <a:cxn ang="0">
                  <a:pos x="463" y="0"/>
                </a:cxn>
                <a:cxn ang="0">
                  <a:pos x="404" y="0"/>
                </a:cxn>
                <a:cxn ang="0">
                  <a:pos x="358" y="9"/>
                </a:cxn>
                <a:cxn ang="0">
                  <a:pos x="325" y="70"/>
                </a:cxn>
                <a:cxn ang="0">
                  <a:pos x="279" y="230"/>
                </a:cxn>
                <a:cxn ang="0">
                  <a:pos x="214" y="417"/>
                </a:cxn>
                <a:cxn ang="0">
                  <a:pos x="144" y="573"/>
                </a:cxn>
                <a:cxn ang="0">
                  <a:pos x="98" y="653"/>
                </a:cxn>
                <a:cxn ang="0">
                  <a:pos x="70" y="739"/>
                </a:cxn>
                <a:cxn ang="0">
                  <a:pos x="36" y="843"/>
                </a:cxn>
                <a:cxn ang="0">
                  <a:pos x="9" y="941"/>
                </a:cxn>
                <a:cxn ang="0">
                  <a:pos x="33" y="953"/>
                </a:cxn>
                <a:cxn ang="0">
                  <a:pos x="98" y="904"/>
                </a:cxn>
                <a:cxn ang="0">
                  <a:pos x="153" y="870"/>
                </a:cxn>
                <a:cxn ang="0">
                  <a:pos x="202" y="861"/>
                </a:cxn>
                <a:cxn ang="0">
                  <a:pos x="251" y="889"/>
                </a:cxn>
                <a:cxn ang="0">
                  <a:pos x="297" y="941"/>
                </a:cxn>
                <a:cxn ang="0">
                  <a:pos x="346" y="1002"/>
                </a:cxn>
                <a:cxn ang="0">
                  <a:pos x="404" y="1054"/>
                </a:cxn>
                <a:cxn ang="0">
                  <a:pos x="469" y="1079"/>
                </a:cxn>
                <a:cxn ang="0">
                  <a:pos x="539" y="1079"/>
                </a:cxn>
                <a:cxn ang="0">
                  <a:pos x="613" y="1070"/>
                </a:cxn>
                <a:cxn ang="0">
                  <a:pos x="683" y="1073"/>
                </a:cxn>
                <a:cxn ang="0">
                  <a:pos x="745" y="1106"/>
                </a:cxn>
                <a:cxn ang="0">
                  <a:pos x="803" y="1174"/>
                </a:cxn>
                <a:cxn ang="0">
                  <a:pos x="855" y="1251"/>
                </a:cxn>
                <a:cxn ang="0">
                  <a:pos x="901" y="1306"/>
                </a:cxn>
                <a:cxn ang="0">
                  <a:pos x="935" y="1312"/>
                </a:cxn>
                <a:cxn ang="0">
                  <a:pos x="953" y="1312"/>
                </a:cxn>
                <a:cxn ang="0">
                  <a:pos x="972" y="1306"/>
                </a:cxn>
                <a:cxn ang="0">
                  <a:pos x="1002" y="1293"/>
                </a:cxn>
                <a:cxn ang="0">
                  <a:pos x="1045" y="1223"/>
                </a:cxn>
                <a:cxn ang="0">
                  <a:pos x="1131" y="987"/>
                </a:cxn>
                <a:cxn ang="0">
                  <a:pos x="1238" y="686"/>
                </a:cxn>
                <a:cxn ang="0">
                  <a:pos x="1333" y="432"/>
                </a:cxn>
              </a:cxnLst>
              <a:rect l="0" t="0" r="r" b="b"/>
              <a:pathLst>
                <a:path w="1361" h="1315">
                  <a:moveTo>
                    <a:pt x="1361" y="355"/>
                  </a:moveTo>
                  <a:lnTo>
                    <a:pt x="1349" y="361"/>
                  </a:lnTo>
                  <a:lnTo>
                    <a:pt x="1336" y="368"/>
                  </a:lnTo>
                  <a:lnTo>
                    <a:pt x="1324" y="374"/>
                  </a:lnTo>
                  <a:lnTo>
                    <a:pt x="1312" y="380"/>
                  </a:lnTo>
                  <a:lnTo>
                    <a:pt x="1297" y="383"/>
                  </a:lnTo>
                  <a:lnTo>
                    <a:pt x="1281" y="386"/>
                  </a:lnTo>
                  <a:lnTo>
                    <a:pt x="1263" y="386"/>
                  </a:lnTo>
                  <a:lnTo>
                    <a:pt x="1244" y="386"/>
                  </a:lnTo>
                  <a:lnTo>
                    <a:pt x="1223" y="380"/>
                  </a:lnTo>
                  <a:lnTo>
                    <a:pt x="1205" y="364"/>
                  </a:lnTo>
                  <a:lnTo>
                    <a:pt x="1183" y="346"/>
                  </a:lnTo>
                  <a:lnTo>
                    <a:pt x="1165" y="325"/>
                  </a:lnTo>
                  <a:lnTo>
                    <a:pt x="1143" y="303"/>
                  </a:lnTo>
                  <a:lnTo>
                    <a:pt x="1119" y="282"/>
                  </a:lnTo>
                  <a:lnTo>
                    <a:pt x="1091" y="263"/>
                  </a:lnTo>
                  <a:lnTo>
                    <a:pt x="1060" y="248"/>
                  </a:lnTo>
                  <a:lnTo>
                    <a:pt x="1030" y="236"/>
                  </a:lnTo>
                  <a:lnTo>
                    <a:pt x="999" y="227"/>
                  </a:lnTo>
                  <a:lnTo>
                    <a:pt x="972" y="217"/>
                  </a:lnTo>
                  <a:lnTo>
                    <a:pt x="944" y="208"/>
                  </a:lnTo>
                  <a:lnTo>
                    <a:pt x="913" y="202"/>
                  </a:lnTo>
                  <a:lnTo>
                    <a:pt x="883" y="199"/>
                  </a:lnTo>
                  <a:lnTo>
                    <a:pt x="852" y="199"/>
                  </a:lnTo>
                  <a:lnTo>
                    <a:pt x="815" y="202"/>
                  </a:lnTo>
                  <a:lnTo>
                    <a:pt x="781" y="205"/>
                  </a:lnTo>
                  <a:lnTo>
                    <a:pt x="754" y="208"/>
                  </a:lnTo>
                  <a:lnTo>
                    <a:pt x="732" y="208"/>
                  </a:lnTo>
                  <a:lnTo>
                    <a:pt x="714" y="205"/>
                  </a:lnTo>
                  <a:lnTo>
                    <a:pt x="699" y="202"/>
                  </a:lnTo>
                  <a:lnTo>
                    <a:pt x="686" y="193"/>
                  </a:lnTo>
                  <a:lnTo>
                    <a:pt x="671" y="181"/>
                  </a:lnTo>
                  <a:lnTo>
                    <a:pt x="656" y="168"/>
                  </a:lnTo>
                  <a:lnTo>
                    <a:pt x="640" y="150"/>
                  </a:lnTo>
                  <a:lnTo>
                    <a:pt x="628" y="128"/>
                  </a:lnTo>
                  <a:lnTo>
                    <a:pt x="619" y="104"/>
                  </a:lnTo>
                  <a:lnTo>
                    <a:pt x="607" y="79"/>
                  </a:lnTo>
                  <a:lnTo>
                    <a:pt x="594" y="58"/>
                  </a:lnTo>
                  <a:lnTo>
                    <a:pt x="582" y="36"/>
                  </a:lnTo>
                  <a:lnTo>
                    <a:pt x="564" y="21"/>
                  </a:lnTo>
                  <a:lnTo>
                    <a:pt x="542" y="12"/>
                  </a:lnTo>
                  <a:lnTo>
                    <a:pt x="518" y="6"/>
                  </a:lnTo>
                  <a:lnTo>
                    <a:pt x="490" y="3"/>
                  </a:lnTo>
                  <a:lnTo>
                    <a:pt x="463" y="0"/>
                  </a:lnTo>
                  <a:lnTo>
                    <a:pt x="432" y="0"/>
                  </a:lnTo>
                  <a:lnTo>
                    <a:pt x="404" y="0"/>
                  </a:lnTo>
                  <a:lnTo>
                    <a:pt x="380" y="3"/>
                  </a:lnTo>
                  <a:lnTo>
                    <a:pt x="358" y="9"/>
                  </a:lnTo>
                  <a:lnTo>
                    <a:pt x="340" y="18"/>
                  </a:lnTo>
                  <a:lnTo>
                    <a:pt x="325" y="70"/>
                  </a:lnTo>
                  <a:lnTo>
                    <a:pt x="303" y="144"/>
                  </a:lnTo>
                  <a:lnTo>
                    <a:pt x="279" y="230"/>
                  </a:lnTo>
                  <a:lnTo>
                    <a:pt x="248" y="325"/>
                  </a:lnTo>
                  <a:lnTo>
                    <a:pt x="214" y="417"/>
                  </a:lnTo>
                  <a:lnTo>
                    <a:pt x="180" y="499"/>
                  </a:lnTo>
                  <a:lnTo>
                    <a:pt x="144" y="573"/>
                  </a:lnTo>
                  <a:lnTo>
                    <a:pt x="107" y="622"/>
                  </a:lnTo>
                  <a:lnTo>
                    <a:pt x="98" y="653"/>
                  </a:lnTo>
                  <a:lnTo>
                    <a:pt x="85" y="693"/>
                  </a:lnTo>
                  <a:lnTo>
                    <a:pt x="70" y="739"/>
                  </a:lnTo>
                  <a:lnTo>
                    <a:pt x="55" y="791"/>
                  </a:lnTo>
                  <a:lnTo>
                    <a:pt x="36" y="843"/>
                  </a:lnTo>
                  <a:lnTo>
                    <a:pt x="21" y="895"/>
                  </a:lnTo>
                  <a:lnTo>
                    <a:pt x="9" y="941"/>
                  </a:lnTo>
                  <a:lnTo>
                    <a:pt x="0" y="981"/>
                  </a:lnTo>
                  <a:lnTo>
                    <a:pt x="33" y="953"/>
                  </a:lnTo>
                  <a:lnTo>
                    <a:pt x="67" y="929"/>
                  </a:lnTo>
                  <a:lnTo>
                    <a:pt x="98" y="904"/>
                  </a:lnTo>
                  <a:lnTo>
                    <a:pt x="125" y="883"/>
                  </a:lnTo>
                  <a:lnTo>
                    <a:pt x="153" y="870"/>
                  </a:lnTo>
                  <a:lnTo>
                    <a:pt x="177" y="861"/>
                  </a:lnTo>
                  <a:lnTo>
                    <a:pt x="202" y="861"/>
                  </a:lnTo>
                  <a:lnTo>
                    <a:pt x="226" y="870"/>
                  </a:lnTo>
                  <a:lnTo>
                    <a:pt x="251" y="889"/>
                  </a:lnTo>
                  <a:lnTo>
                    <a:pt x="272" y="913"/>
                  </a:lnTo>
                  <a:lnTo>
                    <a:pt x="297" y="941"/>
                  </a:lnTo>
                  <a:lnTo>
                    <a:pt x="321" y="972"/>
                  </a:lnTo>
                  <a:lnTo>
                    <a:pt x="346" y="1002"/>
                  </a:lnTo>
                  <a:lnTo>
                    <a:pt x="374" y="1030"/>
                  </a:lnTo>
                  <a:lnTo>
                    <a:pt x="404" y="1054"/>
                  </a:lnTo>
                  <a:lnTo>
                    <a:pt x="435" y="1070"/>
                  </a:lnTo>
                  <a:lnTo>
                    <a:pt x="469" y="1079"/>
                  </a:lnTo>
                  <a:lnTo>
                    <a:pt x="505" y="1079"/>
                  </a:lnTo>
                  <a:lnTo>
                    <a:pt x="539" y="1079"/>
                  </a:lnTo>
                  <a:lnTo>
                    <a:pt x="576" y="1073"/>
                  </a:lnTo>
                  <a:lnTo>
                    <a:pt x="613" y="1070"/>
                  </a:lnTo>
                  <a:lnTo>
                    <a:pt x="647" y="1070"/>
                  </a:lnTo>
                  <a:lnTo>
                    <a:pt x="683" y="1073"/>
                  </a:lnTo>
                  <a:lnTo>
                    <a:pt x="714" y="1085"/>
                  </a:lnTo>
                  <a:lnTo>
                    <a:pt x="745" y="1106"/>
                  </a:lnTo>
                  <a:lnTo>
                    <a:pt x="775" y="1137"/>
                  </a:lnTo>
                  <a:lnTo>
                    <a:pt x="803" y="1174"/>
                  </a:lnTo>
                  <a:lnTo>
                    <a:pt x="831" y="1214"/>
                  </a:lnTo>
                  <a:lnTo>
                    <a:pt x="855" y="1251"/>
                  </a:lnTo>
                  <a:lnTo>
                    <a:pt x="880" y="1281"/>
                  </a:lnTo>
                  <a:lnTo>
                    <a:pt x="901" y="1306"/>
                  </a:lnTo>
                  <a:lnTo>
                    <a:pt x="923" y="1315"/>
                  </a:lnTo>
                  <a:lnTo>
                    <a:pt x="935" y="1312"/>
                  </a:lnTo>
                  <a:lnTo>
                    <a:pt x="944" y="1312"/>
                  </a:lnTo>
                  <a:lnTo>
                    <a:pt x="953" y="1312"/>
                  </a:lnTo>
                  <a:lnTo>
                    <a:pt x="962" y="1309"/>
                  </a:lnTo>
                  <a:lnTo>
                    <a:pt x="972" y="1306"/>
                  </a:lnTo>
                  <a:lnTo>
                    <a:pt x="987" y="1300"/>
                  </a:lnTo>
                  <a:lnTo>
                    <a:pt x="1002" y="1293"/>
                  </a:lnTo>
                  <a:lnTo>
                    <a:pt x="1024" y="1284"/>
                  </a:lnTo>
                  <a:lnTo>
                    <a:pt x="1045" y="1223"/>
                  </a:lnTo>
                  <a:lnTo>
                    <a:pt x="1085" y="1119"/>
                  </a:lnTo>
                  <a:lnTo>
                    <a:pt x="1131" y="987"/>
                  </a:lnTo>
                  <a:lnTo>
                    <a:pt x="1186" y="837"/>
                  </a:lnTo>
                  <a:lnTo>
                    <a:pt x="1238" y="686"/>
                  </a:lnTo>
                  <a:lnTo>
                    <a:pt x="1290" y="548"/>
                  </a:lnTo>
                  <a:lnTo>
                    <a:pt x="1333" y="432"/>
                  </a:lnTo>
                  <a:lnTo>
                    <a:pt x="1361" y="355"/>
                  </a:lnTo>
                  <a:close/>
                </a:path>
              </a:pathLst>
            </a:custGeom>
            <a:solidFill>
              <a:srgbClr val="FF0000"/>
            </a:solidFill>
            <a:ln w="9525">
              <a:noFill/>
              <a:round/>
              <a:headEnd/>
              <a:tailEnd/>
            </a:ln>
          </p:spPr>
          <p:txBody>
            <a:bodyPr>
              <a:prstTxWarp prst="textNoShape">
                <a:avLst/>
              </a:prstTxWarp>
            </a:bodyPr>
            <a:lstStyle/>
            <a:p>
              <a:endParaRPr lang="en-US"/>
            </a:p>
          </p:txBody>
        </p:sp>
        <p:sp>
          <p:nvSpPr>
            <p:cNvPr id="455755" name="Freeform 75"/>
            <p:cNvSpPr>
              <a:spLocks/>
            </p:cNvSpPr>
            <p:nvPr/>
          </p:nvSpPr>
          <p:spPr bwMode="auto">
            <a:xfrm>
              <a:off x="5843" y="1803"/>
              <a:ext cx="123" cy="58"/>
            </a:xfrm>
            <a:custGeom>
              <a:avLst/>
              <a:gdLst/>
              <a:ahLst/>
              <a:cxnLst>
                <a:cxn ang="0">
                  <a:pos x="0" y="58"/>
                </a:cxn>
                <a:cxn ang="0">
                  <a:pos x="0" y="58"/>
                </a:cxn>
                <a:cxn ang="0">
                  <a:pos x="19" y="58"/>
                </a:cxn>
                <a:cxn ang="0">
                  <a:pos x="37" y="58"/>
                </a:cxn>
                <a:cxn ang="0">
                  <a:pos x="56" y="55"/>
                </a:cxn>
                <a:cxn ang="0">
                  <a:pos x="71" y="52"/>
                </a:cxn>
                <a:cxn ang="0">
                  <a:pos x="86" y="43"/>
                </a:cxn>
                <a:cxn ang="0">
                  <a:pos x="99" y="37"/>
                </a:cxn>
                <a:cxn ang="0">
                  <a:pos x="111" y="31"/>
                </a:cxn>
                <a:cxn ang="0">
                  <a:pos x="123" y="25"/>
                </a:cxn>
                <a:cxn ang="0">
                  <a:pos x="111" y="0"/>
                </a:cxn>
                <a:cxn ang="0">
                  <a:pos x="99" y="6"/>
                </a:cxn>
                <a:cxn ang="0">
                  <a:pos x="86" y="12"/>
                </a:cxn>
                <a:cxn ang="0">
                  <a:pos x="74" y="18"/>
                </a:cxn>
                <a:cxn ang="0">
                  <a:pos x="65" y="21"/>
                </a:cxn>
                <a:cxn ang="0">
                  <a:pos x="50" y="25"/>
                </a:cxn>
                <a:cxn ang="0">
                  <a:pos x="37" y="28"/>
                </a:cxn>
                <a:cxn ang="0">
                  <a:pos x="19" y="28"/>
                </a:cxn>
                <a:cxn ang="0">
                  <a:pos x="0" y="28"/>
                </a:cxn>
                <a:cxn ang="0">
                  <a:pos x="0" y="28"/>
                </a:cxn>
                <a:cxn ang="0">
                  <a:pos x="0" y="58"/>
                </a:cxn>
              </a:cxnLst>
              <a:rect l="0" t="0" r="r" b="b"/>
              <a:pathLst>
                <a:path w="123" h="58">
                  <a:moveTo>
                    <a:pt x="0" y="58"/>
                  </a:moveTo>
                  <a:lnTo>
                    <a:pt x="0" y="58"/>
                  </a:lnTo>
                  <a:lnTo>
                    <a:pt x="19" y="58"/>
                  </a:lnTo>
                  <a:lnTo>
                    <a:pt x="37" y="58"/>
                  </a:lnTo>
                  <a:lnTo>
                    <a:pt x="56" y="55"/>
                  </a:lnTo>
                  <a:lnTo>
                    <a:pt x="71" y="52"/>
                  </a:lnTo>
                  <a:lnTo>
                    <a:pt x="86" y="43"/>
                  </a:lnTo>
                  <a:lnTo>
                    <a:pt x="99" y="37"/>
                  </a:lnTo>
                  <a:lnTo>
                    <a:pt x="111" y="31"/>
                  </a:lnTo>
                  <a:lnTo>
                    <a:pt x="123" y="25"/>
                  </a:lnTo>
                  <a:lnTo>
                    <a:pt x="111" y="0"/>
                  </a:lnTo>
                  <a:lnTo>
                    <a:pt x="99" y="6"/>
                  </a:lnTo>
                  <a:lnTo>
                    <a:pt x="86" y="12"/>
                  </a:lnTo>
                  <a:lnTo>
                    <a:pt x="74" y="18"/>
                  </a:lnTo>
                  <a:lnTo>
                    <a:pt x="65" y="21"/>
                  </a:lnTo>
                  <a:lnTo>
                    <a:pt x="50" y="25"/>
                  </a:lnTo>
                  <a:lnTo>
                    <a:pt x="37" y="28"/>
                  </a:lnTo>
                  <a:lnTo>
                    <a:pt x="19" y="28"/>
                  </a:lnTo>
                  <a:lnTo>
                    <a:pt x="0" y="28"/>
                  </a:lnTo>
                  <a:lnTo>
                    <a:pt x="0" y="28"/>
                  </a:lnTo>
                  <a:lnTo>
                    <a:pt x="0" y="58"/>
                  </a:lnTo>
                  <a:close/>
                </a:path>
              </a:pathLst>
            </a:custGeom>
            <a:solidFill>
              <a:srgbClr val="A50021"/>
            </a:solidFill>
            <a:ln w="9525">
              <a:noFill/>
              <a:round/>
              <a:headEnd/>
              <a:tailEnd/>
            </a:ln>
          </p:spPr>
          <p:txBody>
            <a:bodyPr>
              <a:prstTxWarp prst="textNoShape">
                <a:avLst/>
              </a:prstTxWarp>
            </a:bodyPr>
            <a:lstStyle/>
            <a:p>
              <a:endParaRPr lang="en-US"/>
            </a:p>
          </p:txBody>
        </p:sp>
        <p:sp>
          <p:nvSpPr>
            <p:cNvPr id="455756" name="Freeform 76"/>
            <p:cNvSpPr>
              <a:spLocks/>
            </p:cNvSpPr>
            <p:nvPr/>
          </p:nvSpPr>
          <p:spPr bwMode="auto">
            <a:xfrm>
              <a:off x="5656" y="1693"/>
              <a:ext cx="187" cy="168"/>
            </a:xfrm>
            <a:custGeom>
              <a:avLst/>
              <a:gdLst/>
              <a:ahLst/>
              <a:cxnLst>
                <a:cxn ang="0">
                  <a:pos x="0" y="30"/>
                </a:cxn>
                <a:cxn ang="0">
                  <a:pos x="0" y="30"/>
                </a:cxn>
                <a:cxn ang="0">
                  <a:pos x="28" y="43"/>
                </a:cxn>
                <a:cxn ang="0">
                  <a:pos x="53" y="61"/>
                </a:cxn>
                <a:cxn ang="0">
                  <a:pos x="77" y="82"/>
                </a:cxn>
                <a:cxn ang="0">
                  <a:pos x="95" y="101"/>
                </a:cxn>
                <a:cxn ang="0">
                  <a:pos x="117" y="122"/>
                </a:cxn>
                <a:cxn ang="0">
                  <a:pos x="138" y="144"/>
                </a:cxn>
                <a:cxn ang="0">
                  <a:pos x="160" y="159"/>
                </a:cxn>
                <a:cxn ang="0">
                  <a:pos x="187" y="168"/>
                </a:cxn>
                <a:cxn ang="0">
                  <a:pos x="187" y="138"/>
                </a:cxn>
                <a:cxn ang="0">
                  <a:pos x="172" y="135"/>
                </a:cxn>
                <a:cxn ang="0">
                  <a:pos x="157" y="119"/>
                </a:cxn>
                <a:cxn ang="0">
                  <a:pos x="135" y="104"/>
                </a:cxn>
                <a:cxn ang="0">
                  <a:pos x="120" y="82"/>
                </a:cxn>
                <a:cxn ang="0">
                  <a:pos x="95" y="58"/>
                </a:cxn>
                <a:cxn ang="0">
                  <a:pos x="71" y="36"/>
                </a:cxn>
                <a:cxn ang="0">
                  <a:pos x="40" y="18"/>
                </a:cxn>
                <a:cxn ang="0">
                  <a:pos x="7" y="0"/>
                </a:cxn>
                <a:cxn ang="0">
                  <a:pos x="7" y="0"/>
                </a:cxn>
                <a:cxn ang="0">
                  <a:pos x="0" y="30"/>
                </a:cxn>
              </a:cxnLst>
              <a:rect l="0" t="0" r="r" b="b"/>
              <a:pathLst>
                <a:path w="187" h="168">
                  <a:moveTo>
                    <a:pt x="0" y="30"/>
                  </a:moveTo>
                  <a:lnTo>
                    <a:pt x="0" y="30"/>
                  </a:lnTo>
                  <a:lnTo>
                    <a:pt x="28" y="43"/>
                  </a:lnTo>
                  <a:lnTo>
                    <a:pt x="53" y="61"/>
                  </a:lnTo>
                  <a:lnTo>
                    <a:pt x="77" y="82"/>
                  </a:lnTo>
                  <a:lnTo>
                    <a:pt x="95" y="101"/>
                  </a:lnTo>
                  <a:lnTo>
                    <a:pt x="117" y="122"/>
                  </a:lnTo>
                  <a:lnTo>
                    <a:pt x="138" y="144"/>
                  </a:lnTo>
                  <a:lnTo>
                    <a:pt x="160" y="159"/>
                  </a:lnTo>
                  <a:lnTo>
                    <a:pt x="187" y="168"/>
                  </a:lnTo>
                  <a:lnTo>
                    <a:pt x="187" y="138"/>
                  </a:lnTo>
                  <a:lnTo>
                    <a:pt x="172" y="135"/>
                  </a:lnTo>
                  <a:lnTo>
                    <a:pt x="157" y="119"/>
                  </a:lnTo>
                  <a:lnTo>
                    <a:pt x="135" y="104"/>
                  </a:lnTo>
                  <a:lnTo>
                    <a:pt x="120" y="82"/>
                  </a:lnTo>
                  <a:lnTo>
                    <a:pt x="95" y="58"/>
                  </a:lnTo>
                  <a:lnTo>
                    <a:pt x="71" y="36"/>
                  </a:lnTo>
                  <a:lnTo>
                    <a:pt x="40" y="18"/>
                  </a:lnTo>
                  <a:lnTo>
                    <a:pt x="7" y="0"/>
                  </a:lnTo>
                  <a:lnTo>
                    <a:pt x="7" y="0"/>
                  </a:lnTo>
                  <a:lnTo>
                    <a:pt x="0" y="30"/>
                  </a:lnTo>
                  <a:close/>
                </a:path>
              </a:pathLst>
            </a:custGeom>
            <a:solidFill>
              <a:srgbClr val="A50021"/>
            </a:solidFill>
            <a:ln w="9525">
              <a:noFill/>
              <a:round/>
              <a:headEnd/>
              <a:tailEnd/>
            </a:ln>
          </p:spPr>
          <p:txBody>
            <a:bodyPr>
              <a:prstTxWarp prst="textNoShape">
                <a:avLst/>
              </a:prstTxWarp>
            </a:bodyPr>
            <a:lstStyle/>
            <a:p>
              <a:endParaRPr lang="en-US"/>
            </a:p>
          </p:txBody>
        </p:sp>
        <p:sp>
          <p:nvSpPr>
            <p:cNvPr id="455757" name="Freeform 77"/>
            <p:cNvSpPr>
              <a:spLocks/>
            </p:cNvSpPr>
            <p:nvPr/>
          </p:nvSpPr>
          <p:spPr bwMode="auto">
            <a:xfrm>
              <a:off x="5414" y="1644"/>
              <a:ext cx="249" cy="79"/>
            </a:xfrm>
            <a:custGeom>
              <a:avLst/>
              <a:gdLst/>
              <a:ahLst/>
              <a:cxnLst>
                <a:cxn ang="0">
                  <a:pos x="0" y="33"/>
                </a:cxn>
                <a:cxn ang="0">
                  <a:pos x="0" y="33"/>
                </a:cxn>
                <a:cxn ang="0">
                  <a:pos x="37" y="30"/>
                </a:cxn>
                <a:cxn ang="0">
                  <a:pos x="68" y="30"/>
                </a:cxn>
                <a:cxn ang="0">
                  <a:pos x="98" y="33"/>
                </a:cxn>
                <a:cxn ang="0">
                  <a:pos x="126" y="39"/>
                </a:cxn>
                <a:cxn ang="0">
                  <a:pos x="154" y="49"/>
                </a:cxn>
                <a:cxn ang="0">
                  <a:pos x="181" y="58"/>
                </a:cxn>
                <a:cxn ang="0">
                  <a:pos x="212" y="67"/>
                </a:cxn>
                <a:cxn ang="0">
                  <a:pos x="242" y="79"/>
                </a:cxn>
                <a:cxn ang="0">
                  <a:pos x="249" y="49"/>
                </a:cxn>
                <a:cxn ang="0">
                  <a:pos x="218" y="36"/>
                </a:cxn>
                <a:cxn ang="0">
                  <a:pos x="187" y="27"/>
                </a:cxn>
                <a:cxn ang="0">
                  <a:pos x="160" y="18"/>
                </a:cxn>
                <a:cxn ang="0">
                  <a:pos x="132" y="9"/>
                </a:cxn>
                <a:cxn ang="0">
                  <a:pos x="98" y="3"/>
                </a:cxn>
                <a:cxn ang="0">
                  <a:pos x="68" y="0"/>
                </a:cxn>
                <a:cxn ang="0">
                  <a:pos x="37" y="0"/>
                </a:cxn>
                <a:cxn ang="0">
                  <a:pos x="0" y="3"/>
                </a:cxn>
                <a:cxn ang="0">
                  <a:pos x="0" y="3"/>
                </a:cxn>
                <a:cxn ang="0">
                  <a:pos x="0" y="33"/>
                </a:cxn>
              </a:cxnLst>
              <a:rect l="0" t="0" r="r" b="b"/>
              <a:pathLst>
                <a:path w="249" h="79">
                  <a:moveTo>
                    <a:pt x="0" y="33"/>
                  </a:moveTo>
                  <a:lnTo>
                    <a:pt x="0" y="33"/>
                  </a:lnTo>
                  <a:lnTo>
                    <a:pt x="37" y="30"/>
                  </a:lnTo>
                  <a:lnTo>
                    <a:pt x="68" y="30"/>
                  </a:lnTo>
                  <a:lnTo>
                    <a:pt x="98" y="33"/>
                  </a:lnTo>
                  <a:lnTo>
                    <a:pt x="126" y="39"/>
                  </a:lnTo>
                  <a:lnTo>
                    <a:pt x="154" y="49"/>
                  </a:lnTo>
                  <a:lnTo>
                    <a:pt x="181" y="58"/>
                  </a:lnTo>
                  <a:lnTo>
                    <a:pt x="212" y="67"/>
                  </a:lnTo>
                  <a:lnTo>
                    <a:pt x="242" y="79"/>
                  </a:lnTo>
                  <a:lnTo>
                    <a:pt x="249" y="49"/>
                  </a:lnTo>
                  <a:lnTo>
                    <a:pt x="218" y="36"/>
                  </a:lnTo>
                  <a:lnTo>
                    <a:pt x="187" y="27"/>
                  </a:lnTo>
                  <a:lnTo>
                    <a:pt x="160" y="18"/>
                  </a:lnTo>
                  <a:lnTo>
                    <a:pt x="132" y="9"/>
                  </a:lnTo>
                  <a:lnTo>
                    <a:pt x="98" y="3"/>
                  </a:lnTo>
                  <a:lnTo>
                    <a:pt x="68" y="0"/>
                  </a:lnTo>
                  <a:lnTo>
                    <a:pt x="37" y="0"/>
                  </a:lnTo>
                  <a:lnTo>
                    <a:pt x="0" y="3"/>
                  </a:lnTo>
                  <a:lnTo>
                    <a:pt x="0" y="3"/>
                  </a:lnTo>
                  <a:lnTo>
                    <a:pt x="0" y="33"/>
                  </a:lnTo>
                  <a:close/>
                </a:path>
              </a:pathLst>
            </a:custGeom>
            <a:solidFill>
              <a:srgbClr val="A50021"/>
            </a:solidFill>
            <a:ln w="9525">
              <a:noFill/>
              <a:round/>
              <a:headEnd/>
              <a:tailEnd/>
            </a:ln>
          </p:spPr>
          <p:txBody>
            <a:bodyPr>
              <a:prstTxWarp prst="textNoShape">
                <a:avLst/>
              </a:prstTxWarp>
            </a:bodyPr>
            <a:lstStyle/>
            <a:p>
              <a:endParaRPr lang="en-US"/>
            </a:p>
          </p:txBody>
        </p:sp>
        <p:sp>
          <p:nvSpPr>
            <p:cNvPr id="455758" name="Freeform 78"/>
            <p:cNvSpPr>
              <a:spLocks/>
            </p:cNvSpPr>
            <p:nvPr/>
          </p:nvSpPr>
          <p:spPr bwMode="auto">
            <a:xfrm>
              <a:off x="5246" y="1616"/>
              <a:ext cx="168" cy="67"/>
            </a:xfrm>
            <a:custGeom>
              <a:avLst/>
              <a:gdLst/>
              <a:ahLst/>
              <a:cxnLst>
                <a:cxn ang="0">
                  <a:pos x="0" y="25"/>
                </a:cxn>
                <a:cxn ang="0">
                  <a:pos x="0" y="25"/>
                </a:cxn>
                <a:cxn ang="0">
                  <a:pos x="15" y="37"/>
                </a:cxn>
                <a:cxn ang="0">
                  <a:pos x="30" y="49"/>
                </a:cxn>
                <a:cxn ang="0">
                  <a:pos x="46" y="61"/>
                </a:cxn>
                <a:cxn ang="0">
                  <a:pos x="67" y="64"/>
                </a:cxn>
                <a:cxn ang="0">
                  <a:pos x="85" y="67"/>
                </a:cxn>
                <a:cxn ang="0">
                  <a:pos x="107" y="67"/>
                </a:cxn>
                <a:cxn ang="0">
                  <a:pos x="134" y="64"/>
                </a:cxn>
                <a:cxn ang="0">
                  <a:pos x="168" y="61"/>
                </a:cxn>
                <a:cxn ang="0">
                  <a:pos x="168" y="31"/>
                </a:cxn>
                <a:cxn ang="0">
                  <a:pos x="134" y="34"/>
                </a:cxn>
                <a:cxn ang="0">
                  <a:pos x="107" y="37"/>
                </a:cxn>
                <a:cxn ang="0">
                  <a:pos x="85" y="37"/>
                </a:cxn>
                <a:cxn ang="0">
                  <a:pos x="67" y="34"/>
                </a:cxn>
                <a:cxn ang="0">
                  <a:pos x="58" y="31"/>
                </a:cxn>
                <a:cxn ang="0">
                  <a:pos x="49" y="25"/>
                </a:cxn>
                <a:cxn ang="0">
                  <a:pos x="33" y="12"/>
                </a:cxn>
                <a:cxn ang="0">
                  <a:pos x="18" y="0"/>
                </a:cxn>
                <a:cxn ang="0">
                  <a:pos x="18" y="0"/>
                </a:cxn>
                <a:cxn ang="0">
                  <a:pos x="0" y="25"/>
                </a:cxn>
              </a:cxnLst>
              <a:rect l="0" t="0" r="r" b="b"/>
              <a:pathLst>
                <a:path w="168" h="67">
                  <a:moveTo>
                    <a:pt x="0" y="25"/>
                  </a:moveTo>
                  <a:lnTo>
                    <a:pt x="0" y="25"/>
                  </a:lnTo>
                  <a:lnTo>
                    <a:pt x="15" y="37"/>
                  </a:lnTo>
                  <a:lnTo>
                    <a:pt x="30" y="49"/>
                  </a:lnTo>
                  <a:lnTo>
                    <a:pt x="46" y="61"/>
                  </a:lnTo>
                  <a:lnTo>
                    <a:pt x="67" y="64"/>
                  </a:lnTo>
                  <a:lnTo>
                    <a:pt x="85" y="67"/>
                  </a:lnTo>
                  <a:lnTo>
                    <a:pt x="107" y="67"/>
                  </a:lnTo>
                  <a:lnTo>
                    <a:pt x="134" y="64"/>
                  </a:lnTo>
                  <a:lnTo>
                    <a:pt x="168" y="61"/>
                  </a:lnTo>
                  <a:lnTo>
                    <a:pt x="168" y="31"/>
                  </a:lnTo>
                  <a:lnTo>
                    <a:pt x="134" y="34"/>
                  </a:lnTo>
                  <a:lnTo>
                    <a:pt x="107" y="37"/>
                  </a:lnTo>
                  <a:lnTo>
                    <a:pt x="85" y="37"/>
                  </a:lnTo>
                  <a:lnTo>
                    <a:pt x="67" y="34"/>
                  </a:lnTo>
                  <a:lnTo>
                    <a:pt x="58" y="31"/>
                  </a:lnTo>
                  <a:lnTo>
                    <a:pt x="49" y="25"/>
                  </a:lnTo>
                  <a:lnTo>
                    <a:pt x="33" y="12"/>
                  </a:lnTo>
                  <a:lnTo>
                    <a:pt x="18" y="0"/>
                  </a:lnTo>
                  <a:lnTo>
                    <a:pt x="18" y="0"/>
                  </a:lnTo>
                  <a:lnTo>
                    <a:pt x="0" y="25"/>
                  </a:lnTo>
                  <a:close/>
                </a:path>
              </a:pathLst>
            </a:custGeom>
            <a:solidFill>
              <a:srgbClr val="A50021"/>
            </a:solidFill>
            <a:ln w="9525">
              <a:noFill/>
              <a:round/>
              <a:headEnd/>
              <a:tailEnd/>
            </a:ln>
          </p:spPr>
          <p:txBody>
            <a:bodyPr>
              <a:prstTxWarp prst="textNoShape">
                <a:avLst/>
              </a:prstTxWarp>
            </a:bodyPr>
            <a:lstStyle/>
            <a:p>
              <a:endParaRPr lang="en-US"/>
            </a:p>
          </p:txBody>
        </p:sp>
        <p:sp>
          <p:nvSpPr>
            <p:cNvPr id="455759" name="Freeform 79"/>
            <p:cNvSpPr>
              <a:spLocks/>
            </p:cNvSpPr>
            <p:nvPr/>
          </p:nvSpPr>
          <p:spPr bwMode="auto">
            <a:xfrm>
              <a:off x="5138" y="1457"/>
              <a:ext cx="126" cy="184"/>
            </a:xfrm>
            <a:custGeom>
              <a:avLst/>
              <a:gdLst/>
              <a:ahLst/>
              <a:cxnLst>
                <a:cxn ang="0">
                  <a:pos x="0" y="30"/>
                </a:cxn>
                <a:cxn ang="0">
                  <a:pos x="0" y="30"/>
                </a:cxn>
                <a:cxn ang="0">
                  <a:pos x="19" y="36"/>
                </a:cxn>
                <a:cxn ang="0">
                  <a:pos x="31" y="49"/>
                </a:cxn>
                <a:cxn ang="0">
                  <a:pos x="43" y="67"/>
                </a:cxn>
                <a:cxn ang="0">
                  <a:pos x="55" y="89"/>
                </a:cxn>
                <a:cxn ang="0">
                  <a:pos x="65" y="113"/>
                </a:cxn>
                <a:cxn ang="0">
                  <a:pos x="77" y="138"/>
                </a:cxn>
                <a:cxn ang="0">
                  <a:pos x="89" y="162"/>
                </a:cxn>
                <a:cxn ang="0">
                  <a:pos x="108" y="184"/>
                </a:cxn>
                <a:cxn ang="0">
                  <a:pos x="126" y="159"/>
                </a:cxn>
                <a:cxn ang="0">
                  <a:pos x="114" y="144"/>
                </a:cxn>
                <a:cxn ang="0">
                  <a:pos x="101" y="125"/>
                </a:cxn>
                <a:cxn ang="0">
                  <a:pos x="95" y="101"/>
                </a:cxn>
                <a:cxn ang="0">
                  <a:pos x="80" y="76"/>
                </a:cxn>
                <a:cxn ang="0">
                  <a:pos x="68" y="55"/>
                </a:cxn>
                <a:cxn ang="0">
                  <a:pos x="55" y="30"/>
                </a:cxn>
                <a:cxn ang="0">
                  <a:pos x="31" y="12"/>
                </a:cxn>
                <a:cxn ang="0">
                  <a:pos x="6" y="0"/>
                </a:cxn>
                <a:cxn ang="0">
                  <a:pos x="6" y="0"/>
                </a:cxn>
                <a:cxn ang="0">
                  <a:pos x="0" y="30"/>
                </a:cxn>
              </a:cxnLst>
              <a:rect l="0" t="0" r="r" b="b"/>
              <a:pathLst>
                <a:path w="126" h="184">
                  <a:moveTo>
                    <a:pt x="0" y="30"/>
                  </a:moveTo>
                  <a:lnTo>
                    <a:pt x="0" y="30"/>
                  </a:lnTo>
                  <a:lnTo>
                    <a:pt x="19" y="36"/>
                  </a:lnTo>
                  <a:lnTo>
                    <a:pt x="31" y="49"/>
                  </a:lnTo>
                  <a:lnTo>
                    <a:pt x="43" y="67"/>
                  </a:lnTo>
                  <a:lnTo>
                    <a:pt x="55" y="89"/>
                  </a:lnTo>
                  <a:lnTo>
                    <a:pt x="65" y="113"/>
                  </a:lnTo>
                  <a:lnTo>
                    <a:pt x="77" y="138"/>
                  </a:lnTo>
                  <a:lnTo>
                    <a:pt x="89" y="162"/>
                  </a:lnTo>
                  <a:lnTo>
                    <a:pt x="108" y="184"/>
                  </a:lnTo>
                  <a:lnTo>
                    <a:pt x="126" y="159"/>
                  </a:lnTo>
                  <a:lnTo>
                    <a:pt x="114" y="144"/>
                  </a:lnTo>
                  <a:lnTo>
                    <a:pt x="101" y="125"/>
                  </a:lnTo>
                  <a:lnTo>
                    <a:pt x="95" y="101"/>
                  </a:lnTo>
                  <a:lnTo>
                    <a:pt x="80" y="76"/>
                  </a:lnTo>
                  <a:lnTo>
                    <a:pt x="68" y="55"/>
                  </a:lnTo>
                  <a:lnTo>
                    <a:pt x="55" y="30"/>
                  </a:lnTo>
                  <a:lnTo>
                    <a:pt x="31" y="12"/>
                  </a:lnTo>
                  <a:lnTo>
                    <a:pt x="6" y="0"/>
                  </a:lnTo>
                  <a:lnTo>
                    <a:pt x="6" y="0"/>
                  </a:lnTo>
                  <a:lnTo>
                    <a:pt x="0" y="30"/>
                  </a:lnTo>
                  <a:close/>
                </a:path>
              </a:pathLst>
            </a:custGeom>
            <a:solidFill>
              <a:srgbClr val="A50021"/>
            </a:solidFill>
            <a:ln w="9525">
              <a:noFill/>
              <a:round/>
              <a:headEnd/>
              <a:tailEnd/>
            </a:ln>
          </p:spPr>
          <p:txBody>
            <a:bodyPr>
              <a:prstTxWarp prst="textNoShape">
                <a:avLst/>
              </a:prstTxWarp>
            </a:bodyPr>
            <a:lstStyle/>
            <a:p>
              <a:endParaRPr lang="en-US"/>
            </a:p>
          </p:txBody>
        </p:sp>
        <p:sp>
          <p:nvSpPr>
            <p:cNvPr id="455760" name="Freeform 80"/>
            <p:cNvSpPr>
              <a:spLocks/>
            </p:cNvSpPr>
            <p:nvPr/>
          </p:nvSpPr>
          <p:spPr bwMode="auto">
            <a:xfrm>
              <a:off x="4924" y="1444"/>
              <a:ext cx="220" cy="46"/>
            </a:xfrm>
            <a:custGeom>
              <a:avLst/>
              <a:gdLst/>
              <a:ahLst/>
              <a:cxnLst>
                <a:cxn ang="0">
                  <a:pos x="30" y="37"/>
                </a:cxn>
                <a:cxn ang="0">
                  <a:pos x="21" y="46"/>
                </a:cxn>
                <a:cxn ang="0">
                  <a:pos x="36" y="40"/>
                </a:cxn>
                <a:cxn ang="0">
                  <a:pos x="58" y="34"/>
                </a:cxn>
                <a:cxn ang="0">
                  <a:pos x="79" y="31"/>
                </a:cxn>
                <a:cxn ang="0">
                  <a:pos x="107" y="31"/>
                </a:cxn>
                <a:cxn ang="0">
                  <a:pos x="138" y="31"/>
                </a:cxn>
                <a:cxn ang="0">
                  <a:pos x="165" y="34"/>
                </a:cxn>
                <a:cxn ang="0">
                  <a:pos x="193" y="37"/>
                </a:cxn>
                <a:cxn ang="0">
                  <a:pos x="214" y="43"/>
                </a:cxn>
                <a:cxn ang="0">
                  <a:pos x="220" y="13"/>
                </a:cxn>
                <a:cxn ang="0">
                  <a:pos x="193" y="6"/>
                </a:cxn>
                <a:cxn ang="0">
                  <a:pos x="165" y="3"/>
                </a:cxn>
                <a:cxn ang="0">
                  <a:pos x="138" y="0"/>
                </a:cxn>
                <a:cxn ang="0">
                  <a:pos x="107" y="0"/>
                </a:cxn>
                <a:cxn ang="0">
                  <a:pos x="79" y="0"/>
                </a:cxn>
                <a:cxn ang="0">
                  <a:pos x="52" y="3"/>
                </a:cxn>
                <a:cxn ang="0">
                  <a:pos x="30" y="10"/>
                </a:cxn>
                <a:cxn ang="0">
                  <a:pos x="9" y="22"/>
                </a:cxn>
                <a:cxn ang="0">
                  <a:pos x="0" y="31"/>
                </a:cxn>
                <a:cxn ang="0">
                  <a:pos x="9" y="22"/>
                </a:cxn>
                <a:cxn ang="0">
                  <a:pos x="3" y="28"/>
                </a:cxn>
                <a:cxn ang="0">
                  <a:pos x="3" y="37"/>
                </a:cxn>
                <a:cxn ang="0">
                  <a:pos x="12" y="46"/>
                </a:cxn>
                <a:cxn ang="0">
                  <a:pos x="21" y="46"/>
                </a:cxn>
                <a:cxn ang="0">
                  <a:pos x="30" y="37"/>
                </a:cxn>
              </a:cxnLst>
              <a:rect l="0" t="0" r="r" b="b"/>
              <a:pathLst>
                <a:path w="220" h="46">
                  <a:moveTo>
                    <a:pt x="30" y="37"/>
                  </a:moveTo>
                  <a:lnTo>
                    <a:pt x="21" y="46"/>
                  </a:lnTo>
                  <a:lnTo>
                    <a:pt x="36" y="40"/>
                  </a:lnTo>
                  <a:lnTo>
                    <a:pt x="58" y="34"/>
                  </a:lnTo>
                  <a:lnTo>
                    <a:pt x="79" y="31"/>
                  </a:lnTo>
                  <a:lnTo>
                    <a:pt x="107" y="31"/>
                  </a:lnTo>
                  <a:lnTo>
                    <a:pt x="138" y="31"/>
                  </a:lnTo>
                  <a:lnTo>
                    <a:pt x="165" y="34"/>
                  </a:lnTo>
                  <a:lnTo>
                    <a:pt x="193" y="37"/>
                  </a:lnTo>
                  <a:lnTo>
                    <a:pt x="214" y="43"/>
                  </a:lnTo>
                  <a:lnTo>
                    <a:pt x="220" y="13"/>
                  </a:lnTo>
                  <a:lnTo>
                    <a:pt x="193" y="6"/>
                  </a:lnTo>
                  <a:lnTo>
                    <a:pt x="165" y="3"/>
                  </a:lnTo>
                  <a:lnTo>
                    <a:pt x="138" y="0"/>
                  </a:lnTo>
                  <a:lnTo>
                    <a:pt x="107" y="0"/>
                  </a:lnTo>
                  <a:lnTo>
                    <a:pt x="79" y="0"/>
                  </a:lnTo>
                  <a:lnTo>
                    <a:pt x="52" y="3"/>
                  </a:lnTo>
                  <a:lnTo>
                    <a:pt x="30" y="10"/>
                  </a:lnTo>
                  <a:lnTo>
                    <a:pt x="9" y="22"/>
                  </a:lnTo>
                  <a:lnTo>
                    <a:pt x="0" y="31"/>
                  </a:lnTo>
                  <a:lnTo>
                    <a:pt x="9" y="22"/>
                  </a:lnTo>
                  <a:lnTo>
                    <a:pt x="3" y="28"/>
                  </a:lnTo>
                  <a:lnTo>
                    <a:pt x="3" y="37"/>
                  </a:lnTo>
                  <a:lnTo>
                    <a:pt x="12" y="46"/>
                  </a:lnTo>
                  <a:lnTo>
                    <a:pt x="21" y="46"/>
                  </a:lnTo>
                  <a:lnTo>
                    <a:pt x="30" y="37"/>
                  </a:lnTo>
                  <a:close/>
                </a:path>
              </a:pathLst>
            </a:custGeom>
            <a:solidFill>
              <a:srgbClr val="A50021"/>
            </a:solidFill>
            <a:ln w="9525">
              <a:noFill/>
              <a:round/>
              <a:headEnd/>
              <a:tailEnd/>
            </a:ln>
          </p:spPr>
          <p:txBody>
            <a:bodyPr>
              <a:prstTxWarp prst="textNoShape">
                <a:avLst/>
              </a:prstTxWarp>
            </a:bodyPr>
            <a:lstStyle/>
            <a:p>
              <a:endParaRPr lang="en-US"/>
            </a:p>
          </p:txBody>
        </p:sp>
        <p:sp>
          <p:nvSpPr>
            <p:cNvPr id="455761" name="Freeform 81"/>
            <p:cNvSpPr>
              <a:spLocks/>
            </p:cNvSpPr>
            <p:nvPr/>
          </p:nvSpPr>
          <p:spPr bwMode="auto">
            <a:xfrm>
              <a:off x="4691" y="1475"/>
              <a:ext cx="263" cy="619"/>
            </a:xfrm>
            <a:custGeom>
              <a:avLst/>
              <a:gdLst/>
              <a:ahLst/>
              <a:cxnLst>
                <a:cxn ang="0">
                  <a:pos x="30" y="610"/>
                </a:cxn>
                <a:cxn ang="0">
                  <a:pos x="24" y="616"/>
                </a:cxn>
                <a:cxn ang="0">
                  <a:pos x="64" y="564"/>
                </a:cxn>
                <a:cxn ang="0">
                  <a:pos x="104" y="491"/>
                </a:cxn>
                <a:cxn ang="0">
                  <a:pos x="138" y="405"/>
                </a:cxn>
                <a:cxn ang="0">
                  <a:pos x="171" y="313"/>
                </a:cxn>
                <a:cxn ang="0">
                  <a:pos x="202" y="218"/>
                </a:cxn>
                <a:cxn ang="0">
                  <a:pos x="226" y="132"/>
                </a:cxn>
                <a:cxn ang="0">
                  <a:pos x="248" y="58"/>
                </a:cxn>
                <a:cxn ang="0">
                  <a:pos x="263" y="6"/>
                </a:cxn>
                <a:cxn ang="0">
                  <a:pos x="233" y="0"/>
                </a:cxn>
                <a:cxn ang="0">
                  <a:pos x="217" y="52"/>
                </a:cxn>
                <a:cxn ang="0">
                  <a:pos x="196" y="126"/>
                </a:cxn>
                <a:cxn ang="0">
                  <a:pos x="171" y="212"/>
                </a:cxn>
                <a:cxn ang="0">
                  <a:pos x="141" y="307"/>
                </a:cxn>
                <a:cxn ang="0">
                  <a:pos x="107" y="399"/>
                </a:cxn>
                <a:cxn ang="0">
                  <a:pos x="73" y="478"/>
                </a:cxn>
                <a:cxn ang="0">
                  <a:pos x="39" y="552"/>
                </a:cxn>
                <a:cxn ang="0">
                  <a:pos x="6" y="598"/>
                </a:cxn>
                <a:cxn ang="0">
                  <a:pos x="0" y="604"/>
                </a:cxn>
                <a:cxn ang="0">
                  <a:pos x="6" y="598"/>
                </a:cxn>
                <a:cxn ang="0">
                  <a:pos x="3" y="607"/>
                </a:cxn>
                <a:cxn ang="0">
                  <a:pos x="6" y="616"/>
                </a:cxn>
                <a:cxn ang="0">
                  <a:pos x="15" y="619"/>
                </a:cxn>
                <a:cxn ang="0">
                  <a:pos x="24" y="616"/>
                </a:cxn>
                <a:cxn ang="0">
                  <a:pos x="30" y="610"/>
                </a:cxn>
              </a:cxnLst>
              <a:rect l="0" t="0" r="r" b="b"/>
              <a:pathLst>
                <a:path w="263" h="619">
                  <a:moveTo>
                    <a:pt x="30" y="610"/>
                  </a:moveTo>
                  <a:lnTo>
                    <a:pt x="24" y="616"/>
                  </a:lnTo>
                  <a:lnTo>
                    <a:pt x="64" y="564"/>
                  </a:lnTo>
                  <a:lnTo>
                    <a:pt x="104" y="491"/>
                  </a:lnTo>
                  <a:lnTo>
                    <a:pt x="138" y="405"/>
                  </a:lnTo>
                  <a:lnTo>
                    <a:pt x="171" y="313"/>
                  </a:lnTo>
                  <a:lnTo>
                    <a:pt x="202" y="218"/>
                  </a:lnTo>
                  <a:lnTo>
                    <a:pt x="226" y="132"/>
                  </a:lnTo>
                  <a:lnTo>
                    <a:pt x="248" y="58"/>
                  </a:lnTo>
                  <a:lnTo>
                    <a:pt x="263" y="6"/>
                  </a:lnTo>
                  <a:lnTo>
                    <a:pt x="233" y="0"/>
                  </a:lnTo>
                  <a:lnTo>
                    <a:pt x="217" y="52"/>
                  </a:lnTo>
                  <a:lnTo>
                    <a:pt x="196" y="126"/>
                  </a:lnTo>
                  <a:lnTo>
                    <a:pt x="171" y="212"/>
                  </a:lnTo>
                  <a:lnTo>
                    <a:pt x="141" y="307"/>
                  </a:lnTo>
                  <a:lnTo>
                    <a:pt x="107" y="399"/>
                  </a:lnTo>
                  <a:lnTo>
                    <a:pt x="73" y="478"/>
                  </a:lnTo>
                  <a:lnTo>
                    <a:pt x="39" y="552"/>
                  </a:lnTo>
                  <a:lnTo>
                    <a:pt x="6" y="598"/>
                  </a:lnTo>
                  <a:lnTo>
                    <a:pt x="0" y="604"/>
                  </a:lnTo>
                  <a:lnTo>
                    <a:pt x="6" y="598"/>
                  </a:lnTo>
                  <a:lnTo>
                    <a:pt x="3" y="607"/>
                  </a:lnTo>
                  <a:lnTo>
                    <a:pt x="6" y="616"/>
                  </a:lnTo>
                  <a:lnTo>
                    <a:pt x="15" y="619"/>
                  </a:lnTo>
                  <a:lnTo>
                    <a:pt x="24" y="616"/>
                  </a:lnTo>
                  <a:lnTo>
                    <a:pt x="30" y="610"/>
                  </a:lnTo>
                  <a:close/>
                </a:path>
              </a:pathLst>
            </a:custGeom>
            <a:solidFill>
              <a:srgbClr val="A50021"/>
            </a:solidFill>
            <a:ln w="9525">
              <a:noFill/>
              <a:round/>
              <a:headEnd/>
              <a:tailEnd/>
            </a:ln>
          </p:spPr>
          <p:txBody>
            <a:bodyPr>
              <a:prstTxWarp prst="textNoShape">
                <a:avLst/>
              </a:prstTxWarp>
            </a:bodyPr>
            <a:lstStyle/>
            <a:p>
              <a:endParaRPr lang="en-US"/>
            </a:p>
          </p:txBody>
        </p:sp>
        <p:sp>
          <p:nvSpPr>
            <p:cNvPr id="455762" name="Freeform 82"/>
            <p:cNvSpPr>
              <a:spLocks/>
            </p:cNvSpPr>
            <p:nvPr/>
          </p:nvSpPr>
          <p:spPr bwMode="auto">
            <a:xfrm>
              <a:off x="4583" y="2079"/>
              <a:ext cx="138" cy="374"/>
            </a:xfrm>
            <a:custGeom>
              <a:avLst/>
              <a:gdLst/>
              <a:ahLst/>
              <a:cxnLst>
                <a:cxn ang="0">
                  <a:pos x="6" y="349"/>
                </a:cxn>
                <a:cxn ang="0">
                  <a:pos x="31" y="365"/>
                </a:cxn>
                <a:cxn ang="0">
                  <a:pos x="40" y="325"/>
                </a:cxn>
                <a:cxn ang="0">
                  <a:pos x="52" y="279"/>
                </a:cxn>
                <a:cxn ang="0">
                  <a:pos x="68" y="227"/>
                </a:cxn>
                <a:cxn ang="0">
                  <a:pos x="86" y="175"/>
                </a:cxn>
                <a:cxn ang="0">
                  <a:pos x="101" y="123"/>
                </a:cxn>
                <a:cxn ang="0">
                  <a:pos x="117" y="77"/>
                </a:cxn>
                <a:cxn ang="0">
                  <a:pos x="129" y="37"/>
                </a:cxn>
                <a:cxn ang="0">
                  <a:pos x="138" y="6"/>
                </a:cxn>
                <a:cxn ang="0">
                  <a:pos x="108" y="0"/>
                </a:cxn>
                <a:cxn ang="0">
                  <a:pos x="98" y="31"/>
                </a:cxn>
                <a:cxn ang="0">
                  <a:pos x="86" y="70"/>
                </a:cxn>
                <a:cxn ang="0">
                  <a:pos x="71" y="116"/>
                </a:cxn>
                <a:cxn ang="0">
                  <a:pos x="55" y="169"/>
                </a:cxn>
                <a:cxn ang="0">
                  <a:pos x="37" y="221"/>
                </a:cxn>
                <a:cxn ang="0">
                  <a:pos x="22" y="273"/>
                </a:cxn>
                <a:cxn ang="0">
                  <a:pos x="9" y="319"/>
                </a:cxn>
                <a:cxn ang="0">
                  <a:pos x="0" y="359"/>
                </a:cxn>
                <a:cxn ang="0">
                  <a:pos x="25" y="374"/>
                </a:cxn>
                <a:cxn ang="0">
                  <a:pos x="0" y="359"/>
                </a:cxn>
                <a:cxn ang="0">
                  <a:pos x="3" y="371"/>
                </a:cxn>
                <a:cxn ang="0">
                  <a:pos x="12" y="374"/>
                </a:cxn>
                <a:cxn ang="0">
                  <a:pos x="25" y="374"/>
                </a:cxn>
                <a:cxn ang="0">
                  <a:pos x="31" y="365"/>
                </a:cxn>
                <a:cxn ang="0">
                  <a:pos x="6" y="349"/>
                </a:cxn>
              </a:cxnLst>
              <a:rect l="0" t="0" r="r" b="b"/>
              <a:pathLst>
                <a:path w="138" h="374">
                  <a:moveTo>
                    <a:pt x="6" y="349"/>
                  </a:moveTo>
                  <a:lnTo>
                    <a:pt x="31" y="365"/>
                  </a:lnTo>
                  <a:lnTo>
                    <a:pt x="40" y="325"/>
                  </a:lnTo>
                  <a:lnTo>
                    <a:pt x="52" y="279"/>
                  </a:lnTo>
                  <a:lnTo>
                    <a:pt x="68" y="227"/>
                  </a:lnTo>
                  <a:lnTo>
                    <a:pt x="86" y="175"/>
                  </a:lnTo>
                  <a:lnTo>
                    <a:pt x="101" y="123"/>
                  </a:lnTo>
                  <a:lnTo>
                    <a:pt x="117" y="77"/>
                  </a:lnTo>
                  <a:lnTo>
                    <a:pt x="129" y="37"/>
                  </a:lnTo>
                  <a:lnTo>
                    <a:pt x="138" y="6"/>
                  </a:lnTo>
                  <a:lnTo>
                    <a:pt x="108" y="0"/>
                  </a:lnTo>
                  <a:lnTo>
                    <a:pt x="98" y="31"/>
                  </a:lnTo>
                  <a:lnTo>
                    <a:pt x="86" y="70"/>
                  </a:lnTo>
                  <a:lnTo>
                    <a:pt x="71" y="116"/>
                  </a:lnTo>
                  <a:lnTo>
                    <a:pt x="55" y="169"/>
                  </a:lnTo>
                  <a:lnTo>
                    <a:pt x="37" y="221"/>
                  </a:lnTo>
                  <a:lnTo>
                    <a:pt x="22" y="273"/>
                  </a:lnTo>
                  <a:lnTo>
                    <a:pt x="9" y="319"/>
                  </a:lnTo>
                  <a:lnTo>
                    <a:pt x="0" y="359"/>
                  </a:lnTo>
                  <a:lnTo>
                    <a:pt x="25" y="374"/>
                  </a:lnTo>
                  <a:lnTo>
                    <a:pt x="0" y="359"/>
                  </a:lnTo>
                  <a:lnTo>
                    <a:pt x="3" y="371"/>
                  </a:lnTo>
                  <a:lnTo>
                    <a:pt x="12" y="374"/>
                  </a:lnTo>
                  <a:lnTo>
                    <a:pt x="25" y="374"/>
                  </a:lnTo>
                  <a:lnTo>
                    <a:pt x="31" y="365"/>
                  </a:lnTo>
                  <a:lnTo>
                    <a:pt x="6" y="349"/>
                  </a:lnTo>
                  <a:close/>
                </a:path>
              </a:pathLst>
            </a:custGeom>
            <a:solidFill>
              <a:srgbClr val="A50021"/>
            </a:solidFill>
            <a:ln w="9525">
              <a:noFill/>
              <a:round/>
              <a:headEnd/>
              <a:tailEnd/>
            </a:ln>
          </p:spPr>
          <p:txBody>
            <a:bodyPr>
              <a:prstTxWarp prst="textNoShape">
                <a:avLst/>
              </a:prstTxWarp>
            </a:bodyPr>
            <a:lstStyle/>
            <a:p>
              <a:endParaRPr lang="en-US"/>
            </a:p>
          </p:txBody>
        </p:sp>
        <p:sp>
          <p:nvSpPr>
            <p:cNvPr id="455763" name="Freeform 83"/>
            <p:cNvSpPr>
              <a:spLocks/>
            </p:cNvSpPr>
            <p:nvPr/>
          </p:nvSpPr>
          <p:spPr bwMode="auto">
            <a:xfrm>
              <a:off x="4589" y="2306"/>
              <a:ext cx="243" cy="147"/>
            </a:xfrm>
            <a:custGeom>
              <a:avLst/>
              <a:gdLst/>
              <a:ahLst/>
              <a:cxnLst>
                <a:cxn ang="0">
                  <a:pos x="243" y="12"/>
                </a:cxn>
                <a:cxn ang="0">
                  <a:pos x="243" y="12"/>
                </a:cxn>
                <a:cxn ang="0">
                  <a:pos x="215" y="0"/>
                </a:cxn>
                <a:cxn ang="0">
                  <a:pos x="184" y="0"/>
                </a:cxn>
                <a:cxn ang="0">
                  <a:pos x="157" y="9"/>
                </a:cxn>
                <a:cxn ang="0">
                  <a:pos x="129" y="24"/>
                </a:cxn>
                <a:cxn ang="0">
                  <a:pos x="98" y="46"/>
                </a:cxn>
                <a:cxn ang="0">
                  <a:pos x="68" y="70"/>
                </a:cxn>
                <a:cxn ang="0">
                  <a:pos x="34" y="95"/>
                </a:cxn>
                <a:cxn ang="0">
                  <a:pos x="0" y="122"/>
                </a:cxn>
                <a:cxn ang="0">
                  <a:pos x="19" y="147"/>
                </a:cxn>
                <a:cxn ang="0">
                  <a:pos x="52" y="119"/>
                </a:cxn>
                <a:cxn ang="0">
                  <a:pos x="86" y="95"/>
                </a:cxn>
                <a:cxn ang="0">
                  <a:pos x="117" y="70"/>
                </a:cxn>
                <a:cxn ang="0">
                  <a:pos x="141" y="49"/>
                </a:cxn>
                <a:cxn ang="0">
                  <a:pos x="169" y="40"/>
                </a:cxn>
                <a:cxn ang="0">
                  <a:pos x="190" y="30"/>
                </a:cxn>
                <a:cxn ang="0">
                  <a:pos x="209" y="30"/>
                </a:cxn>
                <a:cxn ang="0">
                  <a:pos x="230" y="37"/>
                </a:cxn>
                <a:cxn ang="0">
                  <a:pos x="230" y="37"/>
                </a:cxn>
                <a:cxn ang="0">
                  <a:pos x="243" y="12"/>
                </a:cxn>
              </a:cxnLst>
              <a:rect l="0" t="0" r="r" b="b"/>
              <a:pathLst>
                <a:path w="243" h="147">
                  <a:moveTo>
                    <a:pt x="243" y="12"/>
                  </a:moveTo>
                  <a:lnTo>
                    <a:pt x="243" y="12"/>
                  </a:lnTo>
                  <a:lnTo>
                    <a:pt x="215" y="0"/>
                  </a:lnTo>
                  <a:lnTo>
                    <a:pt x="184" y="0"/>
                  </a:lnTo>
                  <a:lnTo>
                    <a:pt x="157" y="9"/>
                  </a:lnTo>
                  <a:lnTo>
                    <a:pt x="129" y="24"/>
                  </a:lnTo>
                  <a:lnTo>
                    <a:pt x="98" y="46"/>
                  </a:lnTo>
                  <a:lnTo>
                    <a:pt x="68" y="70"/>
                  </a:lnTo>
                  <a:lnTo>
                    <a:pt x="34" y="95"/>
                  </a:lnTo>
                  <a:lnTo>
                    <a:pt x="0" y="122"/>
                  </a:lnTo>
                  <a:lnTo>
                    <a:pt x="19" y="147"/>
                  </a:lnTo>
                  <a:lnTo>
                    <a:pt x="52" y="119"/>
                  </a:lnTo>
                  <a:lnTo>
                    <a:pt x="86" y="95"/>
                  </a:lnTo>
                  <a:lnTo>
                    <a:pt x="117" y="70"/>
                  </a:lnTo>
                  <a:lnTo>
                    <a:pt x="141" y="49"/>
                  </a:lnTo>
                  <a:lnTo>
                    <a:pt x="169" y="40"/>
                  </a:lnTo>
                  <a:lnTo>
                    <a:pt x="190" y="30"/>
                  </a:lnTo>
                  <a:lnTo>
                    <a:pt x="209" y="30"/>
                  </a:lnTo>
                  <a:lnTo>
                    <a:pt x="230" y="37"/>
                  </a:lnTo>
                  <a:lnTo>
                    <a:pt x="230" y="37"/>
                  </a:lnTo>
                  <a:lnTo>
                    <a:pt x="243" y="12"/>
                  </a:lnTo>
                  <a:close/>
                </a:path>
              </a:pathLst>
            </a:custGeom>
            <a:solidFill>
              <a:srgbClr val="A50021"/>
            </a:solidFill>
            <a:ln w="9525">
              <a:noFill/>
              <a:round/>
              <a:headEnd/>
              <a:tailEnd/>
            </a:ln>
          </p:spPr>
          <p:txBody>
            <a:bodyPr>
              <a:prstTxWarp prst="textNoShape">
                <a:avLst/>
              </a:prstTxWarp>
            </a:bodyPr>
            <a:lstStyle/>
            <a:p>
              <a:endParaRPr lang="en-US"/>
            </a:p>
          </p:txBody>
        </p:sp>
        <p:sp>
          <p:nvSpPr>
            <p:cNvPr id="455764" name="Freeform 84"/>
            <p:cNvSpPr>
              <a:spLocks/>
            </p:cNvSpPr>
            <p:nvPr/>
          </p:nvSpPr>
          <p:spPr bwMode="auto">
            <a:xfrm>
              <a:off x="4819" y="2318"/>
              <a:ext cx="218" cy="227"/>
            </a:xfrm>
            <a:custGeom>
              <a:avLst/>
              <a:gdLst/>
              <a:ahLst/>
              <a:cxnLst>
                <a:cxn ang="0">
                  <a:pos x="218" y="196"/>
                </a:cxn>
                <a:cxn ang="0">
                  <a:pos x="218" y="196"/>
                </a:cxn>
                <a:cxn ang="0">
                  <a:pos x="190" y="184"/>
                </a:cxn>
                <a:cxn ang="0">
                  <a:pos x="163" y="160"/>
                </a:cxn>
                <a:cxn ang="0">
                  <a:pos x="138" y="135"/>
                </a:cxn>
                <a:cxn ang="0">
                  <a:pos x="114" y="104"/>
                </a:cxn>
                <a:cxn ang="0">
                  <a:pos x="89" y="74"/>
                </a:cxn>
                <a:cxn ang="0">
                  <a:pos x="65" y="46"/>
                </a:cxn>
                <a:cxn ang="0">
                  <a:pos x="40" y="18"/>
                </a:cxn>
                <a:cxn ang="0">
                  <a:pos x="13" y="0"/>
                </a:cxn>
                <a:cxn ang="0">
                  <a:pos x="0" y="25"/>
                </a:cxn>
                <a:cxn ang="0">
                  <a:pos x="22" y="43"/>
                </a:cxn>
                <a:cxn ang="0">
                  <a:pos x="40" y="64"/>
                </a:cxn>
                <a:cxn ang="0">
                  <a:pos x="65" y="92"/>
                </a:cxn>
                <a:cxn ang="0">
                  <a:pos x="89" y="123"/>
                </a:cxn>
                <a:cxn ang="0">
                  <a:pos x="114" y="153"/>
                </a:cxn>
                <a:cxn ang="0">
                  <a:pos x="144" y="184"/>
                </a:cxn>
                <a:cxn ang="0">
                  <a:pos x="178" y="209"/>
                </a:cxn>
                <a:cxn ang="0">
                  <a:pos x="212" y="227"/>
                </a:cxn>
                <a:cxn ang="0">
                  <a:pos x="212" y="227"/>
                </a:cxn>
                <a:cxn ang="0">
                  <a:pos x="218" y="196"/>
                </a:cxn>
              </a:cxnLst>
              <a:rect l="0" t="0" r="r" b="b"/>
              <a:pathLst>
                <a:path w="218" h="227">
                  <a:moveTo>
                    <a:pt x="218" y="196"/>
                  </a:moveTo>
                  <a:lnTo>
                    <a:pt x="218" y="196"/>
                  </a:lnTo>
                  <a:lnTo>
                    <a:pt x="190" y="184"/>
                  </a:lnTo>
                  <a:lnTo>
                    <a:pt x="163" y="160"/>
                  </a:lnTo>
                  <a:lnTo>
                    <a:pt x="138" y="135"/>
                  </a:lnTo>
                  <a:lnTo>
                    <a:pt x="114" y="104"/>
                  </a:lnTo>
                  <a:lnTo>
                    <a:pt x="89" y="74"/>
                  </a:lnTo>
                  <a:lnTo>
                    <a:pt x="65" y="46"/>
                  </a:lnTo>
                  <a:lnTo>
                    <a:pt x="40" y="18"/>
                  </a:lnTo>
                  <a:lnTo>
                    <a:pt x="13" y="0"/>
                  </a:lnTo>
                  <a:lnTo>
                    <a:pt x="0" y="25"/>
                  </a:lnTo>
                  <a:lnTo>
                    <a:pt x="22" y="43"/>
                  </a:lnTo>
                  <a:lnTo>
                    <a:pt x="40" y="64"/>
                  </a:lnTo>
                  <a:lnTo>
                    <a:pt x="65" y="92"/>
                  </a:lnTo>
                  <a:lnTo>
                    <a:pt x="89" y="123"/>
                  </a:lnTo>
                  <a:lnTo>
                    <a:pt x="114" y="153"/>
                  </a:lnTo>
                  <a:lnTo>
                    <a:pt x="144" y="184"/>
                  </a:lnTo>
                  <a:lnTo>
                    <a:pt x="178" y="209"/>
                  </a:lnTo>
                  <a:lnTo>
                    <a:pt x="212" y="227"/>
                  </a:lnTo>
                  <a:lnTo>
                    <a:pt x="212" y="227"/>
                  </a:lnTo>
                  <a:lnTo>
                    <a:pt x="218" y="196"/>
                  </a:lnTo>
                  <a:close/>
                </a:path>
              </a:pathLst>
            </a:custGeom>
            <a:solidFill>
              <a:srgbClr val="A50021"/>
            </a:solidFill>
            <a:ln w="9525">
              <a:noFill/>
              <a:round/>
              <a:headEnd/>
              <a:tailEnd/>
            </a:ln>
          </p:spPr>
          <p:txBody>
            <a:bodyPr>
              <a:prstTxWarp prst="textNoShape">
                <a:avLst/>
              </a:prstTxWarp>
            </a:bodyPr>
            <a:lstStyle/>
            <a:p>
              <a:endParaRPr lang="en-US"/>
            </a:p>
          </p:txBody>
        </p:sp>
        <p:sp>
          <p:nvSpPr>
            <p:cNvPr id="455765" name="Freeform 85"/>
            <p:cNvSpPr>
              <a:spLocks/>
            </p:cNvSpPr>
            <p:nvPr/>
          </p:nvSpPr>
          <p:spPr bwMode="auto">
            <a:xfrm>
              <a:off x="5031" y="2514"/>
              <a:ext cx="288" cy="43"/>
            </a:xfrm>
            <a:custGeom>
              <a:avLst/>
              <a:gdLst/>
              <a:ahLst/>
              <a:cxnLst>
                <a:cxn ang="0">
                  <a:pos x="288" y="19"/>
                </a:cxn>
                <a:cxn ang="0">
                  <a:pos x="288" y="19"/>
                </a:cxn>
                <a:cxn ang="0">
                  <a:pos x="254" y="3"/>
                </a:cxn>
                <a:cxn ang="0">
                  <a:pos x="215" y="0"/>
                </a:cxn>
                <a:cxn ang="0">
                  <a:pos x="181" y="0"/>
                </a:cxn>
                <a:cxn ang="0">
                  <a:pos x="144" y="3"/>
                </a:cxn>
                <a:cxn ang="0">
                  <a:pos x="107" y="9"/>
                </a:cxn>
                <a:cxn ang="0">
                  <a:pos x="73" y="9"/>
                </a:cxn>
                <a:cxn ang="0">
                  <a:pos x="37" y="9"/>
                </a:cxn>
                <a:cxn ang="0">
                  <a:pos x="6" y="0"/>
                </a:cxn>
                <a:cxn ang="0">
                  <a:pos x="0" y="31"/>
                </a:cxn>
                <a:cxn ang="0">
                  <a:pos x="37" y="40"/>
                </a:cxn>
                <a:cxn ang="0">
                  <a:pos x="73" y="40"/>
                </a:cxn>
                <a:cxn ang="0">
                  <a:pos x="107" y="40"/>
                </a:cxn>
                <a:cxn ang="0">
                  <a:pos x="144" y="34"/>
                </a:cxn>
                <a:cxn ang="0">
                  <a:pos x="181" y="31"/>
                </a:cxn>
                <a:cxn ang="0">
                  <a:pos x="215" y="31"/>
                </a:cxn>
                <a:cxn ang="0">
                  <a:pos x="248" y="34"/>
                </a:cxn>
                <a:cxn ang="0">
                  <a:pos x="276" y="43"/>
                </a:cxn>
                <a:cxn ang="0">
                  <a:pos x="276" y="43"/>
                </a:cxn>
                <a:cxn ang="0">
                  <a:pos x="288" y="19"/>
                </a:cxn>
              </a:cxnLst>
              <a:rect l="0" t="0" r="r" b="b"/>
              <a:pathLst>
                <a:path w="288" h="43">
                  <a:moveTo>
                    <a:pt x="288" y="19"/>
                  </a:moveTo>
                  <a:lnTo>
                    <a:pt x="288" y="19"/>
                  </a:lnTo>
                  <a:lnTo>
                    <a:pt x="254" y="3"/>
                  </a:lnTo>
                  <a:lnTo>
                    <a:pt x="215" y="0"/>
                  </a:lnTo>
                  <a:lnTo>
                    <a:pt x="181" y="0"/>
                  </a:lnTo>
                  <a:lnTo>
                    <a:pt x="144" y="3"/>
                  </a:lnTo>
                  <a:lnTo>
                    <a:pt x="107" y="9"/>
                  </a:lnTo>
                  <a:lnTo>
                    <a:pt x="73" y="9"/>
                  </a:lnTo>
                  <a:lnTo>
                    <a:pt x="37" y="9"/>
                  </a:lnTo>
                  <a:lnTo>
                    <a:pt x="6" y="0"/>
                  </a:lnTo>
                  <a:lnTo>
                    <a:pt x="0" y="31"/>
                  </a:lnTo>
                  <a:lnTo>
                    <a:pt x="37" y="40"/>
                  </a:lnTo>
                  <a:lnTo>
                    <a:pt x="73" y="40"/>
                  </a:lnTo>
                  <a:lnTo>
                    <a:pt x="107" y="40"/>
                  </a:lnTo>
                  <a:lnTo>
                    <a:pt x="144" y="34"/>
                  </a:lnTo>
                  <a:lnTo>
                    <a:pt x="181" y="31"/>
                  </a:lnTo>
                  <a:lnTo>
                    <a:pt x="215" y="31"/>
                  </a:lnTo>
                  <a:lnTo>
                    <a:pt x="248" y="34"/>
                  </a:lnTo>
                  <a:lnTo>
                    <a:pt x="276" y="43"/>
                  </a:lnTo>
                  <a:lnTo>
                    <a:pt x="276" y="43"/>
                  </a:lnTo>
                  <a:lnTo>
                    <a:pt x="288" y="19"/>
                  </a:lnTo>
                  <a:close/>
                </a:path>
              </a:pathLst>
            </a:custGeom>
            <a:solidFill>
              <a:srgbClr val="A50021"/>
            </a:solidFill>
            <a:ln w="9525">
              <a:noFill/>
              <a:round/>
              <a:headEnd/>
              <a:tailEnd/>
            </a:ln>
          </p:spPr>
          <p:txBody>
            <a:bodyPr>
              <a:prstTxWarp prst="textNoShape">
                <a:avLst/>
              </a:prstTxWarp>
            </a:bodyPr>
            <a:lstStyle/>
            <a:p>
              <a:endParaRPr lang="en-US"/>
            </a:p>
          </p:txBody>
        </p:sp>
        <p:sp>
          <p:nvSpPr>
            <p:cNvPr id="455766" name="Freeform 86"/>
            <p:cNvSpPr>
              <a:spLocks/>
            </p:cNvSpPr>
            <p:nvPr/>
          </p:nvSpPr>
          <p:spPr bwMode="auto">
            <a:xfrm>
              <a:off x="5307" y="2533"/>
              <a:ext cx="230" cy="257"/>
            </a:xfrm>
            <a:custGeom>
              <a:avLst/>
              <a:gdLst/>
              <a:ahLst/>
              <a:cxnLst>
                <a:cxn ang="0">
                  <a:pos x="215" y="227"/>
                </a:cxn>
                <a:cxn ang="0">
                  <a:pos x="215" y="227"/>
                </a:cxn>
                <a:cxn ang="0">
                  <a:pos x="202" y="220"/>
                </a:cxn>
                <a:cxn ang="0">
                  <a:pos x="184" y="199"/>
                </a:cxn>
                <a:cxn ang="0">
                  <a:pos x="159" y="168"/>
                </a:cxn>
                <a:cxn ang="0">
                  <a:pos x="135" y="132"/>
                </a:cxn>
                <a:cxn ang="0">
                  <a:pos x="107" y="92"/>
                </a:cxn>
                <a:cxn ang="0">
                  <a:pos x="80" y="55"/>
                </a:cxn>
                <a:cxn ang="0">
                  <a:pos x="46" y="21"/>
                </a:cxn>
                <a:cxn ang="0">
                  <a:pos x="12" y="0"/>
                </a:cxn>
                <a:cxn ang="0">
                  <a:pos x="0" y="24"/>
                </a:cxn>
                <a:cxn ang="0">
                  <a:pos x="27" y="46"/>
                </a:cxn>
                <a:cxn ang="0">
                  <a:pos x="55" y="73"/>
                </a:cxn>
                <a:cxn ang="0">
                  <a:pos x="83" y="110"/>
                </a:cxn>
                <a:cxn ang="0">
                  <a:pos x="110" y="150"/>
                </a:cxn>
                <a:cxn ang="0">
                  <a:pos x="135" y="187"/>
                </a:cxn>
                <a:cxn ang="0">
                  <a:pos x="159" y="217"/>
                </a:cxn>
                <a:cxn ang="0">
                  <a:pos x="184" y="245"/>
                </a:cxn>
                <a:cxn ang="0">
                  <a:pos x="215" y="257"/>
                </a:cxn>
                <a:cxn ang="0">
                  <a:pos x="215" y="257"/>
                </a:cxn>
                <a:cxn ang="0">
                  <a:pos x="215" y="257"/>
                </a:cxn>
                <a:cxn ang="0">
                  <a:pos x="224" y="251"/>
                </a:cxn>
                <a:cxn ang="0">
                  <a:pos x="230" y="242"/>
                </a:cxn>
                <a:cxn ang="0">
                  <a:pos x="224" y="233"/>
                </a:cxn>
                <a:cxn ang="0">
                  <a:pos x="215" y="227"/>
                </a:cxn>
              </a:cxnLst>
              <a:rect l="0" t="0" r="r" b="b"/>
              <a:pathLst>
                <a:path w="230" h="257">
                  <a:moveTo>
                    <a:pt x="215" y="227"/>
                  </a:moveTo>
                  <a:lnTo>
                    <a:pt x="215" y="227"/>
                  </a:lnTo>
                  <a:lnTo>
                    <a:pt x="202" y="220"/>
                  </a:lnTo>
                  <a:lnTo>
                    <a:pt x="184" y="199"/>
                  </a:lnTo>
                  <a:lnTo>
                    <a:pt x="159" y="168"/>
                  </a:lnTo>
                  <a:lnTo>
                    <a:pt x="135" y="132"/>
                  </a:lnTo>
                  <a:lnTo>
                    <a:pt x="107" y="92"/>
                  </a:lnTo>
                  <a:lnTo>
                    <a:pt x="80" y="55"/>
                  </a:lnTo>
                  <a:lnTo>
                    <a:pt x="46" y="21"/>
                  </a:lnTo>
                  <a:lnTo>
                    <a:pt x="12" y="0"/>
                  </a:lnTo>
                  <a:lnTo>
                    <a:pt x="0" y="24"/>
                  </a:lnTo>
                  <a:lnTo>
                    <a:pt x="27" y="46"/>
                  </a:lnTo>
                  <a:lnTo>
                    <a:pt x="55" y="73"/>
                  </a:lnTo>
                  <a:lnTo>
                    <a:pt x="83" y="110"/>
                  </a:lnTo>
                  <a:lnTo>
                    <a:pt x="110" y="150"/>
                  </a:lnTo>
                  <a:lnTo>
                    <a:pt x="135" y="187"/>
                  </a:lnTo>
                  <a:lnTo>
                    <a:pt x="159" y="217"/>
                  </a:lnTo>
                  <a:lnTo>
                    <a:pt x="184" y="245"/>
                  </a:lnTo>
                  <a:lnTo>
                    <a:pt x="215" y="257"/>
                  </a:lnTo>
                  <a:lnTo>
                    <a:pt x="215" y="257"/>
                  </a:lnTo>
                  <a:lnTo>
                    <a:pt x="215" y="257"/>
                  </a:lnTo>
                  <a:lnTo>
                    <a:pt x="224" y="251"/>
                  </a:lnTo>
                  <a:lnTo>
                    <a:pt x="230" y="242"/>
                  </a:lnTo>
                  <a:lnTo>
                    <a:pt x="224" y="233"/>
                  </a:lnTo>
                  <a:lnTo>
                    <a:pt x="215" y="227"/>
                  </a:lnTo>
                  <a:close/>
                </a:path>
              </a:pathLst>
            </a:custGeom>
            <a:solidFill>
              <a:srgbClr val="A50021"/>
            </a:solidFill>
            <a:ln w="9525">
              <a:noFill/>
              <a:round/>
              <a:headEnd/>
              <a:tailEnd/>
            </a:ln>
          </p:spPr>
          <p:txBody>
            <a:bodyPr>
              <a:prstTxWarp prst="textNoShape">
                <a:avLst/>
              </a:prstTxWarp>
            </a:bodyPr>
            <a:lstStyle/>
            <a:p>
              <a:endParaRPr lang="en-US"/>
            </a:p>
          </p:txBody>
        </p:sp>
        <p:sp>
          <p:nvSpPr>
            <p:cNvPr id="455767" name="Freeform 87"/>
            <p:cNvSpPr>
              <a:spLocks/>
            </p:cNvSpPr>
            <p:nvPr/>
          </p:nvSpPr>
          <p:spPr bwMode="auto">
            <a:xfrm>
              <a:off x="5522" y="2732"/>
              <a:ext cx="116" cy="58"/>
            </a:xfrm>
            <a:custGeom>
              <a:avLst/>
              <a:gdLst/>
              <a:ahLst/>
              <a:cxnLst>
                <a:cxn ang="0">
                  <a:pos x="85" y="9"/>
                </a:cxn>
                <a:cxn ang="0">
                  <a:pos x="95" y="0"/>
                </a:cxn>
                <a:cxn ang="0">
                  <a:pos x="73" y="6"/>
                </a:cxn>
                <a:cxn ang="0">
                  <a:pos x="58" y="12"/>
                </a:cxn>
                <a:cxn ang="0">
                  <a:pos x="46" y="18"/>
                </a:cxn>
                <a:cxn ang="0">
                  <a:pos x="36" y="21"/>
                </a:cxn>
                <a:cxn ang="0">
                  <a:pos x="30" y="24"/>
                </a:cxn>
                <a:cxn ang="0">
                  <a:pos x="21" y="24"/>
                </a:cxn>
                <a:cxn ang="0">
                  <a:pos x="12" y="24"/>
                </a:cxn>
                <a:cxn ang="0">
                  <a:pos x="0" y="28"/>
                </a:cxn>
                <a:cxn ang="0">
                  <a:pos x="0" y="58"/>
                </a:cxn>
                <a:cxn ang="0">
                  <a:pos x="12" y="55"/>
                </a:cxn>
                <a:cxn ang="0">
                  <a:pos x="21" y="55"/>
                </a:cxn>
                <a:cxn ang="0">
                  <a:pos x="30" y="55"/>
                </a:cxn>
                <a:cxn ang="0">
                  <a:pos x="42" y="52"/>
                </a:cxn>
                <a:cxn ang="0">
                  <a:pos x="52" y="49"/>
                </a:cxn>
                <a:cxn ang="0">
                  <a:pos x="70" y="43"/>
                </a:cxn>
                <a:cxn ang="0">
                  <a:pos x="85" y="37"/>
                </a:cxn>
                <a:cxn ang="0">
                  <a:pos x="107" y="24"/>
                </a:cxn>
                <a:cxn ang="0">
                  <a:pos x="116" y="15"/>
                </a:cxn>
                <a:cxn ang="0">
                  <a:pos x="107" y="24"/>
                </a:cxn>
                <a:cxn ang="0">
                  <a:pos x="113" y="18"/>
                </a:cxn>
                <a:cxn ang="0">
                  <a:pos x="113" y="6"/>
                </a:cxn>
                <a:cxn ang="0">
                  <a:pos x="104" y="0"/>
                </a:cxn>
                <a:cxn ang="0">
                  <a:pos x="95" y="0"/>
                </a:cxn>
                <a:cxn ang="0">
                  <a:pos x="85" y="9"/>
                </a:cxn>
              </a:cxnLst>
              <a:rect l="0" t="0" r="r" b="b"/>
              <a:pathLst>
                <a:path w="116" h="58">
                  <a:moveTo>
                    <a:pt x="85" y="9"/>
                  </a:moveTo>
                  <a:lnTo>
                    <a:pt x="95" y="0"/>
                  </a:lnTo>
                  <a:lnTo>
                    <a:pt x="73" y="6"/>
                  </a:lnTo>
                  <a:lnTo>
                    <a:pt x="58" y="12"/>
                  </a:lnTo>
                  <a:lnTo>
                    <a:pt x="46" y="18"/>
                  </a:lnTo>
                  <a:lnTo>
                    <a:pt x="36" y="21"/>
                  </a:lnTo>
                  <a:lnTo>
                    <a:pt x="30" y="24"/>
                  </a:lnTo>
                  <a:lnTo>
                    <a:pt x="21" y="24"/>
                  </a:lnTo>
                  <a:lnTo>
                    <a:pt x="12" y="24"/>
                  </a:lnTo>
                  <a:lnTo>
                    <a:pt x="0" y="28"/>
                  </a:lnTo>
                  <a:lnTo>
                    <a:pt x="0" y="58"/>
                  </a:lnTo>
                  <a:lnTo>
                    <a:pt x="12" y="55"/>
                  </a:lnTo>
                  <a:lnTo>
                    <a:pt x="21" y="55"/>
                  </a:lnTo>
                  <a:lnTo>
                    <a:pt x="30" y="55"/>
                  </a:lnTo>
                  <a:lnTo>
                    <a:pt x="42" y="52"/>
                  </a:lnTo>
                  <a:lnTo>
                    <a:pt x="52" y="49"/>
                  </a:lnTo>
                  <a:lnTo>
                    <a:pt x="70" y="43"/>
                  </a:lnTo>
                  <a:lnTo>
                    <a:pt x="85" y="37"/>
                  </a:lnTo>
                  <a:lnTo>
                    <a:pt x="107" y="24"/>
                  </a:lnTo>
                  <a:lnTo>
                    <a:pt x="116" y="15"/>
                  </a:lnTo>
                  <a:lnTo>
                    <a:pt x="107" y="24"/>
                  </a:lnTo>
                  <a:lnTo>
                    <a:pt x="113" y="18"/>
                  </a:lnTo>
                  <a:lnTo>
                    <a:pt x="113" y="6"/>
                  </a:lnTo>
                  <a:lnTo>
                    <a:pt x="104" y="0"/>
                  </a:lnTo>
                  <a:lnTo>
                    <a:pt x="95" y="0"/>
                  </a:lnTo>
                  <a:lnTo>
                    <a:pt x="85" y="9"/>
                  </a:lnTo>
                  <a:close/>
                </a:path>
              </a:pathLst>
            </a:custGeom>
            <a:solidFill>
              <a:srgbClr val="A50021"/>
            </a:solidFill>
            <a:ln w="9525">
              <a:noFill/>
              <a:round/>
              <a:headEnd/>
              <a:tailEnd/>
            </a:ln>
          </p:spPr>
          <p:txBody>
            <a:bodyPr>
              <a:prstTxWarp prst="textNoShape">
                <a:avLst/>
              </a:prstTxWarp>
            </a:bodyPr>
            <a:lstStyle/>
            <a:p>
              <a:endParaRPr lang="en-US"/>
            </a:p>
          </p:txBody>
        </p:sp>
        <p:sp>
          <p:nvSpPr>
            <p:cNvPr id="455768" name="Freeform 88"/>
            <p:cNvSpPr>
              <a:spLocks/>
            </p:cNvSpPr>
            <p:nvPr/>
          </p:nvSpPr>
          <p:spPr bwMode="auto">
            <a:xfrm>
              <a:off x="5607" y="1800"/>
              <a:ext cx="368" cy="947"/>
            </a:xfrm>
            <a:custGeom>
              <a:avLst/>
              <a:gdLst/>
              <a:ahLst/>
              <a:cxnLst>
                <a:cxn ang="0">
                  <a:pos x="359" y="28"/>
                </a:cxn>
                <a:cxn ang="0">
                  <a:pos x="338" y="12"/>
                </a:cxn>
                <a:cxn ang="0">
                  <a:pos x="310" y="89"/>
                </a:cxn>
                <a:cxn ang="0">
                  <a:pos x="267" y="205"/>
                </a:cxn>
                <a:cxn ang="0">
                  <a:pos x="215" y="343"/>
                </a:cxn>
                <a:cxn ang="0">
                  <a:pos x="163" y="494"/>
                </a:cxn>
                <a:cxn ang="0">
                  <a:pos x="108" y="644"/>
                </a:cxn>
                <a:cxn ang="0">
                  <a:pos x="62" y="776"/>
                </a:cxn>
                <a:cxn ang="0">
                  <a:pos x="22" y="880"/>
                </a:cxn>
                <a:cxn ang="0">
                  <a:pos x="0" y="941"/>
                </a:cxn>
                <a:cxn ang="0">
                  <a:pos x="31" y="947"/>
                </a:cxn>
                <a:cxn ang="0">
                  <a:pos x="52" y="886"/>
                </a:cxn>
                <a:cxn ang="0">
                  <a:pos x="92" y="782"/>
                </a:cxn>
                <a:cxn ang="0">
                  <a:pos x="138" y="650"/>
                </a:cxn>
                <a:cxn ang="0">
                  <a:pos x="194" y="500"/>
                </a:cxn>
                <a:cxn ang="0">
                  <a:pos x="246" y="349"/>
                </a:cxn>
                <a:cxn ang="0">
                  <a:pos x="298" y="212"/>
                </a:cxn>
                <a:cxn ang="0">
                  <a:pos x="341" y="95"/>
                </a:cxn>
                <a:cxn ang="0">
                  <a:pos x="368" y="18"/>
                </a:cxn>
                <a:cxn ang="0">
                  <a:pos x="347" y="3"/>
                </a:cxn>
                <a:cxn ang="0">
                  <a:pos x="368" y="18"/>
                </a:cxn>
                <a:cxn ang="0">
                  <a:pos x="365" y="6"/>
                </a:cxn>
                <a:cxn ang="0">
                  <a:pos x="356" y="0"/>
                </a:cxn>
                <a:cxn ang="0">
                  <a:pos x="344" y="3"/>
                </a:cxn>
                <a:cxn ang="0">
                  <a:pos x="338" y="12"/>
                </a:cxn>
                <a:cxn ang="0">
                  <a:pos x="359" y="28"/>
                </a:cxn>
              </a:cxnLst>
              <a:rect l="0" t="0" r="r" b="b"/>
              <a:pathLst>
                <a:path w="368" h="947">
                  <a:moveTo>
                    <a:pt x="359" y="28"/>
                  </a:moveTo>
                  <a:lnTo>
                    <a:pt x="338" y="12"/>
                  </a:lnTo>
                  <a:lnTo>
                    <a:pt x="310" y="89"/>
                  </a:lnTo>
                  <a:lnTo>
                    <a:pt x="267" y="205"/>
                  </a:lnTo>
                  <a:lnTo>
                    <a:pt x="215" y="343"/>
                  </a:lnTo>
                  <a:lnTo>
                    <a:pt x="163" y="494"/>
                  </a:lnTo>
                  <a:lnTo>
                    <a:pt x="108" y="644"/>
                  </a:lnTo>
                  <a:lnTo>
                    <a:pt x="62" y="776"/>
                  </a:lnTo>
                  <a:lnTo>
                    <a:pt x="22" y="880"/>
                  </a:lnTo>
                  <a:lnTo>
                    <a:pt x="0" y="941"/>
                  </a:lnTo>
                  <a:lnTo>
                    <a:pt x="31" y="947"/>
                  </a:lnTo>
                  <a:lnTo>
                    <a:pt x="52" y="886"/>
                  </a:lnTo>
                  <a:lnTo>
                    <a:pt x="92" y="782"/>
                  </a:lnTo>
                  <a:lnTo>
                    <a:pt x="138" y="650"/>
                  </a:lnTo>
                  <a:lnTo>
                    <a:pt x="194" y="500"/>
                  </a:lnTo>
                  <a:lnTo>
                    <a:pt x="246" y="349"/>
                  </a:lnTo>
                  <a:lnTo>
                    <a:pt x="298" y="212"/>
                  </a:lnTo>
                  <a:lnTo>
                    <a:pt x="341" y="95"/>
                  </a:lnTo>
                  <a:lnTo>
                    <a:pt x="368" y="18"/>
                  </a:lnTo>
                  <a:lnTo>
                    <a:pt x="347" y="3"/>
                  </a:lnTo>
                  <a:lnTo>
                    <a:pt x="368" y="18"/>
                  </a:lnTo>
                  <a:lnTo>
                    <a:pt x="365" y="6"/>
                  </a:lnTo>
                  <a:lnTo>
                    <a:pt x="356" y="0"/>
                  </a:lnTo>
                  <a:lnTo>
                    <a:pt x="344" y="3"/>
                  </a:lnTo>
                  <a:lnTo>
                    <a:pt x="338" y="12"/>
                  </a:lnTo>
                  <a:lnTo>
                    <a:pt x="359" y="28"/>
                  </a:lnTo>
                  <a:close/>
                </a:path>
              </a:pathLst>
            </a:custGeom>
            <a:solidFill>
              <a:srgbClr val="A50021"/>
            </a:solidFill>
            <a:ln w="9525">
              <a:noFill/>
              <a:round/>
              <a:headEnd/>
              <a:tailEnd/>
            </a:ln>
          </p:spPr>
          <p:txBody>
            <a:bodyPr>
              <a:prstTxWarp prst="textNoShape">
                <a:avLst/>
              </a:prstTxWarp>
            </a:bodyPr>
            <a:lstStyle/>
            <a:p>
              <a:endParaRPr lang="en-US"/>
            </a:p>
          </p:txBody>
        </p:sp>
        <p:sp>
          <p:nvSpPr>
            <p:cNvPr id="455769" name="Freeform 89"/>
            <p:cNvSpPr>
              <a:spLocks/>
            </p:cNvSpPr>
            <p:nvPr/>
          </p:nvSpPr>
          <p:spPr bwMode="auto">
            <a:xfrm>
              <a:off x="4914" y="1334"/>
              <a:ext cx="49" cy="24"/>
            </a:xfrm>
            <a:custGeom>
              <a:avLst/>
              <a:gdLst/>
              <a:ahLst/>
              <a:cxnLst>
                <a:cxn ang="0">
                  <a:pos x="49" y="24"/>
                </a:cxn>
                <a:cxn ang="0">
                  <a:pos x="43" y="6"/>
                </a:cxn>
                <a:cxn ang="0">
                  <a:pos x="25" y="0"/>
                </a:cxn>
                <a:cxn ang="0">
                  <a:pos x="10" y="6"/>
                </a:cxn>
                <a:cxn ang="0">
                  <a:pos x="0" y="24"/>
                </a:cxn>
                <a:cxn ang="0">
                  <a:pos x="49" y="24"/>
                </a:cxn>
              </a:cxnLst>
              <a:rect l="0" t="0" r="r" b="b"/>
              <a:pathLst>
                <a:path w="49" h="24">
                  <a:moveTo>
                    <a:pt x="49" y="24"/>
                  </a:moveTo>
                  <a:lnTo>
                    <a:pt x="43" y="6"/>
                  </a:lnTo>
                  <a:lnTo>
                    <a:pt x="25" y="0"/>
                  </a:lnTo>
                  <a:lnTo>
                    <a:pt x="10" y="6"/>
                  </a:lnTo>
                  <a:lnTo>
                    <a:pt x="0" y="24"/>
                  </a:lnTo>
                  <a:lnTo>
                    <a:pt x="49" y="24"/>
                  </a:lnTo>
                  <a:close/>
                </a:path>
              </a:pathLst>
            </a:custGeom>
            <a:solidFill>
              <a:srgbClr val="A50021"/>
            </a:solidFill>
            <a:ln w="9525">
              <a:noFill/>
              <a:round/>
              <a:headEnd/>
              <a:tailEnd/>
            </a:ln>
          </p:spPr>
          <p:txBody>
            <a:bodyPr>
              <a:prstTxWarp prst="textNoShape">
                <a:avLst/>
              </a:prstTxWarp>
            </a:bodyPr>
            <a:lstStyle/>
            <a:p>
              <a:endParaRPr lang="en-US"/>
            </a:p>
          </p:txBody>
        </p:sp>
        <p:sp>
          <p:nvSpPr>
            <p:cNvPr id="455770" name="Freeform 90"/>
            <p:cNvSpPr>
              <a:spLocks/>
            </p:cNvSpPr>
            <p:nvPr/>
          </p:nvSpPr>
          <p:spPr bwMode="auto">
            <a:xfrm>
              <a:off x="4804" y="1358"/>
              <a:ext cx="159" cy="494"/>
            </a:xfrm>
            <a:custGeom>
              <a:avLst/>
              <a:gdLst/>
              <a:ahLst/>
              <a:cxnLst>
                <a:cxn ang="0">
                  <a:pos x="43" y="494"/>
                </a:cxn>
                <a:cxn ang="0">
                  <a:pos x="43" y="494"/>
                </a:cxn>
                <a:cxn ang="0">
                  <a:pos x="64" y="436"/>
                </a:cxn>
                <a:cxn ang="0">
                  <a:pos x="83" y="371"/>
                </a:cxn>
                <a:cxn ang="0">
                  <a:pos x="104" y="304"/>
                </a:cxn>
                <a:cxn ang="0">
                  <a:pos x="120" y="230"/>
                </a:cxn>
                <a:cxn ang="0">
                  <a:pos x="135" y="163"/>
                </a:cxn>
                <a:cxn ang="0">
                  <a:pos x="147" y="102"/>
                </a:cxn>
                <a:cxn ang="0">
                  <a:pos x="153" y="43"/>
                </a:cxn>
                <a:cxn ang="0">
                  <a:pos x="159" y="0"/>
                </a:cxn>
                <a:cxn ang="0">
                  <a:pos x="110" y="0"/>
                </a:cxn>
                <a:cxn ang="0">
                  <a:pos x="110" y="43"/>
                </a:cxn>
                <a:cxn ang="0">
                  <a:pos x="104" y="96"/>
                </a:cxn>
                <a:cxn ang="0">
                  <a:pos x="92" y="157"/>
                </a:cxn>
                <a:cxn ang="0">
                  <a:pos x="77" y="224"/>
                </a:cxn>
                <a:cxn ang="0">
                  <a:pos x="61" y="292"/>
                </a:cxn>
                <a:cxn ang="0">
                  <a:pos x="40" y="359"/>
                </a:cxn>
                <a:cxn ang="0">
                  <a:pos x="21" y="424"/>
                </a:cxn>
                <a:cxn ang="0">
                  <a:pos x="0" y="482"/>
                </a:cxn>
                <a:cxn ang="0">
                  <a:pos x="0" y="482"/>
                </a:cxn>
                <a:cxn ang="0">
                  <a:pos x="43" y="494"/>
                </a:cxn>
              </a:cxnLst>
              <a:rect l="0" t="0" r="r" b="b"/>
              <a:pathLst>
                <a:path w="159" h="494">
                  <a:moveTo>
                    <a:pt x="43" y="494"/>
                  </a:moveTo>
                  <a:lnTo>
                    <a:pt x="43" y="494"/>
                  </a:lnTo>
                  <a:lnTo>
                    <a:pt x="64" y="436"/>
                  </a:lnTo>
                  <a:lnTo>
                    <a:pt x="83" y="371"/>
                  </a:lnTo>
                  <a:lnTo>
                    <a:pt x="104" y="304"/>
                  </a:lnTo>
                  <a:lnTo>
                    <a:pt x="120" y="230"/>
                  </a:lnTo>
                  <a:lnTo>
                    <a:pt x="135" y="163"/>
                  </a:lnTo>
                  <a:lnTo>
                    <a:pt x="147" y="102"/>
                  </a:lnTo>
                  <a:lnTo>
                    <a:pt x="153" y="43"/>
                  </a:lnTo>
                  <a:lnTo>
                    <a:pt x="159" y="0"/>
                  </a:lnTo>
                  <a:lnTo>
                    <a:pt x="110" y="0"/>
                  </a:lnTo>
                  <a:lnTo>
                    <a:pt x="110" y="43"/>
                  </a:lnTo>
                  <a:lnTo>
                    <a:pt x="104" y="96"/>
                  </a:lnTo>
                  <a:lnTo>
                    <a:pt x="92" y="157"/>
                  </a:lnTo>
                  <a:lnTo>
                    <a:pt x="77" y="224"/>
                  </a:lnTo>
                  <a:lnTo>
                    <a:pt x="61" y="292"/>
                  </a:lnTo>
                  <a:lnTo>
                    <a:pt x="40" y="359"/>
                  </a:lnTo>
                  <a:lnTo>
                    <a:pt x="21" y="424"/>
                  </a:lnTo>
                  <a:lnTo>
                    <a:pt x="0" y="482"/>
                  </a:lnTo>
                  <a:lnTo>
                    <a:pt x="0" y="482"/>
                  </a:lnTo>
                  <a:lnTo>
                    <a:pt x="43" y="494"/>
                  </a:lnTo>
                  <a:close/>
                </a:path>
              </a:pathLst>
            </a:custGeom>
            <a:solidFill>
              <a:srgbClr val="A50021"/>
            </a:solidFill>
            <a:ln w="9525">
              <a:noFill/>
              <a:round/>
              <a:headEnd/>
              <a:tailEnd/>
            </a:ln>
          </p:spPr>
          <p:txBody>
            <a:bodyPr>
              <a:prstTxWarp prst="textNoShape">
                <a:avLst/>
              </a:prstTxWarp>
            </a:bodyPr>
            <a:lstStyle/>
            <a:p>
              <a:endParaRPr lang="en-US"/>
            </a:p>
          </p:txBody>
        </p:sp>
        <p:sp>
          <p:nvSpPr>
            <p:cNvPr id="455771" name="Freeform 91"/>
            <p:cNvSpPr>
              <a:spLocks/>
            </p:cNvSpPr>
            <p:nvPr/>
          </p:nvSpPr>
          <p:spPr bwMode="auto">
            <a:xfrm>
              <a:off x="4577" y="1840"/>
              <a:ext cx="270" cy="601"/>
            </a:xfrm>
            <a:custGeom>
              <a:avLst/>
              <a:gdLst/>
              <a:ahLst/>
              <a:cxnLst>
                <a:cxn ang="0">
                  <a:pos x="43" y="601"/>
                </a:cxn>
                <a:cxn ang="0">
                  <a:pos x="68" y="493"/>
                </a:cxn>
                <a:cxn ang="0">
                  <a:pos x="95" y="401"/>
                </a:cxn>
                <a:cxn ang="0">
                  <a:pos x="126" y="319"/>
                </a:cxn>
                <a:cxn ang="0">
                  <a:pos x="156" y="248"/>
                </a:cxn>
                <a:cxn ang="0">
                  <a:pos x="190" y="184"/>
                </a:cxn>
                <a:cxn ang="0">
                  <a:pos x="221" y="122"/>
                </a:cxn>
                <a:cxn ang="0">
                  <a:pos x="248" y="67"/>
                </a:cxn>
                <a:cxn ang="0">
                  <a:pos x="270" y="12"/>
                </a:cxn>
                <a:cxn ang="0">
                  <a:pos x="227" y="0"/>
                </a:cxn>
                <a:cxn ang="0">
                  <a:pos x="206" y="49"/>
                </a:cxn>
                <a:cxn ang="0">
                  <a:pos x="178" y="104"/>
                </a:cxn>
                <a:cxn ang="0">
                  <a:pos x="147" y="165"/>
                </a:cxn>
                <a:cxn ang="0">
                  <a:pos x="114" y="230"/>
                </a:cxn>
                <a:cxn ang="0">
                  <a:pos x="83" y="306"/>
                </a:cxn>
                <a:cxn ang="0">
                  <a:pos x="52" y="389"/>
                </a:cxn>
                <a:cxn ang="0">
                  <a:pos x="25" y="487"/>
                </a:cxn>
                <a:cxn ang="0">
                  <a:pos x="0" y="595"/>
                </a:cxn>
                <a:cxn ang="0">
                  <a:pos x="43" y="601"/>
                </a:cxn>
              </a:cxnLst>
              <a:rect l="0" t="0" r="r" b="b"/>
              <a:pathLst>
                <a:path w="270" h="601">
                  <a:moveTo>
                    <a:pt x="43" y="601"/>
                  </a:moveTo>
                  <a:lnTo>
                    <a:pt x="68" y="493"/>
                  </a:lnTo>
                  <a:lnTo>
                    <a:pt x="95" y="401"/>
                  </a:lnTo>
                  <a:lnTo>
                    <a:pt x="126" y="319"/>
                  </a:lnTo>
                  <a:lnTo>
                    <a:pt x="156" y="248"/>
                  </a:lnTo>
                  <a:lnTo>
                    <a:pt x="190" y="184"/>
                  </a:lnTo>
                  <a:lnTo>
                    <a:pt x="221" y="122"/>
                  </a:lnTo>
                  <a:lnTo>
                    <a:pt x="248" y="67"/>
                  </a:lnTo>
                  <a:lnTo>
                    <a:pt x="270" y="12"/>
                  </a:lnTo>
                  <a:lnTo>
                    <a:pt x="227" y="0"/>
                  </a:lnTo>
                  <a:lnTo>
                    <a:pt x="206" y="49"/>
                  </a:lnTo>
                  <a:lnTo>
                    <a:pt x="178" y="104"/>
                  </a:lnTo>
                  <a:lnTo>
                    <a:pt x="147" y="165"/>
                  </a:lnTo>
                  <a:lnTo>
                    <a:pt x="114" y="230"/>
                  </a:lnTo>
                  <a:lnTo>
                    <a:pt x="83" y="306"/>
                  </a:lnTo>
                  <a:lnTo>
                    <a:pt x="52" y="389"/>
                  </a:lnTo>
                  <a:lnTo>
                    <a:pt x="25" y="487"/>
                  </a:lnTo>
                  <a:lnTo>
                    <a:pt x="0" y="595"/>
                  </a:lnTo>
                  <a:lnTo>
                    <a:pt x="43" y="601"/>
                  </a:lnTo>
                  <a:close/>
                </a:path>
              </a:pathLst>
            </a:custGeom>
            <a:solidFill>
              <a:srgbClr val="A50021"/>
            </a:solidFill>
            <a:ln w="9525">
              <a:noFill/>
              <a:round/>
              <a:headEnd/>
              <a:tailEnd/>
            </a:ln>
          </p:spPr>
          <p:txBody>
            <a:bodyPr>
              <a:prstTxWarp prst="textNoShape">
                <a:avLst/>
              </a:prstTxWarp>
            </a:bodyPr>
            <a:lstStyle/>
            <a:p>
              <a:endParaRPr lang="en-US"/>
            </a:p>
          </p:txBody>
        </p:sp>
        <p:sp>
          <p:nvSpPr>
            <p:cNvPr id="455772" name="Freeform 92"/>
            <p:cNvSpPr>
              <a:spLocks/>
            </p:cNvSpPr>
            <p:nvPr/>
          </p:nvSpPr>
          <p:spPr bwMode="auto">
            <a:xfrm>
              <a:off x="4577" y="2435"/>
              <a:ext cx="43" cy="24"/>
            </a:xfrm>
            <a:custGeom>
              <a:avLst/>
              <a:gdLst/>
              <a:ahLst/>
              <a:cxnLst>
                <a:cxn ang="0">
                  <a:pos x="0" y="0"/>
                </a:cxn>
                <a:cxn ang="0">
                  <a:pos x="6" y="15"/>
                </a:cxn>
                <a:cxn ang="0">
                  <a:pos x="18" y="24"/>
                </a:cxn>
                <a:cxn ang="0">
                  <a:pos x="34" y="21"/>
                </a:cxn>
                <a:cxn ang="0">
                  <a:pos x="43" y="6"/>
                </a:cxn>
                <a:cxn ang="0">
                  <a:pos x="0" y="0"/>
                </a:cxn>
              </a:cxnLst>
              <a:rect l="0" t="0" r="r" b="b"/>
              <a:pathLst>
                <a:path w="43" h="24">
                  <a:moveTo>
                    <a:pt x="0" y="0"/>
                  </a:moveTo>
                  <a:lnTo>
                    <a:pt x="6" y="15"/>
                  </a:lnTo>
                  <a:lnTo>
                    <a:pt x="18" y="24"/>
                  </a:lnTo>
                  <a:lnTo>
                    <a:pt x="34" y="21"/>
                  </a:lnTo>
                  <a:lnTo>
                    <a:pt x="43" y="6"/>
                  </a:lnTo>
                  <a:lnTo>
                    <a:pt x="0" y="0"/>
                  </a:lnTo>
                  <a:close/>
                </a:path>
              </a:pathLst>
            </a:custGeom>
            <a:solidFill>
              <a:srgbClr val="A50021"/>
            </a:solidFill>
            <a:ln w="9525">
              <a:noFill/>
              <a:round/>
              <a:headEnd/>
              <a:tailEnd/>
            </a:ln>
          </p:spPr>
          <p:txBody>
            <a:bodyPr>
              <a:prstTxWarp prst="textNoShape">
                <a:avLst/>
              </a:prstTxWarp>
            </a:bodyPr>
            <a:lstStyle/>
            <a:p>
              <a:endParaRPr lang="en-US"/>
            </a:p>
          </p:txBody>
        </p:sp>
      </p:grpSp>
      <p:grpSp>
        <p:nvGrpSpPr>
          <p:cNvPr id="6" name="Group 93"/>
          <p:cNvGrpSpPr>
            <a:grpSpLocks/>
          </p:cNvGrpSpPr>
          <p:nvPr/>
        </p:nvGrpSpPr>
        <p:grpSpPr bwMode="auto">
          <a:xfrm rot="-650372">
            <a:off x="1814513" y="4297363"/>
            <a:ext cx="422275" cy="392112"/>
            <a:chOff x="4028" y="1251"/>
            <a:chExt cx="1947" cy="2766"/>
          </a:xfrm>
        </p:grpSpPr>
        <p:sp>
          <p:nvSpPr>
            <p:cNvPr id="455774" name="Freeform 94"/>
            <p:cNvSpPr>
              <a:spLocks/>
            </p:cNvSpPr>
            <p:nvPr/>
          </p:nvSpPr>
          <p:spPr bwMode="auto">
            <a:xfrm>
              <a:off x="4028" y="1328"/>
              <a:ext cx="886" cy="2689"/>
            </a:xfrm>
            <a:custGeom>
              <a:avLst/>
              <a:gdLst/>
              <a:ahLst/>
              <a:cxnLst>
                <a:cxn ang="0">
                  <a:pos x="89" y="2676"/>
                </a:cxn>
                <a:cxn ang="0">
                  <a:pos x="886" y="40"/>
                </a:cxn>
                <a:cxn ang="0">
                  <a:pos x="797" y="0"/>
                </a:cxn>
                <a:cxn ang="0">
                  <a:pos x="0" y="2621"/>
                </a:cxn>
                <a:cxn ang="0">
                  <a:pos x="0" y="2639"/>
                </a:cxn>
                <a:cxn ang="0">
                  <a:pos x="6" y="2655"/>
                </a:cxn>
                <a:cxn ang="0">
                  <a:pos x="19" y="2667"/>
                </a:cxn>
                <a:cxn ang="0">
                  <a:pos x="34" y="2679"/>
                </a:cxn>
                <a:cxn ang="0">
                  <a:pos x="49" y="2685"/>
                </a:cxn>
                <a:cxn ang="0">
                  <a:pos x="65" y="2689"/>
                </a:cxn>
                <a:cxn ang="0">
                  <a:pos x="80" y="2685"/>
                </a:cxn>
                <a:cxn ang="0">
                  <a:pos x="89" y="2676"/>
                </a:cxn>
              </a:cxnLst>
              <a:rect l="0" t="0" r="r" b="b"/>
              <a:pathLst>
                <a:path w="886" h="2689">
                  <a:moveTo>
                    <a:pt x="89" y="2676"/>
                  </a:moveTo>
                  <a:lnTo>
                    <a:pt x="886" y="40"/>
                  </a:lnTo>
                  <a:lnTo>
                    <a:pt x="797" y="0"/>
                  </a:lnTo>
                  <a:lnTo>
                    <a:pt x="0" y="2621"/>
                  </a:lnTo>
                  <a:lnTo>
                    <a:pt x="0" y="2639"/>
                  </a:lnTo>
                  <a:lnTo>
                    <a:pt x="6" y="2655"/>
                  </a:lnTo>
                  <a:lnTo>
                    <a:pt x="19" y="2667"/>
                  </a:lnTo>
                  <a:lnTo>
                    <a:pt x="34" y="2679"/>
                  </a:lnTo>
                  <a:lnTo>
                    <a:pt x="49" y="2685"/>
                  </a:lnTo>
                  <a:lnTo>
                    <a:pt x="65" y="2689"/>
                  </a:lnTo>
                  <a:lnTo>
                    <a:pt x="80" y="2685"/>
                  </a:lnTo>
                  <a:lnTo>
                    <a:pt x="89" y="2676"/>
                  </a:lnTo>
                  <a:close/>
                </a:path>
              </a:pathLst>
            </a:custGeom>
            <a:gradFill rotWithShape="0">
              <a:gsLst>
                <a:gs pos="0">
                  <a:srgbClr val="FFCC00"/>
                </a:gs>
                <a:gs pos="50000">
                  <a:srgbClr val="FFCC00">
                    <a:gamma/>
                    <a:tint val="20000"/>
                    <a:invGamma/>
                  </a:srgbClr>
                </a:gs>
                <a:gs pos="100000">
                  <a:srgbClr val="FFCC00"/>
                </a:gs>
              </a:gsLst>
              <a:lin ang="0" scaled="1"/>
            </a:gradFill>
            <a:ln w="9525">
              <a:solidFill>
                <a:srgbClr val="996600"/>
              </a:solidFill>
              <a:round/>
              <a:headEnd/>
              <a:tailEnd/>
            </a:ln>
          </p:spPr>
          <p:txBody>
            <a:bodyPr>
              <a:prstTxWarp prst="textNoShape">
                <a:avLst/>
              </a:prstTxWarp>
            </a:bodyPr>
            <a:lstStyle/>
            <a:p>
              <a:endParaRPr lang="en-US"/>
            </a:p>
          </p:txBody>
        </p:sp>
        <p:sp>
          <p:nvSpPr>
            <p:cNvPr id="455775" name="Freeform 95"/>
            <p:cNvSpPr>
              <a:spLocks/>
            </p:cNvSpPr>
            <p:nvPr/>
          </p:nvSpPr>
          <p:spPr bwMode="auto">
            <a:xfrm>
              <a:off x="4779" y="1251"/>
              <a:ext cx="221" cy="135"/>
            </a:xfrm>
            <a:custGeom>
              <a:avLst/>
              <a:gdLst/>
              <a:ahLst/>
              <a:cxnLst>
                <a:cxn ang="0">
                  <a:pos x="123" y="19"/>
                </a:cxn>
                <a:cxn ang="0">
                  <a:pos x="102" y="9"/>
                </a:cxn>
                <a:cxn ang="0">
                  <a:pos x="80" y="6"/>
                </a:cxn>
                <a:cxn ang="0">
                  <a:pos x="59" y="0"/>
                </a:cxn>
                <a:cxn ang="0">
                  <a:pos x="43" y="0"/>
                </a:cxn>
                <a:cxn ang="0">
                  <a:pos x="28" y="3"/>
                </a:cxn>
                <a:cxn ang="0">
                  <a:pos x="16" y="6"/>
                </a:cxn>
                <a:cxn ang="0">
                  <a:pos x="7" y="12"/>
                </a:cxn>
                <a:cxn ang="0">
                  <a:pos x="0" y="22"/>
                </a:cxn>
                <a:cxn ang="0">
                  <a:pos x="0" y="31"/>
                </a:cxn>
                <a:cxn ang="0">
                  <a:pos x="4" y="43"/>
                </a:cxn>
                <a:cxn ang="0">
                  <a:pos x="13" y="55"/>
                </a:cxn>
                <a:cxn ang="0">
                  <a:pos x="25" y="68"/>
                </a:cxn>
                <a:cxn ang="0">
                  <a:pos x="40" y="80"/>
                </a:cxn>
                <a:cxn ang="0">
                  <a:pos x="56" y="92"/>
                </a:cxn>
                <a:cxn ang="0">
                  <a:pos x="77" y="104"/>
                </a:cxn>
                <a:cxn ang="0">
                  <a:pos x="99" y="114"/>
                </a:cxn>
                <a:cxn ang="0">
                  <a:pos x="120" y="123"/>
                </a:cxn>
                <a:cxn ang="0">
                  <a:pos x="141" y="129"/>
                </a:cxn>
                <a:cxn ang="0">
                  <a:pos x="163" y="132"/>
                </a:cxn>
                <a:cxn ang="0">
                  <a:pos x="181" y="135"/>
                </a:cxn>
                <a:cxn ang="0">
                  <a:pos x="197" y="132"/>
                </a:cxn>
                <a:cxn ang="0">
                  <a:pos x="209" y="129"/>
                </a:cxn>
                <a:cxn ang="0">
                  <a:pos x="218" y="123"/>
                </a:cxn>
                <a:cxn ang="0">
                  <a:pos x="221" y="114"/>
                </a:cxn>
                <a:cxn ang="0">
                  <a:pos x="221" y="101"/>
                </a:cxn>
                <a:cxn ang="0">
                  <a:pos x="218" y="89"/>
                </a:cxn>
                <a:cxn ang="0">
                  <a:pos x="209" y="77"/>
                </a:cxn>
                <a:cxn ang="0">
                  <a:pos x="197" y="65"/>
                </a:cxn>
                <a:cxn ang="0">
                  <a:pos x="181" y="52"/>
                </a:cxn>
                <a:cxn ang="0">
                  <a:pos x="166" y="40"/>
                </a:cxn>
                <a:cxn ang="0">
                  <a:pos x="145" y="28"/>
                </a:cxn>
                <a:cxn ang="0">
                  <a:pos x="123" y="19"/>
                </a:cxn>
              </a:cxnLst>
              <a:rect l="0" t="0" r="r" b="b"/>
              <a:pathLst>
                <a:path w="221" h="135">
                  <a:moveTo>
                    <a:pt x="123" y="19"/>
                  </a:moveTo>
                  <a:lnTo>
                    <a:pt x="102" y="9"/>
                  </a:lnTo>
                  <a:lnTo>
                    <a:pt x="80" y="6"/>
                  </a:lnTo>
                  <a:lnTo>
                    <a:pt x="59" y="0"/>
                  </a:lnTo>
                  <a:lnTo>
                    <a:pt x="43" y="0"/>
                  </a:lnTo>
                  <a:lnTo>
                    <a:pt x="28" y="3"/>
                  </a:lnTo>
                  <a:lnTo>
                    <a:pt x="16" y="6"/>
                  </a:lnTo>
                  <a:lnTo>
                    <a:pt x="7" y="12"/>
                  </a:lnTo>
                  <a:lnTo>
                    <a:pt x="0" y="22"/>
                  </a:lnTo>
                  <a:lnTo>
                    <a:pt x="0" y="31"/>
                  </a:lnTo>
                  <a:lnTo>
                    <a:pt x="4" y="43"/>
                  </a:lnTo>
                  <a:lnTo>
                    <a:pt x="13" y="55"/>
                  </a:lnTo>
                  <a:lnTo>
                    <a:pt x="25" y="68"/>
                  </a:lnTo>
                  <a:lnTo>
                    <a:pt x="40" y="80"/>
                  </a:lnTo>
                  <a:lnTo>
                    <a:pt x="56" y="92"/>
                  </a:lnTo>
                  <a:lnTo>
                    <a:pt x="77" y="104"/>
                  </a:lnTo>
                  <a:lnTo>
                    <a:pt x="99" y="114"/>
                  </a:lnTo>
                  <a:lnTo>
                    <a:pt x="120" y="123"/>
                  </a:lnTo>
                  <a:lnTo>
                    <a:pt x="141" y="129"/>
                  </a:lnTo>
                  <a:lnTo>
                    <a:pt x="163" y="132"/>
                  </a:lnTo>
                  <a:lnTo>
                    <a:pt x="181" y="135"/>
                  </a:lnTo>
                  <a:lnTo>
                    <a:pt x="197" y="132"/>
                  </a:lnTo>
                  <a:lnTo>
                    <a:pt x="209" y="129"/>
                  </a:lnTo>
                  <a:lnTo>
                    <a:pt x="218" y="123"/>
                  </a:lnTo>
                  <a:lnTo>
                    <a:pt x="221" y="114"/>
                  </a:lnTo>
                  <a:lnTo>
                    <a:pt x="221" y="101"/>
                  </a:lnTo>
                  <a:lnTo>
                    <a:pt x="218" y="89"/>
                  </a:lnTo>
                  <a:lnTo>
                    <a:pt x="209" y="77"/>
                  </a:lnTo>
                  <a:lnTo>
                    <a:pt x="197" y="65"/>
                  </a:lnTo>
                  <a:lnTo>
                    <a:pt x="181" y="52"/>
                  </a:lnTo>
                  <a:lnTo>
                    <a:pt x="166" y="40"/>
                  </a:lnTo>
                  <a:lnTo>
                    <a:pt x="145" y="28"/>
                  </a:lnTo>
                  <a:lnTo>
                    <a:pt x="123" y="19"/>
                  </a:lnTo>
                  <a:close/>
                </a:path>
              </a:pathLst>
            </a:custGeom>
            <a:gradFill rotWithShape="0">
              <a:gsLst>
                <a:gs pos="0">
                  <a:srgbClr val="FFCC00">
                    <a:gamma/>
                    <a:tint val="0"/>
                    <a:invGamma/>
                  </a:srgbClr>
                </a:gs>
                <a:gs pos="100000">
                  <a:srgbClr val="FFCC00"/>
                </a:gs>
              </a:gsLst>
              <a:path path="rect">
                <a:fillToRect l="50000" t="50000" r="50000" b="50000"/>
              </a:path>
            </a:gradFill>
            <a:ln w="9525">
              <a:solidFill>
                <a:srgbClr val="996600"/>
              </a:solidFill>
              <a:round/>
              <a:headEnd/>
              <a:tailEnd/>
            </a:ln>
          </p:spPr>
          <p:txBody>
            <a:bodyPr>
              <a:prstTxWarp prst="textNoShape">
                <a:avLst/>
              </a:prstTxWarp>
            </a:bodyPr>
            <a:lstStyle/>
            <a:p>
              <a:endParaRPr lang="en-US"/>
            </a:p>
          </p:txBody>
        </p:sp>
        <p:sp>
          <p:nvSpPr>
            <p:cNvPr id="455776" name="Freeform 96"/>
            <p:cNvSpPr>
              <a:spLocks/>
            </p:cNvSpPr>
            <p:nvPr/>
          </p:nvSpPr>
          <p:spPr bwMode="auto">
            <a:xfrm>
              <a:off x="4599" y="1460"/>
              <a:ext cx="1361" cy="1315"/>
            </a:xfrm>
            <a:custGeom>
              <a:avLst/>
              <a:gdLst/>
              <a:ahLst/>
              <a:cxnLst>
                <a:cxn ang="0">
                  <a:pos x="1349" y="361"/>
                </a:cxn>
                <a:cxn ang="0">
                  <a:pos x="1324" y="374"/>
                </a:cxn>
                <a:cxn ang="0">
                  <a:pos x="1297" y="383"/>
                </a:cxn>
                <a:cxn ang="0">
                  <a:pos x="1263" y="386"/>
                </a:cxn>
                <a:cxn ang="0">
                  <a:pos x="1223" y="380"/>
                </a:cxn>
                <a:cxn ang="0">
                  <a:pos x="1183" y="346"/>
                </a:cxn>
                <a:cxn ang="0">
                  <a:pos x="1143" y="303"/>
                </a:cxn>
                <a:cxn ang="0">
                  <a:pos x="1091" y="263"/>
                </a:cxn>
                <a:cxn ang="0">
                  <a:pos x="1030" y="236"/>
                </a:cxn>
                <a:cxn ang="0">
                  <a:pos x="972" y="217"/>
                </a:cxn>
                <a:cxn ang="0">
                  <a:pos x="913" y="202"/>
                </a:cxn>
                <a:cxn ang="0">
                  <a:pos x="852" y="199"/>
                </a:cxn>
                <a:cxn ang="0">
                  <a:pos x="781" y="205"/>
                </a:cxn>
                <a:cxn ang="0">
                  <a:pos x="732" y="208"/>
                </a:cxn>
                <a:cxn ang="0">
                  <a:pos x="699" y="202"/>
                </a:cxn>
                <a:cxn ang="0">
                  <a:pos x="671" y="181"/>
                </a:cxn>
                <a:cxn ang="0">
                  <a:pos x="640" y="150"/>
                </a:cxn>
                <a:cxn ang="0">
                  <a:pos x="619" y="104"/>
                </a:cxn>
                <a:cxn ang="0">
                  <a:pos x="594" y="58"/>
                </a:cxn>
                <a:cxn ang="0">
                  <a:pos x="564" y="21"/>
                </a:cxn>
                <a:cxn ang="0">
                  <a:pos x="518" y="6"/>
                </a:cxn>
                <a:cxn ang="0">
                  <a:pos x="463" y="0"/>
                </a:cxn>
                <a:cxn ang="0">
                  <a:pos x="404" y="0"/>
                </a:cxn>
                <a:cxn ang="0">
                  <a:pos x="358" y="9"/>
                </a:cxn>
                <a:cxn ang="0">
                  <a:pos x="325" y="70"/>
                </a:cxn>
                <a:cxn ang="0">
                  <a:pos x="279" y="230"/>
                </a:cxn>
                <a:cxn ang="0">
                  <a:pos x="214" y="417"/>
                </a:cxn>
                <a:cxn ang="0">
                  <a:pos x="144" y="573"/>
                </a:cxn>
                <a:cxn ang="0">
                  <a:pos x="98" y="653"/>
                </a:cxn>
                <a:cxn ang="0">
                  <a:pos x="70" y="739"/>
                </a:cxn>
                <a:cxn ang="0">
                  <a:pos x="36" y="843"/>
                </a:cxn>
                <a:cxn ang="0">
                  <a:pos x="9" y="941"/>
                </a:cxn>
                <a:cxn ang="0">
                  <a:pos x="33" y="953"/>
                </a:cxn>
                <a:cxn ang="0">
                  <a:pos x="98" y="904"/>
                </a:cxn>
                <a:cxn ang="0">
                  <a:pos x="153" y="870"/>
                </a:cxn>
                <a:cxn ang="0">
                  <a:pos x="202" y="861"/>
                </a:cxn>
                <a:cxn ang="0">
                  <a:pos x="251" y="889"/>
                </a:cxn>
                <a:cxn ang="0">
                  <a:pos x="297" y="941"/>
                </a:cxn>
                <a:cxn ang="0">
                  <a:pos x="346" y="1002"/>
                </a:cxn>
                <a:cxn ang="0">
                  <a:pos x="404" y="1054"/>
                </a:cxn>
                <a:cxn ang="0">
                  <a:pos x="469" y="1079"/>
                </a:cxn>
                <a:cxn ang="0">
                  <a:pos x="539" y="1079"/>
                </a:cxn>
                <a:cxn ang="0">
                  <a:pos x="613" y="1070"/>
                </a:cxn>
                <a:cxn ang="0">
                  <a:pos x="683" y="1073"/>
                </a:cxn>
                <a:cxn ang="0">
                  <a:pos x="745" y="1106"/>
                </a:cxn>
                <a:cxn ang="0">
                  <a:pos x="803" y="1174"/>
                </a:cxn>
                <a:cxn ang="0">
                  <a:pos x="855" y="1251"/>
                </a:cxn>
                <a:cxn ang="0">
                  <a:pos x="901" y="1306"/>
                </a:cxn>
                <a:cxn ang="0">
                  <a:pos x="935" y="1312"/>
                </a:cxn>
                <a:cxn ang="0">
                  <a:pos x="953" y="1312"/>
                </a:cxn>
                <a:cxn ang="0">
                  <a:pos x="972" y="1306"/>
                </a:cxn>
                <a:cxn ang="0">
                  <a:pos x="1002" y="1293"/>
                </a:cxn>
                <a:cxn ang="0">
                  <a:pos x="1045" y="1223"/>
                </a:cxn>
                <a:cxn ang="0">
                  <a:pos x="1131" y="987"/>
                </a:cxn>
                <a:cxn ang="0">
                  <a:pos x="1238" y="686"/>
                </a:cxn>
                <a:cxn ang="0">
                  <a:pos x="1333" y="432"/>
                </a:cxn>
              </a:cxnLst>
              <a:rect l="0" t="0" r="r" b="b"/>
              <a:pathLst>
                <a:path w="1361" h="1315">
                  <a:moveTo>
                    <a:pt x="1361" y="355"/>
                  </a:moveTo>
                  <a:lnTo>
                    <a:pt x="1349" y="361"/>
                  </a:lnTo>
                  <a:lnTo>
                    <a:pt x="1336" y="368"/>
                  </a:lnTo>
                  <a:lnTo>
                    <a:pt x="1324" y="374"/>
                  </a:lnTo>
                  <a:lnTo>
                    <a:pt x="1312" y="380"/>
                  </a:lnTo>
                  <a:lnTo>
                    <a:pt x="1297" y="383"/>
                  </a:lnTo>
                  <a:lnTo>
                    <a:pt x="1281" y="386"/>
                  </a:lnTo>
                  <a:lnTo>
                    <a:pt x="1263" y="386"/>
                  </a:lnTo>
                  <a:lnTo>
                    <a:pt x="1244" y="386"/>
                  </a:lnTo>
                  <a:lnTo>
                    <a:pt x="1223" y="380"/>
                  </a:lnTo>
                  <a:lnTo>
                    <a:pt x="1205" y="364"/>
                  </a:lnTo>
                  <a:lnTo>
                    <a:pt x="1183" y="346"/>
                  </a:lnTo>
                  <a:lnTo>
                    <a:pt x="1165" y="325"/>
                  </a:lnTo>
                  <a:lnTo>
                    <a:pt x="1143" y="303"/>
                  </a:lnTo>
                  <a:lnTo>
                    <a:pt x="1119" y="282"/>
                  </a:lnTo>
                  <a:lnTo>
                    <a:pt x="1091" y="263"/>
                  </a:lnTo>
                  <a:lnTo>
                    <a:pt x="1060" y="248"/>
                  </a:lnTo>
                  <a:lnTo>
                    <a:pt x="1030" y="236"/>
                  </a:lnTo>
                  <a:lnTo>
                    <a:pt x="999" y="227"/>
                  </a:lnTo>
                  <a:lnTo>
                    <a:pt x="972" y="217"/>
                  </a:lnTo>
                  <a:lnTo>
                    <a:pt x="944" y="208"/>
                  </a:lnTo>
                  <a:lnTo>
                    <a:pt x="913" y="202"/>
                  </a:lnTo>
                  <a:lnTo>
                    <a:pt x="883" y="199"/>
                  </a:lnTo>
                  <a:lnTo>
                    <a:pt x="852" y="199"/>
                  </a:lnTo>
                  <a:lnTo>
                    <a:pt x="815" y="202"/>
                  </a:lnTo>
                  <a:lnTo>
                    <a:pt x="781" y="205"/>
                  </a:lnTo>
                  <a:lnTo>
                    <a:pt x="754" y="208"/>
                  </a:lnTo>
                  <a:lnTo>
                    <a:pt x="732" y="208"/>
                  </a:lnTo>
                  <a:lnTo>
                    <a:pt x="714" y="205"/>
                  </a:lnTo>
                  <a:lnTo>
                    <a:pt x="699" y="202"/>
                  </a:lnTo>
                  <a:lnTo>
                    <a:pt x="686" y="193"/>
                  </a:lnTo>
                  <a:lnTo>
                    <a:pt x="671" y="181"/>
                  </a:lnTo>
                  <a:lnTo>
                    <a:pt x="656" y="168"/>
                  </a:lnTo>
                  <a:lnTo>
                    <a:pt x="640" y="150"/>
                  </a:lnTo>
                  <a:lnTo>
                    <a:pt x="628" y="128"/>
                  </a:lnTo>
                  <a:lnTo>
                    <a:pt x="619" y="104"/>
                  </a:lnTo>
                  <a:lnTo>
                    <a:pt x="607" y="79"/>
                  </a:lnTo>
                  <a:lnTo>
                    <a:pt x="594" y="58"/>
                  </a:lnTo>
                  <a:lnTo>
                    <a:pt x="582" y="36"/>
                  </a:lnTo>
                  <a:lnTo>
                    <a:pt x="564" y="21"/>
                  </a:lnTo>
                  <a:lnTo>
                    <a:pt x="542" y="12"/>
                  </a:lnTo>
                  <a:lnTo>
                    <a:pt x="518" y="6"/>
                  </a:lnTo>
                  <a:lnTo>
                    <a:pt x="490" y="3"/>
                  </a:lnTo>
                  <a:lnTo>
                    <a:pt x="463" y="0"/>
                  </a:lnTo>
                  <a:lnTo>
                    <a:pt x="432" y="0"/>
                  </a:lnTo>
                  <a:lnTo>
                    <a:pt x="404" y="0"/>
                  </a:lnTo>
                  <a:lnTo>
                    <a:pt x="380" y="3"/>
                  </a:lnTo>
                  <a:lnTo>
                    <a:pt x="358" y="9"/>
                  </a:lnTo>
                  <a:lnTo>
                    <a:pt x="340" y="18"/>
                  </a:lnTo>
                  <a:lnTo>
                    <a:pt x="325" y="70"/>
                  </a:lnTo>
                  <a:lnTo>
                    <a:pt x="303" y="144"/>
                  </a:lnTo>
                  <a:lnTo>
                    <a:pt x="279" y="230"/>
                  </a:lnTo>
                  <a:lnTo>
                    <a:pt x="248" y="325"/>
                  </a:lnTo>
                  <a:lnTo>
                    <a:pt x="214" y="417"/>
                  </a:lnTo>
                  <a:lnTo>
                    <a:pt x="180" y="499"/>
                  </a:lnTo>
                  <a:lnTo>
                    <a:pt x="144" y="573"/>
                  </a:lnTo>
                  <a:lnTo>
                    <a:pt x="107" y="622"/>
                  </a:lnTo>
                  <a:lnTo>
                    <a:pt x="98" y="653"/>
                  </a:lnTo>
                  <a:lnTo>
                    <a:pt x="85" y="693"/>
                  </a:lnTo>
                  <a:lnTo>
                    <a:pt x="70" y="739"/>
                  </a:lnTo>
                  <a:lnTo>
                    <a:pt x="55" y="791"/>
                  </a:lnTo>
                  <a:lnTo>
                    <a:pt x="36" y="843"/>
                  </a:lnTo>
                  <a:lnTo>
                    <a:pt x="21" y="895"/>
                  </a:lnTo>
                  <a:lnTo>
                    <a:pt x="9" y="941"/>
                  </a:lnTo>
                  <a:lnTo>
                    <a:pt x="0" y="981"/>
                  </a:lnTo>
                  <a:lnTo>
                    <a:pt x="33" y="953"/>
                  </a:lnTo>
                  <a:lnTo>
                    <a:pt x="67" y="929"/>
                  </a:lnTo>
                  <a:lnTo>
                    <a:pt x="98" y="904"/>
                  </a:lnTo>
                  <a:lnTo>
                    <a:pt x="125" y="883"/>
                  </a:lnTo>
                  <a:lnTo>
                    <a:pt x="153" y="870"/>
                  </a:lnTo>
                  <a:lnTo>
                    <a:pt x="177" y="861"/>
                  </a:lnTo>
                  <a:lnTo>
                    <a:pt x="202" y="861"/>
                  </a:lnTo>
                  <a:lnTo>
                    <a:pt x="226" y="870"/>
                  </a:lnTo>
                  <a:lnTo>
                    <a:pt x="251" y="889"/>
                  </a:lnTo>
                  <a:lnTo>
                    <a:pt x="272" y="913"/>
                  </a:lnTo>
                  <a:lnTo>
                    <a:pt x="297" y="941"/>
                  </a:lnTo>
                  <a:lnTo>
                    <a:pt x="321" y="972"/>
                  </a:lnTo>
                  <a:lnTo>
                    <a:pt x="346" y="1002"/>
                  </a:lnTo>
                  <a:lnTo>
                    <a:pt x="374" y="1030"/>
                  </a:lnTo>
                  <a:lnTo>
                    <a:pt x="404" y="1054"/>
                  </a:lnTo>
                  <a:lnTo>
                    <a:pt x="435" y="1070"/>
                  </a:lnTo>
                  <a:lnTo>
                    <a:pt x="469" y="1079"/>
                  </a:lnTo>
                  <a:lnTo>
                    <a:pt x="505" y="1079"/>
                  </a:lnTo>
                  <a:lnTo>
                    <a:pt x="539" y="1079"/>
                  </a:lnTo>
                  <a:lnTo>
                    <a:pt x="576" y="1073"/>
                  </a:lnTo>
                  <a:lnTo>
                    <a:pt x="613" y="1070"/>
                  </a:lnTo>
                  <a:lnTo>
                    <a:pt x="647" y="1070"/>
                  </a:lnTo>
                  <a:lnTo>
                    <a:pt x="683" y="1073"/>
                  </a:lnTo>
                  <a:lnTo>
                    <a:pt x="714" y="1085"/>
                  </a:lnTo>
                  <a:lnTo>
                    <a:pt x="745" y="1106"/>
                  </a:lnTo>
                  <a:lnTo>
                    <a:pt x="775" y="1137"/>
                  </a:lnTo>
                  <a:lnTo>
                    <a:pt x="803" y="1174"/>
                  </a:lnTo>
                  <a:lnTo>
                    <a:pt x="831" y="1214"/>
                  </a:lnTo>
                  <a:lnTo>
                    <a:pt x="855" y="1251"/>
                  </a:lnTo>
                  <a:lnTo>
                    <a:pt x="880" y="1281"/>
                  </a:lnTo>
                  <a:lnTo>
                    <a:pt x="901" y="1306"/>
                  </a:lnTo>
                  <a:lnTo>
                    <a:pt x="923" y="1315"/>
                  </a:lnTo>
                  <a:lnTo>
                    <a:pt x="935" y="1312"/>
                  </a:lnTo>
                  <a:lnTo>
                    <a:pt x="944" y="1312"/>
                  </a:lnTo>
                  <a:lnTo>
                    <a:pt x="953" y="1312"/>
                  </a:lnTo>
                  <a:lnTo>
                    <a:pt x="962" y="1309"/>
                  </a:lnTo>
                  <a:lnTo>
                    <a:pt x="972" y="1306"/>
                  </a:lnTo>
                  <a:lnTo>
                    <a:pt x="987" y="1300"/>
                  </a:lnTo>
                  <a:lnTo>
                    <a:pt x="1002" y="1293"/>
                  </a:lnTo>
                  <a:lnTo>
                    <a:pt x="1024" y="1284"/>
                  </a:lnTo>
                  <a:lnTo>
                    <a:pt x="1045" y="1223"/>
                  </a:lnTo>
                  <a:lnTo>
                    <a:pt x="1085" y="1119"/>
                  </a:lnTo>
                  <a:lnTo>
                    <a:pt x="1131" y="987"/>
                  </a:lnTo>
                  <a:lnTo>
                    <a:pt x="1186" y="837"/>
                  </a:lnTo>
                  <a:lnTo>
                    <a:pt x="1238" y="686"/>
                  </a:lnTo>
                  <a:lnTo>
                    <a:pt x="1290" y="548"/>
                  </a:lnTo>
                  <a:lnTo>
                    <a:pt x="1333" y="432"/>
                  </a:lnTo>
                  <a:lnTo>
                    <a:pt x="1361" y="355"/>
                  </a:lnTo>
                  <a:close/>
                </a:path>
              </a:pathLst>
            </a:custGeom>
            <a:solidFill>
              <a:srgbClr val="FF0000"/>
            </a:solidFill>
            <a:ln w="9525">
              <a:noFill/>
              <a:round/>
              <a:headEnd/>
              <a:tailEnd/>
            </a:ln>
          </p:spPr>
          <p:txBody>
            <a:bodyPr>
              <a:prstTxWarp prst="textNoShape">
                <a:avLst/>
              </a:prstTxWarp>
            </a:bodyPr>
            <a:lstStyle/>
            <a:p>
              <a:endParaRPr lang="en-US"/>
            </a:p>
          </p:txBody>
        </p:sp>
        <p:sp>
          <p:nvSpPr>
            <p:cNvPr id="455777" name="Freeform 97"/>
            <p:cNvSpPr>
              <a:spLocks/>
            </p:cNvSpPr>
            <p:nvPr/>
          </p:nvSpPr>
          <p:spPr bwMode="auto">
            <a:xfrm>
              <a:off x="5843" y="1803"/>
              <a:ext cx="123" cy="58"/>
            </a:xfrm>
            <a:custGeom>
              <a:avLst/>
              <a:gdLst/>
              <a:ahLst/>
              <a:cxnLst>
                <a:cxn ang="0">
                  <a:pos x="0" y="58"/>
                </a:cxn>
                <a:cxn ang="0">
                  <a:pos x="0" y="58"/>
                </a:cxn>
                <a:cxn ang="0">
                  <a:pos x="19" y="58"/>
                </a:cxn>
                <a:cxn ang="0">
                  <a:pos x="37" y="58"/>
                </a:cxn>
                <a:cxn ang="0">
                  <a:pos x="56" y="55"/>
                </a:cxn>
                <a:cxn ang="0">
                  <a:pos x="71" y="52"/>
                </a:cxn>
                <a:cxn ang="0">
                  <a:pos x="86" y="43"/>
                </a:cxn>
                <a:cxn ang="0">
                  <a:pos x="99" y="37"/>
                </a:cxn>
                <a:cxn ang="0">
                  <a:pos x="111" y="31"/>
                </a:cxn>
                <a:cxn ang="0">
                  <a:pos x="123" y="25"/>
                </a:cxn>
                <a:cxn ang="0">
                  <a:pos x="111" y="0"/>
                </a:cxn>
                <a:cxn ang="0">
                  <a:pos x="99" y="6"/>
                </a:cxn>
                <a:cxn ang="0">
                  <a:pos x="86" y="12"/>
                </a:cxn>
                <a:cxn ang="0">
                  <a:pos x="74" y="18"/>
                </a:cxn>
                <a:cxn ang="0">
                  <a:pos x="65" y="21"/>
                </a:cxn>
                <a:cxn ang="0">
                  <a:pos x="50" y="25"/>
                </a:cxn>
                <a:cxn ang="0">
                  <a:pos x="37" y="28"/>
                </a:cxn>
                <a:cxn ang="0">
                  <a:pos x="19" y="28"/>
                </a:cxn>
                <a:cxn ang="0">
                  <a:pos x="0" y="28"/>
                </a:cxn>
                <a:cxn ang="0">
                  <a:pos x="0" y="28"/>
                </a:cxn>
                <a:cxn ang="0">
                  <a:pos x="0" y="58"/>
                </a:cxn>
              </a:cxnLst>
              <a:rect l="0" t="0" r="r" b="b"/>
              <a:pathLst>
                <a:path w="123" h="58">
                  <a:moveTo>
                    <a:pt x="0" y="58"/>
                  </a:moveTo>
                  <a:lnTo>
                    <a:pt x="0" y="58"/>
                  </a:lnTo>
                  <a:lnTo>
                    <a:pt x="19" y="58"/>
                  </a:lnTo>
                  <a:lnTo>
                    <a:pt x="37" y="58"/>
                  </a:lnTo>
                  <a:lnTo>
                    <a:pt x="56" y="55"/>
                  </a:lnTo>
                  <a:lnTo>
                    <a:pt x="71" y="52"/>
                  </a:lnTo>
                  <a:lnTo>
                    <a:pt x="86" y="43"/>
                  </a:lnTo>
                  <a:lnTo>
                    <a:pt x="99" y="37"/>
                  </a:lnTo>
                  <a:lnTo>
                    <a:pt x="111" y="31"/>
                  </a:lnTo>
                  <a:lnTo>
                    <a:pt x="123" y="25"/>
                  </a:lnTo>
                  <a:lnTo>
                    <a:pt x="111" y="0"/>
                  </a:lnTo>
                  <a:lnTo>
                    <a:pt x="99" y="6"/>
                  </a:lnTo>
                  <a:lnTo>
                    <a:pt x="86" y="12"/>
                  </a:lnTo>
                  <a:lnTo>
                    <a:pt x="74" y="18"/>
                  </a:lnTo>
                  <a:lnTo>
                    <a:pt x="65" y="21"/>
                  </a:lnTo>
                  <a:lnTo>
                    <a:pt x="50" y="25"/>
                  </a:lnTo>
                  <a:lnTo>
                    <a:pt x="37" y="28"/>
                  </a:lnTo>
                  <a:lnTo>
                    <a:pt x="19" y="28"/>
                  </a:lnTo>
                  <a:lnTo>
                    <a:pt x="0" y="28"/>
                  </a:lnTo>
                  <a:lnTo>
                    <a:pt x="0" y="28"/>
                  </a:lnTo>
                  <a:lnTo>
                    <a:pt x="0" y="58"/>
                  </a:lnTo>
                  <a:close/>
                </a:path>
              </a:pathLst>
            </a:custGeom>
            <a:solidFill>
              <a:srgbClr val="A50021"/>
            </a:solidFill>
            <a:ln w="9525">
              <a:noFill/>
              <a:round/>
              <a:headEnd/>
              <a:tailEnd/>
            </a:ln>
          </p:spPr>
          <p:txBody>
            <a:bodyPr>
              <a:prstTxWarp prst="textNoShape">
                <a:avLst/>
              </a:prstTxWarp>
            </a:bodyPr>
            <a:lstStyle/>
            <a:p>
              <a:endParaRPr lang="en-US"/>
            </a:p>
          </p:txBody>
        </p:sp>
        <p:sp>
          <p:nvSpPr>
            <p:cNvPr id="455778" name="Freeform 98"/>
            <p:cNvSpPr>
              <a:spLocks/>
            </p:cNvSpPr>
            <p:nvPr/>
          </p:nvSpPr>
          <p:spPr bwMode="auto">
            <a:xfrm>
              <a:off x="5656" y="1693"/>
              <a:ext cx="187" cy="168"/>
            </a:xfrm>
            <a:custGeom>
              <a:avLst/>
              <a:gdLst/>
              <a:ahLst/>
              <a:cxnLst>
                <a:cxn ang="0">
                  <a:pos x="0" y="30"/>
                </a:cxn>
                <a:cxn ang="0">
                  <a:pos x="0" y="30"/>
                </a:cxn>
                <a:cxn ang="0">
                  <a:pos x="28" y="43"/>
                </a:cxn>
                <a:cxn ang="0">
                  <a:pos x="53" y="61"/>
                </a:cxn>
                <a:cxn ang="0">
                  <a:pos x="77" y="82"/>
                </a:cxn>
                <a:cxn ang="0">
                  <a:pos x="95" y="101"/>
                </a:cxn>
                <a:cxn ang="0">
                  <a:pos x="117" y="122"/>
                </a:cxn>
                <a:cxn ang="0">
                  <a:pos x="138" y="144"/>
                </a:cxn>
                <a:cxn ang="0">
                  <a:pos x="160" y="159"/>
                </a:cxn>
                <a:cxn ang="0">
                  <a:pos x="187" y="168"/>
                </a:cxn>
                <a:cxn ang="0">
                  <a:pos x="187" y="138"/>
                </a:cxn>
                <a:cxn ang="0">
                  <a:pos x="172" y="135"/>
                </a:cxn>
                <a:cxn ang="0">
                  <a:pos x="157" y="119"/>
                </a:cxn>
                <a:cxn ang="0">
                  <a:pos x="135" y="104"/>
                </a:cxn>
                <a:cxn ang="0">
                  <a:pos x="120" y="82"/>
                </a:cxn>
                <a:cxn ang="0">
                  <a:pos x="95" y="58"/>
                </a:cxn>
                <a:cxn ang="0">
                  <a:pos x="71" y="36"/>
                </a:cxn>
                <a:cxn ang="0">
                  <a:pos x="40" y="18"/>
                </a:cxn>
                <a:cxn ang="0">
                  <a:pos x="7" y="0"/>
                </a:cxn>
                <a:cxn ang="0">
                  <a:pos x="7" y="0"/>
                </a:cxn>
                <a:cxn ang="0">
                  <a:pos x="0" y="30"/>
                </a:cxn>
              </a:cxnLst>
              <a:rect l="0" t="0" r="r" b="b"/>
              <a:pathLst>
                <a:path w="187" h="168">
                  <a:moveTo>
                    <a:pt x="0" y="30"/>
                  </a:moveTo>
                  <a:lnTo>
                    <a:pt x="0" y="30"/>
                  </a:lnTo>
                  <a:lnTo>
                    <a:pt x="28" y="43"/>
                  </a:lnTo>
                  <a:lnTo>
                    <a:pt x="53" y="61"/>
                  </a:lnTo>
                  <a:lnTo>
                    <a:pt x="77" y="82"/>
                  </a:lnTo>
                  <a:lnTo>
                    <a:pt x="95" y="101"/>
                  </a:lnTo>
                  <a:lnTo>
                    <a:pt x="117" y="122"/>
                  </a:lnTo>
                  <a:lnTo>
                    <a:pt x="138" y="144"/>
                  </a:lnTo>
                  <a:lnTo>
                    <a:pt x="160" y="159"/>
                  </a:lnTo>
                  <a:lnTo>
                    <a:pt x="187" y="168"/>
                  </a:lnTo>
                  <a:lnTo>
                    <a:pt x="187" y="138"/>
                  </a:lnTo>
                  <a:lnTo>
                    <a:pt x="172" y="135"/>
                  </a:lnTo>
                  <a:lnTo>
                    <a:pt x="157" y="119"/>
                  </a:lnTo>
                  <a:lnTo>
                    <a:pt x="135" y="104"/>
                  </a:lnTo>
                  <a:lnTo>
                    <a:pt x="120" y="82"/>
                  </a:lnTo>
                  <a:lnTo>
                    <a:pt x="95" y="58"/>
                  </a:lnTo>
                  <a:lnTo>
                    <a:pt x="71" y="36"/>
                  </a:lnTo>
                  <a:lnTo>
                    <a:pt x="40" y="18"/>
                  </a:lnTo>
                  <a:lnTo>
                    <a:pt x="7" y="0"/>
                  </a:lnTo>
                  <a:lnTo>
                    <a:pt x="7" y="0"/>
                  </a:lnTo>
                  <a:lnTo>
                    <a:pt x="0" y="30"/>
                  </a:lnTo>
                  <a:close/>
                </a:path>
              </a:pathLst>
            </a:custGeom>
            <a:solidFill>
              <a:srgbClr val="A50021"/>
            </a:solidFill>
            <a:ln w="9525">
              <a:noFill/>
              <a:round/>
              <a:headEnd/>
              <a:tailEnd/>
            </a:ln>
          </p:spPr>
          <p:txBody>
            <a:bodyPr>
              <a:prstTxWarp prst="textNoShape">
                <a:avLst/>
              </a:prstTxWarp>
            </a:bodyPr>
            <a:lstStyle/>
            <a:p>
              <a:endParaRPr lang="en-US"/>
            </a:p>
          </p:txBody>
        </p:sp>
        <p:sp>
          <p:nvSpPr>
            <p:cNvPr id="455779" name="Freeform 99"/>
            <p:cNvSpPr>
              <a:spLocks/>
            </p:cNvSpPr>
            <p:nvPr/>
          </p:nvSpPr>
          <p:spPr bwMode="auto">
            <a:xfrm>
              <a:off x="5414" y="1644"/>
              <a:ext cx="249" cy="79"/>
            </a:xfrm>
            <a:custGeom>
              <a:avLst/>
              <a:gdLst/>
              <a:ahLst/>
              <a:cxnLst>
                <a:cxn ang="0">
                  <a:pos x="0" y="33"/>
                </a:cxn>
                <a:cxn ang="0">
                  <a:pos x="0" y="33"/>
                </a:cxn>
                <a:cxn ang="0">
                  <a:pos x="37" y="30"/>
                </a:cxn>
                <a:cxn ang="0">
                  <a:pos x="68" y="30"/>
                </a:cxn>
                <a:cxn ang="0">
                  <a:pos x="98" y="33"/>
                </a:cxn>
                <a:cxn ang="0">
                  <a:pos x="126" y="39"/>
                </a:cxn>
                <a:cxn ang="0">
                  <a:pos x="154" y="49"/>
                </a:cxn>
                <a:cxn ang="0">
                  <a:pos x="181" y="58"/>
                </a:cxn>
                <a:cxn ang="0">
                  <a:pos x="212" y="67"/>
                </a:cxn>
                <a:cxn ang="0">
                  <a:pos x="242" y="79"/>
                </a:cxn>
                <a:cxn ang="0">
                  <a:pos x="249" y="49"/>
                </a:cxn>
                <a:cxn ang="0">
                  <a:pos x="218" y="36"/>
                </a:cxn>
                <a:cxn ang="0">
                  <a:pos x="187" y="27"/>
                </a:cxn>
                <a:cxn ang="0">
                  <a:pos x="160" y="18"/>
                </a:cxn>
                <a:cxn ang="0">
                  <a:pos x="132" y="9"/>
                </a:cxn>
                <a:cxn ang="0">
                  <a:pos x="98" y="3"/>
                </a:cxn>
                <a:cxn ang="0">
                  <a:pos x="68" y="0"/>
                </a:cxn>
                <a:cxn ang="0">
                  <a:pos x="37" y="0"/>
                </a:cxn>
                <a:cxn ang="0">
                  <a:pos x="0" y="3"/>
                </a:cxn>
                <a:cxn ang="0">
                  <a:pos x="0" y="3"/>
                </a:cxn>
                <a:cxn ang="0">
                  <a:pos x="0" y="33"/>
                </a:cxn>
              </a:cxnLst>
              <a:rect l="0" t="0" r="r" b="b"/>
              <a:pathLst>
                <a:path w="249" h="79">
                  <a:moveTo>
                    <a:pt x="0" y="33"/>
                  </a:moveTo>
                  <a:lnTo>
                    <a:pt x="0" y="33"/>
                  </a:lnTo>
                  <a:lnTo>
                    <a:pt x="37" y="30"/>
                  </a:lnTo>
                  <a:lnTo>
                    <a:pt x="68" y="30"/>
                  </a:lnTo>
                  <a:lnTo>
                    <a:pt x="98" y="33"/>
                  </a:lnTo>
                  <a:lnTo>
                    <a:pt x="126" y="39"/>
                  </a:lnTo>
                  <a:lnTo>
                    <a:pt x="154" y="49"/>
                  </a:lnTo>
                  <a:lnTo>
                    <a:pt x="181" y="58"/>
                  </a:lnTo>
                  <a:lnTo>
                    <a:pt x="212" y="67"/>
                  </a:lnTo>
                  <a:lnTo>
                    <a:pt x="242" y="79"/>
                  </a:lnTo>
                  <a:lnTo>
                    <a:pt x="249" y="49"/>
                  </a:lnTo>
                  <a:lnTo>
                    <a:pt x="218" y="36"/>
                  </a:lnTo>
                  <a:lnTo>
                    <a:pt x="187" y="27"/>
                  </a:lnTo>
                  <a:lnTo>
                    <a:pt x="160" y="18"/>
                  </a:lnTo>
                  <a:lnTo>
                    <a:pt x="132" y="9"/>
                  </a:lnTo>
                  <a:lnTo>
                    <a:pt x="98" y="3"/>
                  </a:lnTo>
                  <a:lnTo>
                    <a:pt x="68" y="0"/>
                  </a:lnTo>
                  <a:lnTo>
                    <a:pt x="37" y="0"/>
                  </a:lnTo>
                  <a:lnTo>
                    <a:pt x="0" y="3"/>
                  </a:lnTo>
                  <a:lnTo>
                    <a:pt x="0" y="3"/>
                  </a:lnTo>
                  <a:lnTo>
                    <a:pt x="0" y="33"/>
                  </a:lnTo>
                  <a:close/>
                </a:path>
              </a:pathLst>
            </a:custGeom>
            <a:solidFill>
              <a:srgbClr val="A50021"/>
            </a:solidFill>
            <a:ln w="9525">
              <a:noFill/>
              <a:round/>
              <a:headEnd/>
              <a:tailEnd/>
            </a:ln>
          </p:spPr>
          <p:txBody>
            <a:bodyPr>
              <a:prstTxWarp prst="textNoShape">
                <a:avLst/>
              </a:prstTxWarp>
            </a:bodyPr>
            <a:lstStyle/>
            <a:p>
              <a:endParaRPr lang="en-US"/>
            </a:p>
          </p:txBody>
        </p:sp>
        <p:sp>
          <p:nvSpPr>
            <p:cNvPr id="455780" name="Freeform 100"/>
            <p:cNvSpPr>
              <a:spLocks/>
            </p:cNvSpPr>
            <p:nvPr/>
          </p:nvSpPr>
          <p:spPr bwMode="auto">
            <a:xfrm>
              <a:off x="5246" y="1616"/>
              <a:ext cx="168" cy="67"/>
            </a:xfrm>
            <a:custGeom>
              <a:avLst/>
              <a:gdLst/>
              <a:ahLst/>
              <a:cxnLst>
                <a:cxn ang="0">
                  <a:pos x="0" y="25"/>
                </a:cxn>
                <a:cxn ang="0">
                  <a:pos x="0" y="25"/>
                </a:cxn>
                <a:cxn ang="0">
                  <a:pos x="15" y="37"/>
                </a:cxn>
                <a:cxn ang="0">
                  <a:pos x="30" y="49"/>
                </a:cxn>
                <a:cxn ang="0">
                  <a:pos x="46" y="61"/>
                </a:cxn>
                <a:cxn ang="0">
                  <a:pos x="67" y="64"/>
                </a:cxn>
                <a:cxn ang="0">
                  <a:pos x="85" y="67"/>
                </a:cxn>
                <a:cxn ang="0">
                  <a:pos x="107" y="67"/>
                </a:cxn>
                <a:cxn ang="0">
                  <a:pos x="134" y="64"/>
                </a:cxn>
                <a:cxn ang="0">
                  <a:pos x="168" y="61"/>
                </a:cxn>
                <a:cxn ang="0">
                  <a:pos x="168" y="31"/>
                </a:cxn>
                <a:cxn ang="0">
                  <a:pos x="134" y="34"/>
                </a:cxn>
                <a:cxn ang="0">
                  <a:pos x="107" y="37"/>
                </a:cxn>
                <a:cxn ang="0">
                  <a:pos x="85" y="37"/>
                </a:cxn>
                <a:cxn ang="0">
                  <a:pos x="67" y="34"/>
                </a:cxn>
                <a:cxn ang="0">
                  <a:pos x="58" y="31"/>
                </a:cxn>
                <a:cxn ang="0">
                  <a:pos x="49" y="25"/>
                </a:cxn>
                <a:cxn ang="0">
                  <a:pos x="33" y="12"/>
                </a:cxn>
                <a:cxn ang="0">
                  <a:pos x="18" y="0"/>
                </a:cxn>
                <a:cxn ang="0">
                  <a:pos x="18" y="0"/>
                </a:cxn>
                <a:cxn ang="0">
                  <a:pos x="0" y="25"/>
                </a:cxn>
              </a:cxnLst>
              <a:rect l="0" t="0" r="r" b="b"/>
              <a:pathLst>
                <a:path w="168" h="67">
                  <a:moveTo>
                    <a:pt x="0" y="25"/>
                  </a:moveTo>
                  <a:lnTo>
                    <a:pt x="0" y="25"/>
                  </a:lnTo>
                  <a:lnTo>
                    <a:pt x="15" y="37"/>
                  </a:lnTo>
                  <a:lnTo>
                    <a:pt x="30" y="49"/>
                  </a:lnTo>
                  <a:lnTo>
                    <a:pt x="46" y="61"/>
                  </a:lnTo>
                  <a:lnTo>
                    <a:pt x="67" y="64"/>
                  </a:lnTo>
                  <a:lnTo>
                    <a:pt x="85" y="67"/>
                  </a:lnTo>
                  <a:lnTo>
                    <a:pt x="107" y="67"/>
                  </a:lnTo>
                  <a:lnTo>
                    <a:pt x="134" y="64"/>
                  </a:lnTo>
                  <a:lnTo>
                    <a:pt x="168" y="61"/>
                  </a:lnTo>
                  <a:lnTo>
                    <a:pt x="168" y="31"/>
                  </a:lnTo>
                  <a:lnTo>
                    <a:pt x="134" y="34"/>
                  </a:lnTo>
                  <a:lnTo>
                    <a:pt x="107" y="37"/>
                  </a:lnTo>
                  <a:lnTo>
                    <a:pt x="85" y="37"/>
                  </a:lnTo>
                  <a:lnTo>
                    <a:pt x="67" y="34"/>
                  </a:lnTo>
                  <a:lnTo>
                    <a:pt x="58" y="31"/>
                  </a:lnTo>
                  <a:lnTo>
                    <a:pt x="49" y="25"/>
                  </a:lnTo>
                  <a:lnTo>
                    <a:pt x="33" y="12"/>
                  </a:lnTo>
                  <a:lnTo>
                    <a:pt x="18" y="0"/>
                  </a:lnTo>
                  <a:lnTo>
                    <a:pt x="18" y="0"/>
                  </a:lnTo>
                  <a:lnTo>
                    <a:pt x="0" y="25"/>
                  </a:lnTo>
                  <a:close/>
                </a:path>
              </a:pathLst>
            </a:custGeom>
            <a:solidFill>
              <a:srgbClr val="A50021"/>
            </a:solidFill>
            <a:ln w="9525">
              <a:noFill/>
              <a:round/>
              <a:headEnd/>
              <a:tailEnd/>
            </a:ln>
          </p:spPr>
          <p:txBody>
            <a:bodyPr>
              <a:prstTxWarp prst="textNoShape">
                <a:avLst/>
              </a:prstTxWarp>
            </a:bodyPr>
            <a:lstStyle/>
            <a:p>
              <a:endParaRPr lang="en-US"/>
            </a:p>
          </p:txBody>
        </p:sp>
        <p:sp>
          <p:nvSpPr>
            <p:cNvPr id="455781" name="Freeform 101"/>
            <p:cNvSpPr>
              <a:spLocks/>
            </p:cNvSpPr>
            <p:nvPr/>
          </p:nvSpPr>
          <p:spPr bwMode="auto">
            <a:xfrm>
              <a:off x="5138" y="1457"/>
              <a:ext cx="126" cy="184"/>
            </a:xfrm>
            <a:custGeom>
              <a:avLst/>
              <a:gdLst/>
              <a:ahLst/>
              <a:cxnLst>
                <a:cxn ang="0">
                  <a:pos x="0" y="30"/>
                </a:cxn>
                <a:cxn ang="0">
                  <a:pos x="0" y="30"/>
                </a:cxn>
                <a:cxn ang="0">
                  <a:pos x="19" y="36"/>
                </a:cxn>
                <a:cxn ang="0">
                  <a:pos x="31" y="49"/>
                </a:cxn>
                <a:cxn ang="0">
                  <a:pos x="43" y="67"/>
                </a:cxn>
                <a:cxn ang="0">
                  <a:pos x="55" y="89"/>
                </a:cxn>
                <a:cxn ang="0">
                  <a:pos x="65" y="113"/>
                </a:cxn>
                <a:cxn ang="0">
                  <a:pos x="77" y="138"/>
                </a:cxn>
                <a:cxn ang="0">
                  <a:pos x="89" y="162"/>
                </a:cxn>
                <a:cxn ang="0">
                  <a:pos x="108" y="184"/>
                </a:cxn>
                <a:cxn ang="0">
                  <a:pos x="126" y="159"/>
                </a:cxn>
                <a:cxn ang="0">
                  <a:pos x="114" y="144"/>
                </a:cxn>
                <a:cxn ang="0">
                  <a:pos x="101" y="125"/>
                </a:cxn>
                <a:cxn ang="0">
                  <a:pos x="95" y="101"/>
                </a:cxn>
                <a:cxn ang="0">
                  <a:pos x="80" y="76"/>
                </a:cxn>
                <a:cxn ang="0">
                  <a:pos x="68" y="55"/>
                </a:cxn>
                <a:cxn ang="0">
                  <a:pos x="55" y="30"/>
                </a:cxn>
                <a:cxn ang="0">
                  <a:pos x="31" y="12"/>
                </a:cxn>
                <a:cxn ang="0">
                  <a:pos x="6" y="0"/>
                </a:cxn>
                <a:cxn ang="0">
                  <a:pos x="6" y="0"/>
                </a:cxn>
                <a:cxn ang="0">
                  <a:pos x="0" y="30"/>
                </a:cxn>
              </a:cxnLst>
              <a:rect l="0" t="0" r="r" b="b"/>
              <a:pathLst>
                <a:path w="126" h="184">
                  <a:moveTo>
                    <a:pt x="0" y="30"/>
                  </a:moveTo>
                  <a:lnTo>
                    <a:pt x="0" y="30"/>
                  </a:lnTo>
                  <a:lnTo>
                    <a:pt x="19" y="36"/>
                  </a:lnTo>
                  <a:lnTo>
                    <a:pt x="31" y="49"/>
                  </a:lnTo>
                  <a:lnTo>
                    <a:pt x="43" y="67"/>
                  </a:lnTo>
                  <a:lnTo>
                    <a:pt x="55" y="89"/>
                  </a:lnTo>
                  <a:lnTo>
                    <a:pt x="65" y="113"/>
                  </a:lnTo>
                  <a:lnTo>
                    <a:pt x="77" y="138"/>
                  </a:lnTo>
                  <a:lnTo>
                    <a:pt x="89" y="162"/>
                  </a:lnTo>
                  <a:lnTo>
                    <a:pt x="108" y="184"/>
                  </a:lnTo>
                  <a:lnTo>
                    <a:pt x="126" y="159"/>
                  </a:lnTo>
                  <a:lnTo>
                    <a:pt x="114" y="144"/>
                  </a:lnTo>
                  <a:lnTo>
                    <a:pt x="101" y="125"/>
                  </a:lnTo>
                  <a:lnTo>
                    <a:pt x="95" y="101"/>
                  </a:lnTo>
                  <a:lnTo>
                    <a:pt x="80" y="76"/>
                  </a:lnTo>
                  <a:lnTo>
                    <a:pt x="68" y="55"/>
                  </a:lnTo>
                  <a:lnTo>
                    <a:pt x="55" y="30"/>
                  </a:lnTo>
                  <a:lnTo>
                    <a:pt x="31" y="12"/>
                  </a:lnTo>
                  <a:lnTo>
                    <a:pt x="6" y="0"/>
                  </a:lnTo>
                  <a:lnTo>
                    <a:pt x="6" y="0"/>
                  </a:lnTo>
                  <a:lnTo>
                    <a:pt x="0" y="30"/>
                  </a:lnTo>
                  <a:close/>
                </a:path>
              </a:pathLst>
            </a:custGeom>
            <a:solidFill>
              <a:srgbClr val="A50021"/>
            </a:solidFill>
            <a:ln w="9525">
              <a:noFill/>
              <a:round/>
              <a:headEnd/>
              <a:tailEnd/>
            </a:ln>
          </p:spPr>
          <p:txBody>
            <a:bodyPr>
              <a:prstTxWarp prst="textNoShape">
                <a:avLst/>
              </a:prstTxWarp>
            </a:bodyPr>
            <a:lstStyle/>
            <a:p>
              <a:endParaRPr lang="en-US"/>
            </a:p>
          </p:txBody>
        </p:sp>
        <p:sp>
          <p:nvSpPr>
            <p:cNvPr id="455782" name="Freeform 102"/>
            <p:cNvSpPr>
              <a:spLocks/>
            </p:cNvSpPr>
            <p:nvPr/>
          </p:nvSpPr>
          <p:spPr bwMode="auto">
            <a:xfrm>
              <a:off x="4924" y="1444"/>
              <a:ext cx="220" cy="46"/>
            </a:xfrm>
            <a:custGeom>
              <a:avLst/>
              <a:gdLst/>
              <a:ahLst/>
              <a:cxnLst>
                <a:cxn ang="0">
                  <a:pos x="30" y="37"/>
                </a:cxn>
                <a:cxn ang="0">
                  <a:pos x="21" y="46"/>
                </a:cxn>
                <a:cxn ang="0">
                  <a:pos x="36" y="40"/>
                </a:cxn>
                <a:cxn ang="0">
                  <a:pos x="58" y="34"/>
                </a:cxn>
                <a:cxn ang="0">
                  <a:pos x="79" y="31"/>
                </a:cxn>
                <a:cxn ang="0">
                  <a:pos x="107" y="31"/>
                </a:cxn>
                <a:cxn ang="0">
                  <a:pos x="138" y="31"/>
                </a:cxn>
                <a:cxn ang="0">
                  <a:pos x="165" y="34"/>
                </a:cxn>
                <a:cxn ang="0">
                  <a:pos x="193" y="37"/>
                </a:cxn>
                <a:cxn ang="0">
                  <a:pos x="214" y="43"/>
                </a:cxn>
                <a:cxn ang="0">
                  <a:pos x="220" y="13"/>
                </a:cxn>
                <a:cxn ang="0">
                  <a:pos x="193" y="6"/>
                </a:cxn>
                <a:cxn ang="0">
                  <a:pos x="165" y="3"/>
                </a:cxn>
                <a:cxn ang="0">
                  <a:pos x="138" y="0"/>
                </a:cxn>
                <a:cxn ang="0">
                  <a:pos x="107" y="0"/>
                </a:cxn>
                <a:cxn ang="0">
                  <a:pos x="79" y="0"/>
                </a:cxn>
                <a:cxn ang="0">
                  <a:pos x="52" y="3"/>
                </a:cxn>
                <a:cxn ang="0">
                  <a:pos x="30" y="10"/>
                </a:cxn>
                <a:cxn ang="0">
                  <a:pos x="9" y="22"/>
                </a:cxn>
                <a:cxn ang="0">
                  <a:pos x="0" y="31"/>
                </a:cxn>
                <a:cxn ang="0">
                  <a:pos x="9" y="22"/>
                </a:cxn>
                <a:cxn ang="0">
                  <a:pos x="3" y="28"/>
                </a:cxn>
                <a:cxn ang="0">
                  <a:pos x="3" y="37"/>
                </a:cxn>
                <a:cxn ang="0">
                  <a:pos x="12" y="46"/>
                </a:cxn>
                <a:cxn ang="0">
                  <a:pos x="21" y="46"/>
                </a:cxn>
                <a:cxn ang="0">
                  <a:pos x="30" y="37"/>
                </a:cxn>
              </a:cxnLst>
              <a:rect l="0" t="0" r="r" b="b"/>
              <a:pathLst>
                <a:path w="220" h="46">
                  <a:moveTo>
                    <a:pt x="30" y="37"/>
                  </a:moveTo>
                  <a:lnTo>
                    <a:pt x="21" y="46"/>
                  </a:lnTo>
                  <a:lnTo>
                    <a:pt x="36" y="40"/>
                  </a:lnTo>
                  <a:lnTo>
                    <a:pt x="58" y="34"/>
                  </a:lnTo>
                  <a:lnTo>
                    <a:pt x="79" y="31"/>
                  </a:lnTo>
                  <a:lnTo>
                    <a:pt x="107" y="31"/>
                  </a:lnTo>
                  <a:lnTo>
                    <a:pt x="138" y="31"/>
                  </a:lnTo>
                  <a:lnTo>
                    <a:pt x="165" y="34"/>
                  </a:lnTo>
                  <a:lnTo>
                    <a:pt x="193" y="37"/>
                  </a:lnTo>
                  <a:lnTo>
                    <a:pt x="214" y="43"/>
                  </a:lnTo>
                  <a:lnTo>
                    <a:pt x="220" y="13"/>
                  </a:lnTo>
                  <a:lnTo>
                    <a:pt x="193" y="6"/>
                  </a:lnTo>
                  <a:lnTo>
                    <a:pt x="165" y="3"/>
                  </a:lnTo>
                  <a:lnTo>
                    <a:pt x="138" y="0"/>
                  </a:lnTo>
                  <a:lnTo>
                    <a:pt x="107" y="0"/>
                  </a:lnTo>
                  <a:lnTo>
                    <a:pt x="79" y="0"/>
                  </a:lnTo>
                  <a:lnTo>
                    <a:pt x="52" y="3"/>
                  </a:lnTo>
                  <a:lnTo>
                    <a:pt x="30" y="10"/>
                  </a:lnTo>
                  <a:lnTo>
                    <a:pt x="9" y="22"/>
                  </a:lnTo>
                  <a:lnTo>
                    <a:pt x="0" y="31"/>
                  </a:lnTo>
                  <a:lnTo>
                    <a:pt x="9" y="22"/>
                  </a:lnTo>
                  <a:lnTo>
                    <a:pt x="3" y="28"/>
                  </a:lnTo>
                  <a:lnTo>
                    <a:pt x="3" y="37"/>
                  </a:lnTo>
                  <a:lnTo>
                    <a:pt x="12" y="46"/>
                  </a:lnTo>
                  <a:lnTo>
                    <a:pt x="21" y="46"/>
                  </a:lnTo>
                  <a:lnTo>
                    <a:pt x="30" y="37"/>
                  </a:lnTo>
                  <a:close/>
                </a:path>
              </a:pathLst>
            </a:custGeom>
            <a:solidFill>
              <a:srgbClr val="A50021"/>
            </a:solidFill>
            <a:ln w="9525">
              <a:noFill/>
              <a:round/>
              <a:headEnd/>
              <a:tailEnd/>
            </a:ln>
          </p:spPr>
          <p:txBody>
            <a:bodyPr>
              <a:prstTxWarp prst="textNoShape">
                <a:avLst/>
              </a:prstTxWarp>
            </a:bodyPr>
            <a:lstStyle/>
            <a:p>
              <a:endParaRPr lang="en-US"/>
            </a:p>
          </p:txBody>
        </p:sp>
        <p:sp>
          <p:nvSpPr>
            <p:cNvPr id="455783" name="Freeform 103"/>
            <p:cNvSpPr>
              <a:spLocks/>
            </p:cNvSpPr>
            <p:nvPr/>
          </p:nvSpPr>
          <p:spPr bwMode="auto">
            <a:xfrm>
              <a:off x="4691" y="1475"/>
              <a:ext cx="263" cy="619"/>
            </a:xfrm>
            <a:custGeom>
              <a:avLst/>
              <a:gdLst/>
              <a:ahLst/>
              <a:cxnLst>
                <a:cxn ang="0">
                  <a:pos x="30" y="610"/>
                </a:cxn>
                <a:cxn ang="0">
                  <a:pos x="24" y="616"/>
                </a:cxn>
                <a:cxn ang="0">
                  <a:pos x="64" y="564"/>
                </a:cxn>
                <a:cxn ang="0">
                  <a:pos x="104" y="491"/>
                </a:cxn>
                <a:cxn ang="0">
                  <a:pos x="138" y="405"/>
                </a:cxn>
                <a:cxn ang="0">
                  <a:pos x="171" y="313"/>
                </a:cxn>
                <a:cxn ang="0">
                  <a:pos x="202" y="218"/>
                </a:cxn>
                <a:cxn ang="0">
                  <a:pos x="226" y="132"/>
                </a:cxn>
                <a:cxn ang="0">
                  <a:pos x="248" y="58"/>
                </a:cxn>
                <a:cxn ang="0">
                  <a:pos x="263" y="6"/>
                </a:cxn>
                <a:cxn ang="0">
                  <a:pos x="233" y="0"/>
                </a:cxn>
                <a:cxn ang="0">
                  <a:pos x="217" y="52"/>
                </a:cxn>
                <a:cxn ang="0">
                  <a:pos x="196" y="126"/>
                </a:cxn>
                <a:cxn ang="0">
                  <a:pos x="171" y="212"/>
                </a:cxn>
                <a:cxn ang="0">
                  <a:pos x="141" y="307"/>
                </a:cxn>
                <a:cxn ang="0">
                  <a:pos x="107" y="399"/>
                </a:cxn>
                <a:cxn ang="0">
                  <a:pos x="73" y="478"/>
                </a:cxn>
                <a:cxn ang="0">
                  <a:pos x="39" y="552"/>
                </a:cxn>
                <a:cxn ang="0">
                  <a:pos x="6" y="598"/>
                </a:cxn>
                <a:cxn ang="0">
                  <a:pos x="0" y="604"/>
                </a:cxn>
                <a:cxn ang="0">
                  <a:pos x="6" y="598"/>
                </a:cxn>
                <a:cxn ang="0">
                  <a:pos x="3" y="607"/>
                </a:cxn>
                <a:cxn ang="0">
                  <a:pos x="6" y="616"/>
                </a:cxn>
                <a:cxn ang="0">
                  <a:pos x="15" y="619"/>
                </a:cxn>
                <a:cxn ang="0">
                  <a:pos x="24" y="616"/>
                </a:cxn>
                <a:cxn ang="0">
                  <a:pos x="30" y="610"/>
                </a:cxn>
              </a:cxnLst>
              <a:rect l="0" t="0" r="r" b="b"/>
              <a:pathLst>
                <a:path w="263" h="619">
                  <a:moveTo>
                    <a:pt x="30" y="610"/>
                  </a:moveTo>
                  <a:lnTo>
                    <a:pt x="24" y="616"/>
                  </a:lnTo>
                  <a:lnTo>
                    <a:pt x="64" y="564"/>
                  </a:lnTo>
                  <a:lnTo>
                    <a:pt x="104" y="491"/>
                  </a:lnTo>
                  <a:lnTo>
                    <a:pt x="138" y="405"/>
                  </a:lnTo>
                  <a:lnTo>
                    <a:pt x="171" y="313"/>
                  </a:lnTo>
                  <a:lnTo>
                    <a:pt x="202" y="218"/>
                  </a:lnTo>
                  <a:lnTo>
                    <a:pt x="226" y="132"/>
                  </a:lnTo>
                  <a:lnTo>
                    <a:pt x="248" y="58"/>
                  </a:lnTo>
                  <a:lnTo>
                    <a:pt x="263" y="6"/>
                  </a:lnTo>
                  <a:lnTo>
                    <a:pt x="233" y="0"/>
                  </a:lnTo>
                  <a:lnTo>
                    <a:pt x="217" y="52"/>
                  </a:lnTo>
                  <a:lnTo>
                    <a:pt x="196" y="126"/>
                  </a:lnTo>
                  <a:lnTo>
                    <a:pt x="171" y="212"/>
                  </a:lnTo>
                  <a:lnTo>
                    <a:pt x="141" y="307"/>
                  </a:lnTo>
                  <a:lnTo>
                    <a:pt x="107" y="399"/>
                  </a:lnTo>
                  <a:lnTo>
                    <a:pt x="73" y="478"/>
                  </a:lnTo>
                  <a:lnTo>
                    <a:pt x="39" y="552"/>
                  </a:lnTo>
                  <a:lnTo>
                    <a:pt x="6" y="598"/>
                  </a:lnTo>
                  <a:lnTo>
                    <a:pt x="0" y="604"/>
                  </a:lnTo>
                  <a:lnTo>
                    <a:pt x="6" y="598"/>
                  </a:lnTo>
                  <a:lnTo>
                    <a:pt x="3" y="607"/>
                  </a:lnTo>
                  <a:lnTo>
                    <a:pt x="6" y="616"/>
                  </a:lnTo>
                  <a:lnTo>
                    <a:pt x="15" y="619"/>
                  </a:lnTo>
                  <a:lnTo>
                    <a:pt x="24" y="616"/>
                  </a:lnTo>
                  <a:lnTo>
                    <a:pt x="30" y="610"/>
                  </a:lnTo>
                  <a:close/>
                </a:path>
              </a:pathLst>
            </a:custGeom>
            <a:solidFill>
              <a:srgbClr val="A50021"/>
            </a:solidFill>
            <a:ln w="9525">
              <a:noFill/>
              <a:round/>
              <a:headEnd/>
              <a:tailEnd/>
            </a:ln>
          </p:spPr>
          <p:txBody>
            <a:bodyPr>
              <a:prstTxWarp prst="textNoShape">
                <a:avLst/>
              </a:prstTxWarp>
            </a:bodyPr>
            <a:lstStyle/>
            <a:p>
              <a:endParaRPr lang="en-US"/>
            </a:p>
          </p:txBody>
        </p:sp>
        <p:sp>
          <p:nvSpPr>
            <p:cNvPr id="455784" name="Freeform 104"/>
            <p:cNvSpPr>
              <a:spLocks/>
            </p:cNvSpPr>
            <p:nvPr/>
          </p:nvSpPr>
          <p:spPr bwMode="auto">
            <a:xfrm>
              <a:off x="4583" y="2079"/>
              <a:ext cx="138" cy="374"/>
            </a:xfrm>
            <a:custGeom>
              <a:avLst/>
              <a:gdLst/>
              <a:ahLst/>
              <a:cxnLst>
                <a:cxn ang="0">
                  <a:pos x="6" y="349"/>
                </a:cxn>
                <a:cxn ang="0">
                  <a:pos x="31" y="365"/>
                </a:cxn>
                <a:cxn ang="0">
                  <a:pos x="40" y="325"/>
                </a:cxn>
                <a:cxn ang="0">
                  <a:pos x="52" y="279"/>
                </a:cxn>
                <a:cxn ang="0">
                  <a:pos x="68" y="227"/>
                </a:cxn>
                <a:cxn ang="0">
                  <a:pos x="86" y="175"/>
                </a:cxn>
                <a:cxn ang="0">
                  <a:pos x="101" y="123"/>
                </a:cxn>
                <a:cxn ang="0">
                  <a:pos x="117" y="77"/>
                </a:cxn>
                <a:cxn ang="0">
                  <a:pos x="129" y="37"/>
                </a:cxn>
                <a:cxn ang="0">
                  <a:pos x="138" y="6"/>
                </a:cxn>
                <a:cxn ang="0">
                  <a:pos x="108" y="0"/>
                </a:cxn>
                <a:cxn ang="0">
                  <a:pos x="98" y="31"/>
                </a:cxn>
                <a:cxn ang="0">
                  <a:pos x="86" y="70"/>
                </a:cxn>
                <a:cxn ang="0">
                  <a:pos x="71" y="116"/>
                </a:cxn>
                <a:cxn ang="0">
                  <a:pos x="55" y="169"/>
                </a:cxn>
                <a:cxn ang="0">
                  <a:pos x="37" y="221"/>
                </a:cxn>
                <a:cxn ang="0">
                  <a:pos x="22" y="273"/>
                </a:cxn>
                <a:cxn ang="0">
                  <a:pos x="9" y="319"/>
                </a:cxn>
                <a:cxn ang="0">
                  <a:pos x="0" y="359"/>
                </a:cxn>
                <a:cxn ang="0">
                  <a:pos x="25" y="374"/>
                </a:cxn>
                <a:cxn ang="0">
                  <a:pos x="0" y="359"/>
                </a:cxn>
                <a:cxn ang="0">
                  <a:pos x="3" y="371"/>
                </a:cxn>
                <a:cxn ang="0">
                  <a:pos x="12" y="374"/>
                </a:cxn>
                <a:cxn ang="0">
                  <a:pos x="25" y="374"/>
                </a:cxn>
                <a:cxn ang="0">
                  <a:pos x="31" y="365"/>
                </a:cxn>
                <a:cxn ang="0">
                  <a:pos x="6" y="349"/>
                </a:cxn>
              </a:cxnLst>
              <a:rect l="0" t="0" r="r" b="b"/>
              <a:pathLst>
                <a:path w="138" h="374">
                  <a:moveTo>
                    <a:pt x="6" y="349"/>
                  </a:moveTo>
                  <a:lnTo>
                    <a:pt x="31" y="365"/>
                  </a:lnTo>
                  <a:lnTo>
                    <a:pt x="40" y="325"/>
                  </a:lnTo>
                  <a:lnTo>
                    <a:pt x="52" y="279"/>
                  </a:lnTo>
                  <a:lnTo>
                    <a:pt x="68" y="227"/>
                  </a:lnTo>
                  <a:lnTo>
                    <a:pt x="86" y="175"/>
                  </a:lnTo>
                  <a:lnTo>
                    <a:pt x="101" y="123"/>
                  </a:lnTo>
                  <a:lnTo>
                    <a:pt x="117" y="77"/>
                  </a:lnTo>
                  <a:lnTo>
                    <a:pt x="129" y="37"/>
                  </a:lnTo>
                  <a:lnTo>
                    <a:pt x="138" y="6"/>
                  </a:lnTo>
                  <a:lnTo>
                    <a:pt x="108" y="0"/>
                  </a:lnTo>
                  <a:lnTo>
                    <a:pt x="98" y="31"/>
                  </a:lnTo>
                  <a:lnTo>
                    <a:pt x="86" y="70"/>
                  </a:lnTo>
                  <a:lnTo>
                    <a:pt x="71" y="116"/>
                  </a:lnTo>
                  <a:lnTo>
                    <a:pt x="55" y="169"/>
                  </a:lnTo>
                  <a:lnTo>
                    <a:pt x="37" y="221"/>
                  </a:lnTo>
                  <a:lnTo>
                    <a:pt x="22" y="273"/>
                  </a:lnTo>
                  <a:lnTo>
                    <a:pt x="9" y="319"/>
                  </a:lnTo>
                  <a:lnTo>
                    <a:pt x="0" y="359"/>
                  </a:lnTo>
                  <a:lnTo>
                    <a:pt x="25" y="374"/>
                  </a:lnTo>
                  <a:lnTo>
                    <a:pt x="0" y="359"/>
                  </a:lnTo>
                  <a:lnTo>
                    <a:pt x="3" y="371"/>
                  </a:lnTo>
                  <a:lnTo>
                    <a:pt x="12" y="374"/>
                  </a:lnTo>
                  <a:lnTo>
                    <a:pt x="25" y="374"/>
                  </a:lnTo>
                  <a:lnTo>
                    <a:pt x="31" y="365"/>
                  </a:lnTo>
                  <a:lnTo>
                    <a:pt x="6" y="349"/>
                  </a:lnTo>
                  <a:close/>
                </a:path>
              </a:pathLst>
            </a:custGeom>
            <a:solidFill>
              <a:srgbClr val="A50021"/>
            </a:solidFill>
            <a:ln w="9525">
              <a:noFill/>
              <a:round/>
              <a:headEnd/>
              <a:tailEnd/>
            </a:ln>
          </p:spPr>
          <p:txBody>
            <a:bodyPr>
              <a:prstTxWarp prst="textNoShape">
                <a:avLst/>
              </a:prstTxWarp>
            </a:bodyPr>
            <a:lstStyle/>
            <a:p>
              <a:endParaRPr lang="en-US"/>
            </a:p>
          </p:txBody>
        </p:sp>
        <p:sp>
          <p:nvSpPr>
            <p:cNvPr id="455785" name="Freeform 105"/>
            <p:cNvSpPr>
              <a:spLocks/>
            </p:cNvSpPr>
            <p:nvPr/>
          </p:nvSpPr>
          <p:spPr bwMode="auto">
            <a:xfrm>
              <a:off x="4589" y="2306"/>
              <a:ext cx="243" cy="147"/>
            </a:xfrm>
            <a:custGeom>
              <a:avLst/>
              <a:gdLst/>
              <a:ahLst/>
              <a:cxnLst>
                <a:cxn ang="0">
                  <a:pos x="243" y="12"/>
                </a:cxn>
                <a:cxn ang="0">
                  <a:pos x="243" y="12"/>
                </a:cxn>
                <a:cxn ang="0">
                  <a:pos x="215" y="0"/>
                </a:cxn>
                <a:cxn ang="0">
                  <a:pos x="184" y="0"/>
                </a:cxn>
                <a:cxn ang="0">
                  <a:pos x="157" y="9"/>
                </a:cxn>
                <a:cxn ang="0">
                  <a:pos x="129" y="24"/>
                </a:cxn>
                <a:cxn ang="0">
                  <a:pos x="98" y="46"/>
                </a:cxn>
                <a:cxn ang="0">
                  <a:pos x="68" y="70"/>
                </a:cxn>
                <a:cxn ang="0">
                  <a:pos x="34" y="95"/>
                </a:cxn>
                <a:cxn ang="0">
                  <a:pos x="0" y="122"/>
                </a:cxn>
                <a:cxn ang="0">
                  <a:pos x="19" y="147"/>
                </a:cxn>
                <a:cxn ang="0">
                  <a:pos x="52" y="119"/>
                </a:cxn>
                <a:cxn ang="0">
                  <a:pos x="86" y="95"/>
                </a:cxn>
                <a:cxn ang="0">
                  <a:pos x="117" y="70"/>
                </a:cxn>
                <a:cxn ang="0">
                  <a:pos x="141" y="49"/>
                </a:cxn>
                <a:cxn ang="0">
                  <a:pos x="169" y="40"/>
                </a:cxn>
                <a:cxn ang="0">
                  <a:pos x="190" y="30"/>
                </a:cxn>
                <a:cxn ang="0">
                  <a:pos x="209" y="30"/>
                </a:cxn>
                <a:cxn ang="0">
                  <a:pos x="230" y="37"/>
                </a:cxn>
                <a:cxn ang="0">
                  <a:pos x="230" y="37"/>
                </a:cxn>
                <a:cxn ang="0">
                  <a:pos x="243" y="12"/>
                </a:cxn>
              </a:cxnLst>
              <a:rect l="0" t="0" r="r" b="b"/>
              <a:pathLst>
                <a:path w="243" h="147">
                  <a:moveTo>
                    <a:pt x="243" y="12"/>
                  </a:moveTo>
                  <a:lnTo>
                    <a:pt x="243" y="12"/>
                  </a:lnTo>
                  <a:lnTo>
                    <a:pt x="215" y="0"/>
                  </a:lnTo>
                  <a:lnTo>
                    <a:pt x="184" y="0"/>
                  </a:lnTo>
                  <a:lnTo>
                    <a:pt x="157" y="9"/>
                  </a:lnTo>
                  <a:lnTo>
                    <a:pt x="129" y="24"/>
                  </a:lnTo>
                  <a:lnTo>
                    <a:pt x="98" y="46"/>
                  </a:lnTo>
                  <a:lnTo>
                    <a:pt x="68" y="70"/>
                  </a:lnTo>
                  <a:lnTo>
                    <a:pt x="34" y="95"/>
                  </a:lnTo>
                  <a:lnTo>
                    <a:pt x="0" y="122"/>
                  </a:lnTo>
                  <a:lnTo>
                    <a:pt x="19" y="147"/>
                  </a:lnTo>
                  <a:lnTo>
                    <a:pt x="52" y="119"/>
                  </a:lnTo>
                  <a:lnTo>
                    <a:pt x="86" y="95"/>
                  </a:lnTo>
                  <a:lnTo>
                    <a:pt x="117" y="70"/>
                  </a:lnTo>
                  <a:lnTo>
                    <a:pt x="141" y="49"/>
                  </a:lnTo>
                  <a:lnTo>
                    <a:pt x="169" y="40"/>
                  </a:lnTo>
                  <a:lnTo>
                    <a:pt x="190" y="30"/>
                  </a:lnTo>
                  <a:lnTo>
                    <a:pt x="209" y="30"/>
                  </a:lnTo>
                  <a:lnTo>
                    <a:pt x="230" y="37"/>
                  </a:lnTo>
                  <a:lnTo>
                    <a:pt x="230" y="37"/>
                  </a:lnTo>
                  <a:lnTo>
                    <a:pt x="243" y="12"/>
                  </a:lnTo>
                  <a:close/>
                </a:path>
              </a:pathLst>
            </a:custGeom>
            <a:solidFill>
              <a:srgbClr val="A50021"/>
            </a:solidFill>
            <a:ln w="9525">
              <a:noFill/>
              <a:round/>
              <a:headEnd/>
              <a:tailEnd/>
            </a:ln>
          </p:spPr>
          <p:txBody>
            <a:bodyPr>
              <a:prstTxWarp prst="textNoShape">
                <a:avLst/>
              </a:prstTxWarp>
            </a:bodyPr>
            <a:lstStyle/>
            <a:p>
              <a:endParaRPr lang="en-US"/>
            </a:p>
          </p:txBody>
        </p:sp>
        <p:sp>
          <p:nvSpPr>
            <p:cNvPr id="455786" name="Freeform 106"/>
            <p:cNvSpPr>
              <a:spLocks/>
            </p:cNvSpPr>
            <p:nvPr/>
          </p:nvSpPr>
          <p:spPr bwMode="auto">
            <a:xfrm>
              <a:off x="4819" y="2318"/>
              <a:ext cx="218" cy="227"/>
            </a:xfrm>
            <a:custGeom>
              <a:avLst/>
              <a:gdLst/>
              <a:ahLst/>
              <a:cxnLst>
                <a:cxn ang="0">
                  <a:pos x="218" y="196"/>
                </a:cxn>
                <a:cxn ang="0">
                  <a:pos x="218" y="196"/>
                </a:cxn>
                <a:cxn ang="0">
                  <a:pos x="190" y="184"/>
                </a:cxn>
                <a:cxn ang="0">
                  <a:pos x="163" y="160"/>
                </a:cxn>
                <a:cxn ang="0">
                  <a:pos x="138" y="135"/>
                </a:cxn>
                <a:cxn ang="0">
                  <a:pos x="114" y="104"/>
                </a:cxn>
                <a:cxn ang="0">
                  <a:pos x="89" y="74"/>
                </a:cxn>
                <a:cxn ang="0">
                  <a:pos x="65" y="46"/>
                </a:cxn>
                <a:cxn ang="0">
                  <a:pos x="40" y="18"/>
                </a:cxn>
                <a:cxn ang="0">
                  <a:pos x="13" y="0"/>
                </a:cxn>
                <a:cxn ang="0">
                  <a:pos x="0" y="25"/>
                </a:cxn>
                <a:cxn ang="0">
                  <a:pos x="22" y="43"/>
                </a:cxn>
                <a:cxn ang="0">
                  <a:pos x="40" y="64"/>
                </a:cxn>
                <a:cxn ang="0">
                  <a:pos x="65" y="92"/>
                </a:cxn>
                <a:cxn ang="0">
                  <a:pos x="89" y="123"/>
                </a:cxn>
                <a:cxn ang="0">
                  <a:pos x="114" y="153"/>
                </a:cxn>
                <a:cxn ang="0">
                  <a:pos x="144" y="184"/>
                </a:cxn>
                <a:cxn ang="0">
                  <a:pos x="178" y="209"/>
                </a:cxn>
                <a:cxn ang="0">
                  <a:pos x="212" y="227"/>
                </a:cxn>
                <a:cxn ang="0">
                  <a:pos x="212" y="227"/>
                </a:cxn>
                <a:cxn ang="0">
                  <a:pos x="218" y="196"/>
                </a:cxn>
              </a:cxnLst>
              <a:rect l="0" t="0" r="r" b="b"/>
              <a:pathLst>
                <a:path w="218" h="227">
                  <a:moveTo>
                    <a:pt x="218" y="196"/>
                  </a:moveTo>
                  <a:lnTo>
                    <a:pt x="218" y="196"/>
                  </a:lnTo>
                  <a:lnTo>
                    <a:pt x="190" y="184"/>
                  </a:lnTo>
                  <a:lnTo>
                    <a:pt x="163" y="160"/>
                  </a:lnTo>
                  <a:lnTo>
                    <a:pt x="138" y="135"/>
                  </a:lnTo>
                  <a:lnTo>
                    <a:pt x="114" y="104"/>
                  </a:lnTo>
                  <a:lnTo>
                    <a:pt x="89" y="74"/>
                  </a:lnTo>
                  <a:lnTo>
                    <a:pt x="65" y="46"/>
                  </a:lnTo>
                  <a:lnTo>
                    <a:pt x="40" y="18"/>
                  </a:lnTo>
                  <a:lnTo>
                    <a:pt x="13" y="0"/>
                  </a:lnTo>
                  <a:lnTo>
                    <a:pt x="0" y="25"/>
                  </a:lnTo>
                  <a:lnTo>
                    <a:pt x="22" y="43"/>
                  </a:lnTo>
                  <a:lnTo>
                    <a:pt x="40" y="64"/>
                  </a:lnTo>
                  <a:lnTo>
                    <a:pt x="65" y="92"/>
                  </a:lnTo>
                  <a:lnTo>
                    <a:pt x="89" y="123"/>
                  </a:lnTo>
                  <a:lnTo>
                    <a:pt x="114" y="153"/>
                  </a:lnTo>
                  <a:lnTo>
                    <a:pt x="144" y="184"/>
                  </a:lnTo>
                  <a:lnTo>
                    <a:pt x="178" y="209"/>
                  </a:lnTo>
                  <a:lnTo>
                    <a:pt x="212" y="227"/>
                  </a:lnTo>
                  <a:lnTo>
                    <a:pt x="212" y="227"/>
                  </a:lnTo>
                  <a:lnTo>
                    <a:pt x="218" y="196"/>
                  </a:lnTo>
                  <a:close/>
                </a:path>
              </a:pathLst>
            </a:custGeom>
            <a:solidFill>
              <a:srgbClr val="A50021"/>
            </a:solidFill>
            <a:ln w="9525">
              <a:noFill/>
              <a:round/>
              <a:headEnd/>
              <a:tailEnd/>
            </a:ln>
          </p:spPr>
          <p:txBody>
            <a:bodyPr>
              <a:prstTxWarp prst="textNoShape">
                <a:avLst/>
              </a:prstTxWarp>
            </a:bodyPr>
            <a:lstStyle/>
            <a:p>
              <a:endParaRPr lang="en-US"/>
            </a:p>
          </p:txBody>
        </p:sp>
        <p:sp>
          <p:nvSpPr>
            <p:cNvPr id="455787" name="Freeform 107"/>
            <p:cNvSpPr>
              <a:spLocks/>
            </p:cNvSpPr>
            <p:nvPr/>
          </p:nvSpPr>
          <p:spPr bwMode="auto">
            <a:xfrm>
              <a:off x="5031" y="2514"/>
              <a:ext cx="288" cy="43"/>
            </a:xfrm>
            <a:custGeom>
              <a:avLst/>
              <a:gdLst/>
              <a:ahLst/>
              <a:cxnLst>
                <a:cxn ang="0">
                  <a:pos x="288" y="19"/>
                </a:cxn>
                <a:cxn ang="0">
                  <a:pos x="288" y="19"/>
                </a:cxn>
                <a:cxn ang="0">
                  <a:pos x="254" y="3"/>
                </a:cxn>
                <a:cxn ang="0">
                  <a:pos x="215" y="0"/>
                </a:cxn>
                <a:cxn ang="0">
                  <a:pos x="181" y="0"/>
                </a:cxn>
                <a:cxn ang="0">
                  <a:pos x="144" y="3"/>
                </a:cxn>
                <a:cxn ang="0">
                  <a:pos x="107" y="9"/>
                </a:cxn>
                <a:cxn ang="0">
                  <a:pos x="73" y="9"/>
                </a:cxn>
                <a:cxn ang="0">
                  <a:pos x="37" y="9"/>
                </a:cxn>
                <a:cxn ang="0">
                  <a:pos x="6" y="0"/>
                </a:cxn>
                <a:cxn ang="0">
                  <a:pos x="0" y="31"/>
                </a:cxn>
                <a:cxn ang="0">
                  <a:pos x="37" y="40"/>
                </a:cxn>
                <a:cxn ang="0">
                  <a:pos x="73" y="40"/>
                </a:cxn>
                <a:cxn ang="0">
                  <a:pos x="107" y="40"/>
                </a:cxn>
                <a:cxn ang="0">
                  <a:pos x="144" y="34"/>
                </a:cxn>
                <a:cxn ang="0">
                  <a:pos x="181" y="31"/>
                </a:cxn>
                <a:cxn ang="0">
                  <a:pos x="215" y="31"/>
                </a:cxn>
                <a:cxn ang="0">
                  <a:pos x="248" y="34"/>
                </a:cxn>
                <a:cxn ang="0">
                  <a:pos x="276" y="43"/>
                </a:cxn>
                <a:cxn ang="0">
                  <a:pos x="276" y="43"/>
                </a:cxn>
                <a:cxn ang="0">
                  <a:pos x="288" y="19"/>
                </a:cxn>
              </a:cxnLst>
              <a:rect l="0" t="0" r="r" b="b"/>
              <a:pathLst>
                <a:path w="288" h="43">
                  <a:moveTo>
                    <a:pt x="288" y="19"/>
                  </a:moveTo>
                  <a:lnTo>
                    <a:pt x="288" y="19"/>
                  </a:lnTo>
                  <a:lnTo>
                    <a:pt x="254" y="3"/>
                  </a:lnTo>
                  <a:lnTo>
                    <a:pt x="215" y="0"/>
                  </a:lnTo>
                  <a:lnTo>
                    <a:pt x="181" y="0"/>
                  </a:lnTo>
                  <a:lnTo>
                    <a:pt x="144" y="3"/>
                  </a:lnTo>
                  <a:lnTo>
                    <a:pt x="107" y="9"/>
                  </a:lnTo>
                  <a:lnTo>
                    <a:pt x="73" y="9"/>
                  </a:lnTo>
                  <a:lnTo>
                    <a:pt x="37" y="9"/>
                  </a:lnTo>
                  <a:lnTo>
                    <a:pt x="6" y="0"/>
                  </a:lnTo>
                  <a:lnTo>
                    <a:pt x="0" y="31"/>
                  </a:lnTo>
                  <a:lnTo>
                    <a:pt x="37" y="40"/>
                  </a:lnTo>
                  <a:lnTo>
                    <a:pt x="73" y="40"/>
                  </a:lnTo>
                  <a:lnTo>
                    <a:pt x="107" y="40"/>
                  </a:lnTo>
                  <a:lnTo>
                    <a:pt x="144" y="34"/>
                  </a:lnTo>
                  <a:lnTo>
                    <a:pt x="181" y="31"/>
                  </a:lnTo>
                  <a:lnTo>
                    <a:pt x="215" y="31"/>
                  </a:lnTo>
                  <a:lnTo>
                    <a:pt x="248" y="34"/>
                  </a:lnTo>
                  <a:lnTo>
                    <a:pt x="276" y="43"/>
                  </a:lnTo>
                  <a:lnTo>
                    <a:pt x="276" y="43"/>
                  </a:lnTo>
                  <a:lnTo>
                    <a:pt x="288" y="19"/>
                  </a:lnTo>
                  <a:close/>
                </a:path>
              </a:pathLst>
            </a:custGeom>
            <a:solidFill>
              <a:srgbClr val="A50021"/>
            </a:solidFill>
            <a:ln w="9525">
              <a:noFill/>
              <a:round/>
              <a:headEnd/>
              <a:tailEnd/>
            </a:ln>
          </p:spPr>
          <p:txBody>
            <a:bodyPr>
              <a:prstTxWarp prst="textNoShape">
                <a:avLst/>
              </a:prstTxWarp>
            </a:bodyPr>
            <a:lstStyle/>
            <a:p>
              <a:endParaRPr lang="en-US"/>
            </a:p>
          </p:txBody>
        </p:sp>
        <p:sp>
          <p:nvSpPr>
            <p:cNvPr id="455788" name="Freeform 108"/>
            <p:cNvSpPr>
              <a:spLocks/>
            </p:cNvSpPr>
            <p:nvPr/>
          </p:nvSpPr>
          <p:spPr bwMode="auto">
            <a:xfrm>
              <a:off x="5307" y="2533"/>
              <a:ext cx="230" cy="257"/>
            </a:xfrm>
            <a:custGeom>
              <a:avLst/>
              <a:gdLst/>
              <a:ahLst/>
              <a:cxnLst>
                <a:cxn ang="0">
                  <a:pos x="215" y="227"/>
                </a:cxn>
                <a:cxn ang="0">
                  <a:pos x="215" y="227"/>
                </a:cxn>
                <a:cxn ang="0">
                  <a:pos x="202" y="220"/>
                </a:cxn>
                <a:cxn ang="0">
                  <a:pos x="184" y="199"/>
                </a:cxn>
                <a:cxn ang="0">
                  <a:pos x="159" y="168"/>
                </a:cxn>
                <a:cxn ang="0">
                  <a:pos x="135" y="132"/>
                </a:cxn>
                <a:cxn ang="0">
                  <a:pos x="107" y="92"/>
                </a:cxn>
                <a:cxn ang="0">
                  <a:pos x="80" y="55"/>
                </a:cxn>
                <a:cxn ang="0">
                  <a:pos x="46" y="21"/>
                </a:cxn>
                <a:cxn ang="0">
                  <a:pos x="12" y="0"/>
                </a:cxn>
                <a:cxn ang="0">
                  <a:pos x="0" y="24"/>
                </a:cxn>
                <a:cxn ang="0">
                  <a:pos x="27" y="46"/>
                </a:cxn>
                <a:cxn ang="0">
                  <a:pos x="55" y="73"/>
                </a:cxn>
                <a:cxn ang="0">
                  <a:pos x="83" y="110"/>
                </a:cxn>
                <a:cxn ang="0">
                  <a:pos x="110" y="150"/>
                </a:cxn>
                <a:cxn ang="0">
                  <a:pos x="135" y="187"/>
                </a:cxn>
                <a:cxn ang="0">
                  <a:pos x="159" y="217"/>
                </a:cxn>
                <a:cxn ang="0">
                  <a:pos x="184" y="245"/>
                </a:cxn>
                <a:cxn ang="0">
                  <a:pos x="215" y="257"/>
                </a:cxn>
                <a:cxn ang="0">
                  <a:pos x="215" y="257"/>
                </a:cxn>
                <a:cxn ang="0">
                  <a:pos x="215" y="257"/>
                </a:cxn>
                <a:cxn ang="0">
                  <a:pos x="224" y="251"/>
                </a:cxn>
                <a:cxn ang="0">
                  <a:pos x="230" y="242"/>
                </a:cxn>
                <a:cxn ang="0">
                  <a:pos x="224" y="233"/>
                </a:cxn>
                <a:cxn ang="0">
                  <a:pos x="215" y="227"/>
                </a:cxn>
              </a:cxnLst>
              <a:rect l="0" t="0" r="r" b="b"/>
              <a:pathLst>
                <a:path w="230" h="257">
                  <a:moveTo>
                    <a:pt x="215" y="227"/>
                  </a:moveTo>
                  <a:lnTo>
                    <a:pt x="215" y="227"/>
                  </a:lnTo>
                  <a:lnTo>
                    <a:pt x="202" y="220"/>
                  </a:lnTo>
                  <a:lnTo>
                    <a:pt x="184" y="199"/>
                  </a:lnTo>
                  <a:lnTo>
                    <a:pt x="159" y="168"/>
                  </a:lnTo>
                  <a:lnTo>
                    <a:pt x="135" y="132"/>
                  </a:lnTo>
                  <a:lnTo>
                    <a:pt x="107" y="92"/>
                  </a:lnTo>
                  <a:lnTo>
                    <a:pt x="80" y="55"/>
                  </a:lnTo>
                  <a:lnTo>
                    <a:pt x="46" y="21"/>
                  </a:lnTo>
                  <a:lnTo>
                    <a:pt x="12" y="0"/>
                  </a:lnTo>
                  <a:lnTo>
                    <a:pt x="0" y="24"/>
                  </a:lnTo>
                  <a:lnTo>
                    <a:pt x="27" y="46"/>
                  </a:lnTo>
                  <a:lnTo>
                    <a:pt x="55" y="73"/>
                  </a:lnTo>
                  <a:lnTo>
                    <a:pt x="83" y="110"/>
                  </a:lnTo>
                  <a:lnTo>
                    <a:pt x="110" y="150"/>
                  </a:lnTo>
                  <a:lnTo>
                    <a:pt x="135" y="187"/>
                  </a:lnTo>
                  <a:lnTo>
                    <a:pt x="159" y="217"/>
                  </a:lnTo>
                  <a:lnTo>
                    <a:pt x="184" y="245"/>
                  </a:lnTo>
                  <a:lnTo>
                    <a:pt x="215" y="257"/>
                  </a:lnTo>
                  <a:lnTo>
                    <a:pt x="215" y="257"/>
                  </a:lnTo>
                  <a:lnTo>
                    <a:pt x="215" y="257"/>
                  </a:lnTo>
                  <a:lnTo>
                    <a:pt x="224" y="251"/>
                  </a:lnTo>
                  <a:lnTo>
                    <a:pt x="230" y="242"/>
                  </a:lnTo>
                  <a:lnTo>
                    <a:pt x="224" y="233"/>
                  </a:lnTo>
                  <a:lnTo>
                    <a:pt x="215" y="227"/>
                  </a:lnTo>
                  <a:close/>
                </a:path>
              </a:pathLst>
            </a:custGeom>
            <a:solidFill>
              <a:srgbClr val="A50021"/>
            </a:solidFill>
            <a:ln w="9525">
              <a:noFill/>
              <a:round/>
              <a:headEnd/>
              <a:tailEnd/>
            </a:ln>
          </p:spPr>
          <p:txBody>
            <a:bodyPr>
              <a:prstTxWarp prst="textNoShape">
                <a:avLst/>
              </a:prstTxWarp>
            </a:bodyPr>
            <a:lstStyle/>
            <a:p>
              <a:endParaRPr lang="en-US"/>
            </a:p>
          </p:txBody>
        </p:sp>
        <p:sp>
          <p:nvSpPr>
            <p:cNvPr id="455789" name="Freeform 109"/>
            <p:cNvSpPr>
              <a:spLocks/>
            </p:cNvSpPr>
            <p:nvPr/>
          </p:nvSpPr>
          <p:spPr bwMode="auto">
            <a:xfrm>
              <a:off x="5522" y="2732"/>
              <a:ext cx="116" cy="58"/>
            </a:xfrm>
            <a:custGeom>
              <a:avLst/>
              <a:gdLst/>
              <a:ahLst/>
              <a:cxnLst>
                <a:cxn ang="0">
                  <a:pos x="85" y="9"/>
                </a:cxn>
                <a:cxn ang="0">
                  <a:pos x="95" y="0"/>
                </a:cxn>
                <a:cxn ang="0">
                  <a:pos x="73" y="6"/>
                </a:cxn>
                <a:cxn ang="0">
                  <a:pos x="58" y="12"/>
                </a:cxn>
                <a:cxn ang="0">
                  <a:pos x="46" y="18"/>
                </a:cxn>
                <a:cxn ang="0">
                  <a:pos x="36" y="21"/>
                </a:cxn>
                <a:cxn ang="0">
                  <a:pos x="30" y="24"/>
                </a:cxn>
                <a:cxn ang="0">
                  <a:pos x="21" y="24"/>
                </a:cxn>
                <a:cxn ang="0">
                  <a:pos x="12" y="24"/>
                </a:cxn>
                <a:cxn ang="0">
                  <a:pos x="0" y="28"/>
                </a:cxn>
                <a:cxn ang="0">
                  <a:pos x="0" y="58"/>
                </a:cxn>
                <a:cxn ang="0">
                  <a:pos x="12" y="55"/>
                </a:cxn>
                <a:cxn ang="0">
                  <a:pos x="21" y="55"/>
                </a:cxn>
                <a:cxn ang="0">
                  <a:pos x="30" y="55"/>
                </a:cxn>
                <a:cxn ang="0">
                  <a:pos x="42" y="52"/>
                </a:cxn>
                <a:cxn ang="0">
                  <a:pos x="52" y="49"/>
                </a:cxn>
                <a:cxn ang="0">
                  <a:pos x="70" y="43"/>
                </a:cxn>
                <a:cxn ang="0">
                  <a:pos x="85" y="37"/>
                </a:cxn>
                <a:cxn ang="0">
                  <a:pos x="107" y="24"/>
                </a:cxn>
                <a:cxn ang="0">
                  <a:pos x="116" y="15"/>
                </a:cxn>
                <a:cxn ang="0">
                  <a:pos x="107" y="24"/>
                </a:cxn>
                <a:cxn ang="0">
                  <a:pos x="113" y="18"/>
                </a:cxn>
                <a:cxn ang="0">
                  <a:pos x="113" y="6"/>
                </a:cxn>
                <a:cxn ang="0">
                  <a:pos x="104" y="0"/>
                </a:cxn>
                <a:cxn ang="0">
                  <a:pos x="95" y="0"/>
                </a:cxn>
                <a:cxn ang="0">
                  <a:pos x="85" y="9"/>
                </a:cxn>
              </a:cxnLst>
              <a:rect l="0" t="0" r="r" b="b"/>
              <a:pathLst>
                <a:path w="116" h="58">
                  <a:moveTo>
                    <a:pt x="85" y="9"/>
                  </a:moveTo>
                  <a:lnTo>
                    <a:pt x="95" y="0"/>
                  </a:lnTo>
                  <a:lnTo>
                    <a:pt x="73" y="6"/>
                  </a:lnTo>
                  <a:lnTo>
                    <a:pt x="58" y="12"/>
                  </a:lnTo>
                  <a:lnTo>
                    <a:pt x="46" y="18"/>
                  </a:lnTo>
                  <a:lnTo>
                    <a:pt x="36" y="21"/>
                  </a:lnTo>
                  <a:lnTo>
                    <a:pt x="30" y="24"/>
                  </a:lnTo>
                  <a:lnTo>
                    <a:pt x="21" y="24"/>
                  </a:lnTo>
                  <a:lnTo>
                    <a:pt x="12" y="24"/>
                  </a:lnTo>
                  <a:lnTo>
                    <a:pt x="0" y="28"/>
                  </a:lnTo>
                  <a:lnTo>
                    <a:pt x="0" y="58"/>
                  </a:lnTo>
                  <a:lnTo>
                    <a:pt x="12" y="55"/>
                  </a:lnTo>
                  <a:lnTo>
                    <a:pt x="21" y="55"/>
                  </a:lnTo>
                  <a:lnTo>
                    <a:pt x="30" y="55"/>
                  </a:lnTo>
                  <a:lnTo>
                    <a:pt x="42" y="52"/>
                  </a:lnTo>
                  <a:lnTo>
                    <a:pt x="52" y="49"/>
                  </a:lnTo>
                  <a:lnTo>
                    <a:pt x="70" y="43"/>
                  </a:lnTo>
                  <a:lnTo>
                    <a:pt x="85" y="37"/>
                  </a:lnTo>
                  <a:lnTo>
                    <a:pt x="107" y="24"/>
                  </a:lnTo>
                  <a:lnTo>
                    <a:pt x="116" y="15"/>
                  </a:lnTo>
                  <a:lnTo>
                    <a:pt x="107" y="24"/>
                  </a:lnTo>
                  <a:lnTo>
                    <a:pt x="113" y="18"/>
                  </a:lnTo>
                  <a:lnTo>
                    <a:pt x="113" y="6"/>
                  </a:lnTo>
                  <a:lnTo>
                    <a:pt x="104" y="0"/>
                  </a:lnTo>
                  <a:lnTo>
                    <a:pt x="95" y="0"/>
                  </a:lnTo>
                  <a:lnTo>
                    <a:pt x="85" y="9"/>
                  </a:lnTo>
                  <a:close/>
                </a:path>
              </a:pathLst>
            </a:custGeom>
            <a:solidFill>
              <a:srgbClr val="A50021"/>
            </a:solidFill>
            <a:ln w="9525">
              <a:noFill/>
              <a:round/>
              <a:headEnd/>
              <a:tailEnd/>
            </a:ln>
          </p:spPr>
          <p:txBody>
            <a:bodyPr>
              <a:prstTxWarp prst="textNoShape">
                <a:avLst/>
              </a:prstTxWarp>
            </a:bodyPr>
            <a:lstStyle/>
            <a:p>
              <a:endParaRPr lang="en-US"/>
            </a:p>
          </p:txBody>
        </p:sp>
        <p:sp>
          <p:nvSpPr>
            <p:cNvPr id="455790" name="Freeform 110"/>
            <p:cNvSpPr>
              <a:spLocks/>
            </p:cNvSpPr>
            <p:nvPr/>
          </p:nvSpPr>
          <p:spPr bwMode="auto">
            <a:xfrm>
              <a:off x="5607" y="1800"/>
              <a:ext cx="368" cy="947"/>
            </a:xfrm>
            <a:custGeom>
              <a:avLst/>
              <a:gdLst/>
              <a:ahLst/>
              <a:cxnLst>
                <a:cxn ang="0">
                  <a:pos x="359" y="28"/>
                </a:cxn>
                <a:cxn ang="0">
                  <a:pos x="338" y="12"/>
                </a:cxn>
                <a:cxn ang="0">
                  <a:pos x="310" y="89"/>
                </a:cxn>
                <a:cxn ang="0">
                  <a:pos x="267" y="205"/>
                </a:cxn>
                <a:cxn ang="0">
                  <a:pos x="215" y="343"/>
                </a:cxn>
                <a:cxn ang="0">
                  <a:pos x="163" y="494"/>
                </a:cxn>
                <a:cxn ang="0">
                  <a:pos x="108" y="644"/>
                </a:cxn>
                <a:cxn ang="0">
                  <a:pos x="62" y="776"/>
                </a:cxn>
                <a:cxn ang="0">
                  <a:pos x="22" y="880"/>
                </a:cxn>
                <a:cxn ang="0">
                  <a:pos x="0" y="941"/>
                </a:cxn>
                <a:cxn ang="0">
                  <a:pos x="31" y="947"/>
                </a:cxn>
                <a:cxn ang="0">
                  <a:pos x="52" y="886"/>
                </a:cxn>
                <a:cxn ang="0">
                  <a:pos x="92" y="782"/>
                </a:cxn>
                <a:cxn ang="0">
                  <a:pos x="138" y="650"/>
                </a:cxn>
                <a:cxn ang="0">
                  <a:pos x="194" y="500"/>
                </a:cxn>
                <a:cxn ang="0">
                  <a:pos x="246" y="349"/>
                </a:cxn>
                <a:cxn ang="0">
                  <a:pos x="298" y="212"/>
                </a:cxn>
                <a:cxn ang="0">
                  <a:pos x="341" y="95"/>
                </a:cxn>
                <a:cxn ang="0">
                  <a:pos x="368" y="18"/>
                </a:cxn>
                <a:cxn ang="0">
                  <a:pos x="347" y="3"/>
                </a:cxn>
                <a:cxn ang="0">
                  <a:pos x="368" y="18"/>
                </a:cxn>
                <a:cxn ang="0">
                  <a:pos x="365" y="6"/>
                </a:cxn>
                <a:cxn ang="0">
                  <a:pos x="356" y="0"/>
                </a:cxn>
                <a:cxn ang="0">
                  <a:pos x="344" y="3"/>
                </a:cxn>
                <a:cxn ang="0">
                  <a:pos x="338" y="12"/>
                </a:cxn>
                <a:cxn ang="0">
                  <a:pos x="359" y="28"/>
                </a:cxn>
              </a:cxnLst>
              <a:rect l="0" t="0" r="r" b="b"/>
              <a:pathLst>
                <a:path w="368" h="947">
                  <a:moveTo>
                    <a:pt x="359" y="28"/>
                  </a:moveTo>
                  <a:lnTo>
                    <a:pt x="338" y="12"/>
                  </a:lnTo>
                  <a:lnTo>
                    <a:pt x="310" y="89"/>
                  </a:lnTo>
                  <a:lnTo>
                    <a:pt x="267" y="205"/>
                  </a:lnTo>
                  <a:lnTo>
                    <a:pt x="215" y="343"/>
                  </a:lnTo>
                  <a:lnTo>
                    <a:pt x="163" y="494"/>
                  </a:lnTo>
                  <a:lnTo>
                    <a:pt x="108" y="644"/>
                  </a:lnTo>
                  <a:lnTo>
                    <a:pt x="62" y="776"/>
                  </a:lnTo>
                  <a:lnTo>
                    <a:pt x="22" y="880"/>
                  </a:lnTo>
                  <a:lnTo>
                    <a:pt x="0" y="941"/>
                  </a:lnTo>
                  <a:lnTo>
                    <a:pt x="31" y="947"/>
                  </a:lnTo>
                  <a:lnTo>
                    <a:pt x="52" y="886"/>
                  </a:lnTo>
                  <a:lnTo>
                    <a:pt x="92" y="782"/>
                  </a:lnTo>
                  <a:lnTo>
                    <a:pt x="138" y="650"/>
                  </a:lnTo>
                  <a:lnTo>
                    <a:pt x="194" y="500"/>
                  </a:lnTo>
                  <a:lnTo>
                    <a:pt x="246" y="349"/>
                  </a:lnTo>
                  <a:lnTo>
                    <a:pt x="298" y="212"/>
                  </a:lnTo>
                  <a:lnTo>
                    <a:pt x="341" y="95"/>
                  </a:lnTo>
                  <a:lnTo>
                    <a:pt x="368" y="18"/>
                  </a:lnTo>
                  <a:lnTo>
                    <a:pt x="347" y="3"/>
                  </a:lnTo>
                  <a:lnTo>
                    <a:pt x="368" y="18"/>
                  </a:lnTo>
                  <a:lnTo>
                    <a:pt x="365" y="6"/>
                  </a:lnTo>
                  <a:lnTo>
                    <a:pt x="356" y="0"/>
                  </a:lnTo>
                  <a:lnTo>
                    <a:pt x="344" y="3"/>
                  </a:lnTo>
                  <a:lnTo>
                    <a:pt x="338" y="12"/>
                  </a:lnTo>
                  <a:lnTo>
                    <a:pt x="359" y="28"/>
                  </a:lnTo>
                  <a:close/>
                </a:path>
              </a:pathLst>
            </a:custGeom>
            <a:solidFill>
              <a:srgbClr val="A50021"/>
            </a:solidFill>
            <a:ln w="9525">
              <a:noFill/>
              <a:round/>
              <a:headEnd/>
              <a:tailEnd/>
            </a:ln>
          </p:spPr>
          <p:txBody>
            <a:bodyPr>
              <a:prstTxWarp prst="textNoShape">
                <a:avLst/>
              </a:prstTxWarp>
            </a:bodyPr>
            <a:lstStyle/>
            <a:p>
              <a:endParaRPr lang="en-US"/>
            </a:p>
          </p:txBody>
        </p:sp>
        <p:sp>
          <p:nvSpPr>
            <p:cNvPr id="455791" name="Freeform 111"/>
            <p:cNvSpPr>
              <a:spLocks/>
            </p:cNvSpPr>
            <p:nvPr/>
          </p:nvSpPr>
          <p:spPr bwMode="auto">
            <a:xfrm>
              <a:off x="4914" y="1334"/>
              <a:ext cx="49" cy="24"/>
            </a:xfrm>
            <a:custGeom>
              <a:avLst/>
              <a:gdLst/>
              <a:ahLst/>
              <a:cxnLst>
                <a:cxn ang="0">
                  <a:pos x="49" y="24"/>
                </a:cxn>
                <a:cxn ang="0">
                  <a:pos x="43" y="6"/>
                </a:cxn>
                <a:cxn ang="0">
                  <a:pos x="25" y="0"/>
                </a:cxn>
                <a:cxn ang="0">
                  <a:pos x="10" y="6"/>
                </a:cxn>
                <a:cxn ang="0">
                  <a:pos x="0" y="24"/>
                </a:cxn>
                <a:cxn ang="0">
                  <a:pos x="49" y="24"/>
                </a:cxn>
              </a:cxnLst>
              <a:rect l="0" t="0" r="r" b="b"/>
              <a:pathLst>
                <a:path w="49" h="24">
                  <a:moveTo>
                    <a:pt x="49" y="24"/>
                  </a:moveTo>
                  <a:lnTo>
                    <a:pt x="43" y="6"/>
                  </a:lnTo>
                  <a:lnTo>
                    <a:pt x="25" y="0"/>
                  </a:lnTo>
                  <a:lnTo>
                    <a:pt x="10" y="6"/>
                  </a:lnTo>
                  <a:lnTo>
                    <a:pt x="0" y="24"/>
                  </a:lnTo>
                  <a:lnTo>
                    <a:pt x="49" y="24"/>
                  </a:lnTo>
                  <a:close/>
                </a:path>
              </a:pathLst>
            </a:custGeom>
            <a:solidFill>
              <a:srgbClr val="A50021"/>
            </a:solidFill>
            <a:ln w="9525">
              <a:noFill/>
              <a:round/>
              <a:headEnd/>
              <a:tailEnd/>
            </a:ln>
          </p:spPr>
          <p:txBody>
            <a:bodyPr>
              <a:prstTxWarp prst="textNoShape">
                <a:avLst/>
              </a:prstTxWarp>
            </a:bodyPr>
            <a:lstStyle/>
            <a:p>
              <a:endParaRPr lang="en-US"/>
            </a:p>
          </p:txBody>
        </p:sp>
        <p:sp>
          <p:nvSpPr>
            <p:cNvPr id="455792" name="Freeform 112"/>
            <p:cNvSpPr>
              <a:spLocks/>
            </p:cNvSpPr>
            <p:nvPr/>
          </p:nvSpPr>
          <p:spPr bwMode="auto">
            <a:xfrm>
              <a:off x="4804" y="1358"/>
              <a:ext cx="159" cy="494"/>
            </a:xfrm>
            <a:custGeom>
              <a:avLst/>
              <a:gdLst/>
              <a:ahLst/>
              <a:cxnLst>
                <a:cxn ang="0">
                  <a:pos x="43" y="494"/>
                </a:cxn>
                <a:cxn ang="0">
                  <a:pos x="43" y="494"/>
                </a:cxn>
                <a:cxn ang="0">
                  <a:pos x="64" y="436"/>
                </a:cxn>
                <a:cxn ang="0">
                  <a:pos x="83" y="371"/>
                </a:cxn>
                <a:cxn ang="0">
                  <a:pos x="104" y="304"/>
                </a:cxn>
                <a:cxn ang="0">
                  <a:pos x="120" y="230"/>
                </a:cxn>
                <a:cxn ang="0">
                  <a:pos x="135" y="163"/>
                </a:cxn>
                <a:cxn ang="0">
                  <a:pos x="147" y="102"/>
                </a:cxn>
                <a:cxn ang="0">
                  <a:pos x="153" y="43"/>
                </a:cxn>
                <a:cxn ang="0">
                  <a:pos x="159" y="0"/>
                </a:cxn>
                <a:cxn ang="0">
                  <a:pos x="110" y="0"/>
                </a:cxn>
                <a:cxn ang="0">
                  <a:pos x="110" y="43"/>
                </a:cxn>
                <a:cxn ang="0">
                  <a:pos x="104" y="96"/>
                </a:cxn>
                <a:cxn ang="0">
                  <a:pos x="92" y="157"/>
                </a:cxn>
                <a:cxn ang="0">
                  <a:pos x="77" y="224"/>
                </a:cxn>
                <a:cxn ang="0">
                  <a:pos x="61" y="292"/>
                </a:cxn>
                <a:cxn ang="0">
                  <a:pos x="40" y="359"/>
                </a:cxn>
                <a:cxn ang="0">
                  <a:pos x="21" y="424"/>
                </a:cxn>
                <a:cxn ang="0">
                  <a:pos x="0" y="482"/>
                </a:cxn>
                <a:cxn ang="0">
                  <a:pos x="0" y="482"/>
                </a:cxn>
                <a:cxn ang="0">
                  <a:pos x="43" y="494"/>
                </a:cxn>
              </a:cxnLst>
              <a:rect l="0" t="0" r="r" b="b"/>
              <a:pathLst>
                <a:path w="159" h="494">
                  <a:moveTo>
                    <a:pt x="43" y="494"/>
                  </a:moveTo>
                  <a:lnTo>
                    <a:pt x="43" y="494"/>
                  </a:lnTo>
                  <a:lnTo>
                    <a:pt x="64" y="436"/>
                  </a:lnTo>
                  <a:lnTo>
                    <a:pt x="83" y="371"/>
                  </a:lnTo>
                  <a:lnTo>
                    <a:pt x="104" y="304"/>
                  </a:lnTo>
                  <a:lnTo>
                    <a:pt x="120" y="230"/>
                  </a:lnTo>
                  <a:lnTo>
                    <a:pt x="135" y="163"/>
                  </a:lnTo>
                  <a:lnTo>
                    <a:pt x="147" y="102"/>
                  </a:lnTo>
                  <a:lnTo>
                    <a:pt x="153" y="43"/>
                  </a:lnTo>
                  <a:lnTo>
                    <a:pt x="159" y="0"/>
                  </a:lnTo>
                  <a:lnTo>
                    <a:pt x="110" y="0"/>
                  </a:lnTo>
                  <a:lnTo>
                    <a:pt x="110" y="43"/>
                  </a:lnTo>
                  <a:lnTo>
                    <a:pt x="104" y="96"/>
                  </a:lnTo>
                  <a:lnTo>
                    <a:pt x="92" y="157"/>
                  </a:lnTo>
                  <a:lnTo>
                    <a:pt x="77" y="224"/>
                  </a:lnTo>
                  <a:lnTo>
                    <a:pt x="61" y="292"/>
                  </a:lnTo>
                  <a:lnTo>
                    <a:pt x="40" y="359"/>
                  </a:lnTo>
                  <a:lnTo>
                    <a:pt x="21" y="424"/>
                  </a:lnTo>
                  <a:lnTo>
                    <a:pt x="0" y="482"/>
                  </a:lnTo>
                  <a:lnTo>
                    <a:pt x="0" y="482"/>
                  </a:lnTo>
                  <a:lnTo>
                    <a:pt x="43" y="494"/>
                  </a:lnTo>
                  <a:close/>
                </a:path>
              </a:pathLst>
            </a:custGeom>
            <a:solidFill>
              <a:srgbClr val="A50021"/>
            </a:solidFill>
            <a:ln w="9525">
              <a:noFill/>
              <a:round/>
              <a:headEnd/>
              <a:tailEnd/>
            </a:ln>
          </p:spPr>
          <p:txBody>
            <a:bodyPr>
              <a:prstTxWarp prst="textNoShape">
                <a:avLst/>
              </a:prstTxWarp>
            </a:bodyPr>
            <a:lstStyle/>
            <a:p>
              <a:endParaRPr lang="en-US"/>
            </a:p>
          </p:txBody>
        </p:sp>
        <p:sp>
          <p:nvSpPr>
            <p:cNvPr id="455793" name="Freeform 113"/>
            <p:cNvSpPr>
              <a:spLocks/>
            </p:cNvSpPr>
            <p:nvPr/>
          </p:nvSpPr>
          <p:spPr bwMode="auto">
            <a:xfrm>
              <a:off x="4577" y="1840"/>
              <a:ext cx="270" cy="601"/>
            </a:xfrm>
            <a:custGeom>
              <a:avLst/>
              <a:gdLst/>
              <a:ahLst/>
              <a:cxnLst>
                <a:cxn ang="0">
                  <a:pos x="43" y="601"/>
                </a:cxn>
                <a:cxn ang="0">
                  <a:pos x="68" y="493"/>
                </a:cxn>
                <a:cxn ang="0">
                  <a:pos x="95" y="401"/>
                </a:cxn>
                <a:cxn ang="0">
                  <a:pos x="126" y="319"/>
                </a:cxn>
                <a:cxn ang="0">
                  <a:pos x="156" y="248"/>
                </a:cxn>
                <a:cxn ang="0">
                  <a:pos x="190" y="184"/>
                </a:cxn>
                <a:cxn ang="0">
                  <a:pos x="221" y="122"/>
                </a:cxn>
                <a:cxn ang="0">
                  <a:pos x="248" y="67"/>
                </a:cxn>
                <a:cxn ang="0">
                  <a:pos x="270" y="12"/>
                </a:cxn>
                <a:cxn ang="0">
                  <a:pos x="227" y="0"/>
                </a:cxn>
                <a:cxn ang="0">
                  <a:pos x="206" y="49"/>
                </a:cxn>
                <a:cxn ang="0">
                  <a:pos x="178" y="104"/>
                </a:cxn>
                <a:cxn ang="0">
                  <a:pos x="147" y="165"/>
                </a:cxn>
                <a:cxn ang="0">
                  <a:pos x="114" y="230"/>
                </a:cxn>
                <a:cxn ang="0">
                  <a:pos x="83" y="306"/>
                </a:cxn>
                <a:cxn ang="0">
                  <a:pos x="52" y="389"/>
                </a:cxn>
                <a:cxn ang="0">
                  <a:pos x="25" y="487"/>
                </a:cxn>
                <a:cxn ang="0">
                  <a:pos x="0" y="595"/>
                </a:cxn>
                <a:cxn ang="0">
                  <a:pos x="43" y="601"/>
                </a:cxn>
              </a:cxnLst>
              <a:rect l="0" t="0" r="r" b="b"/>
              <a:pathLst>
                <a:path w="270" h="601">
                  <a:moveTo>
                    <a:pt x="43" y="601"/>
                  </a:moveTo>
                  <a:lnTo>
                    <a:pt x="68" y="493"/>
                  </a:lnTo>
                  <a:lnTo>
                    <a:pt x="95" y="401"/>
                  </a:lnTo>
                  <a:lnTo>
                    <a:pt x="126" y="319"/>
                  </a:lnTo>
                  <a:lnTo>
                    <a:pt x="156" y="248"/>
                  </a:lnTo>
                  <a:lnTo>
                    <a:pt x="190" y="184"/>
                  </a:lnTo>
                  <a:lnTo>
                    <a:pt x="221" y="122"/>
                  </a:lnTo>
                  <a:lnTo>
                    <a:pt x="248" y="67"/>
                  </a:lnTo>
                  <a:lnTo>
                    <a:pt x="270" y="12"/>
                  </a:lnTo>
                  <a:lnTo>
                    <a:pt x="227" y="0"/>
                  </a:lnTo>
                  <a:lnTo>
                    <a:pt x="206" y="49"/>
                  </a:lnTo>
                  <a:lnTo>
                    <a:pt x="178" y="104"/>
                  </a:lnTo>
                  <a:lnTo>
                    <a:pt x="147" y="165"/>
                  </a:lnTo>
                  <a:lnTo>
                    <a:pt x="114" y="230"/>
                  </a:lnTo>
                  <a:lnTo>
                    <a:pt x="83" y="306"/>
                  </a:lnTo>
                  <a:lnTo>
                    <a:pt x="52" y="389"/>
                  </a:lnTo>
                  <a:lnTo>
                    <a:pt x="25" y="487"/>
                  </a:lnTo>
                  <a:lnTo>
                    <a:pt x="0" y="595"/>
                  </a:lnTo>
                  <a:lnTo>
                    <a:pt x="43" y="601"/>
                  </a:lnTo>
                  <a:close/>
                </a:path>
              </a:pathLst>
            </a:custGeom>
            <a:solidFill>
              <a:srgbClr val="A50021"/>
            </a:solidFill>
            <a:ln w="9525">
              <a:noFill/>
              <a:round/>
              <a:headEnd/>
              <a:tailEnd/>
            </a:ln>
          </p:spPr>
          <p:txBody>
            <a:bodyPr>
              <a:prstTxWarp prst="textNoShape">
                <a:avLst/>
              </a:prstTxWarp>
            </a:bodyPr>
            <a:lstStyle/>
            <a:p>
              <a:endParaRPr lang="en-US"/>
            </a:p>
          </p:txBody>
        </p:sp>
        <p:sp>
          <p:nvSpPr>
            <p:cNvPr id="455794" name="Freeform 114"/>
            <p:cNvSpPr>
              <a:spLocks/>
            </p:cNvSpPr>
            <p:nvPr/>
          </p:nvSpPr>
          <p:spPr bwMode="auto">
            <a:xfrm>
              <a:off x="4577" y="2435"/>
              <a:ext cx="43" cy="24"/>
            </a:xfrm>
            <a:custGeom>
              <a:avLst/>
              <a:gdLst/>
              <a:ahLst/>
              <a:cxnLst>
                <a:cxn ang="0">
                  <a:pos x="0" y="0"/>
                </a:cxn>
                <a:cxn ang="0">
                  <a:pos x="6" y="15"/>
                </a:cxn>
                <a:cxn ang="0">
                  <a:pos x="18" y="24"/>
                </a:cxn>
                <a:cxn ang="0">
                  <a:pos x="34" y="21"/>
                </a:cxn>
                <a:cxn ang="0">
                  <a:pos x="43" y="6"/>
                </a:cxn>
                <a:cxn ang="0">
                  <a:pos x="0" y="0"/>
                </a:cxn>
              </a:cxnLst>
              <a:rect l="0" t="0" r="r" b="b"/>
              <a:pathLst>
                <a:path w="43" h="24">
                  <a:moveTo>
                    <a:pt x="0" y="0"/>
                  </a:moveTo>
                  <a:lnTo>
                    <a:pt x="6" y="15"/>
                  </a:lnTo>
                  <a:lnTo>
                    <a:pt x="18" y="24"/>
                  </a:lnTo>
                  <a:lnTo>
                    <a:pt x="34" y="21"/>
                  </a:lnTo>
                  <a:lnTo>
                    <a:pt x="43" y="6"/>
                  </a:lnTo>
                  <a:lnTo>
                    <a:pt x="0" y="0"/>
                  </a:lnTo>
                  <a:close/>
                </a:path>
              </a:pathLst>
            </a:custGeom>
            <a:solidFill>
              <a:srgbClr val="A50021"/>
            </a:solidFill>
            <a:ln w="9525">
              <a:noFill/>
              <a:round/>
              <a:headEnd/>
              <a:tailEnd/>
            </a:ln>
          </p:spPr>
          <p:txBody>
            <a:bodyPr>
              <a:prstTxWarp prst="textNoShape">
                <a:avLst/>
              </a:prstTxWarp>
            </a:bodyPr>
            <a:lstStyle/>
            <a:p>
              <a:endParaRPr lang="en-US"/>
            </a:p>
          </p:txBody>
        </p:sp>
      </p:grpSp>
      <p:grpSp>
        <p:nvGrpSpPr>
          <p:cNvPr id="7" name="Group 115"/>
          <p:cNvGrpSpPr>
            <a:grpSpLocks/>
          </p:cNvGrpSpPr>
          <p:nvPr/>
        </p:nvGrpSpPr>
        <p:grpSpPr bwMode="auto">
          <a:xfrm rot="-650372">
            <a:off x="1787525" y="4953000"/>
            <a:ext cx="422275" cy="392113"/>
            <a:chOff x="4028" y="1251"/>
            <a:chExt cx="1947" cy="2766"/>
          </a:xfrm>
        </p:grpSpPr>
        <p:sp>
          <p:nvSpPr>
            <p:cNvPr id="455796" name="Freeform 116"/>
            <p:cNvSpPr>
              <a:spLocks/>
            </p:cNvSpPr>
            <p:nvPr/>
          </p:nvSpPr>
          <p:spPr bwMode="auto">
            <a:xfrm>
              <a:off x="4028" y="1328"/>
              <a:ext cx="886" cy="2689"/>
            </a:xfrm>
            <a:custGeom>
              <a:avLst/>
              <a:gdLst/>
              <a:ahLst/>
              <a:cxnLst>
                <a:cxn ang="0">
                  <a:pos x="89" y="2676"/>
                </a:cxn>
                <a:cxn ang="0">
                  <a:pos x="886" y="40"/>
                </a:cxn>
                <a:cxn ang="0">
                  <a:pos x="797" y="0"/>
                </a:cxn>
                <a:cxn ang="0">
                  <a:pos x="0" y="2621"/>
                </a:cxn>
                <a:cxn ang="0">
                  <a:pos x="0" y="2639"/>
                </a:cxn>
                <a:cxn ang="0">
                  <a:pos x="6" y="2655"/>
                </a:cxn>
                <a:cxn ang="0">
                  <a:pos x="19" y="2667"/>
                </a:cxn>
                <a:cxn ang="0">
                  <a:pos x="34" y="2679"/>
                </a:cxn>
                <a:cxn ang="0">
                  <a:pos x="49" y="2685"/>
                </a:cxn>
                <a:cxn ang="0">
                  <a:pos x="65" y="2689"/>
                </a:cxn>
                <a:cxn ang="0">
                  <a:pos x="80" y="2685"/>
                </a:cxn>
                <a:cxn ang="0">
                  <a:pos x="89" y="2676"/>
                </a:cxn>
              </a:cxnLst>
              <a:rect l="0" t="0" r="r" b="b"/>
              <a:pathLst>
                <a:path w="886" h="2689">
                  <a:moveTo>
                    <a:pt x="89" y="2676"/>
                  </a:moveTo>
                  <a:lnTo>
                    <a:pt x="886" y="40"/>
                  </a:lnTo>
                  <a:lnTo>
                    <a:pt x="797" y="0"/>
                  </a:lnTo>
                  <a:lnTo>
                    <a:pt x="0" y="2621"/>
                  </a:lnTo>
                  <a:lnTo>
                    <a:pt x="0" y="2639"/>
                  </a:lnTo>
                  <a:lnTo>
                    <a:pt x="6" y="2655"/>
                  </a:lnTo>
                  <a:lnTo>
                    <a:pt x="19" y="2667"/>
                  </a:lnTo>
                  <a:lnTo>
                    <a:pt x="34" y="2679"/>
                  </a:lnTo>
                  <a:lnTo>
                    <a:pt x="49" y="2685"/>
                  </a:lnTo>
                  <a:lnTo>
                    <a:pt x="65" y="2689"/>
                  </a:lnTo>
                  <a:lnTo>
                    <a:pt x="80" y="2685"/>
                  </a:lnTo>
                  <a:lnTo>
                    <a:pt x="89" y="2676"/>
                  </a:lnTo>
                  <a:close/>
                </a:path>
              </a:pathLst>
            </a:custGeom>
            <a:gradFill rotWithShape="0">
              <a:gsLst>
                <a:gs pos="0">
                  <a:srgbClr val="FFCC00"/>
                </a:gs>
                <a:gs pos="50000">
                  <a:srgbClr val="FFCC00">
                    <a:gamma/>
                    <a:tint val="20000"/>
                    <a:invGamma/>
                  </a:srgbClr>
                </a:gs>
                <a:gs pos="100000">
                  <a:srgbClr val="FFCC00"/>
                </a:gs>
              </a:gsLst>
              <a:lin ang="0" scaled="1"/>
            </a:gradFill>
            <a:ln w="9525">
              <a:solidFill>
                <a:srgbClr val="996600"/>
              </a:solidFill>
              <a:round/>
              <a:headEnd/>
              <a:tailEnd/>
            </a:ln>
          </p:spPr>
          <p:txBody>
            <a:bodyPr>
              <a:prstTxWarp prst="textNoShape">
                <a:avLst/>
              </a:prstTxWarp>
            </a:bodyPr>
            <a:lstStyle/>
            <a:p>
              <a:endParaRPr lang="en-US"/>
            </a:p>
          </p:txBody>
        </p:sp>
        <p:sp>
          <p:nvSpPr>
            <p:cNvPr id="455797" name="Freeform 117"/>
            <p:cNvSpPr>
              <a:spLocks/>
            </p:cNvSpPr>
            <p:nvPr/>
          </p:nvSpPr>
          <p:spPr bwMode="auto">
            <a:xfrm>
              <a:off x="4779" y="1251"/>
              <a:ext cx="221" cy="135"/>
            </a:xfrm>
            <a:custGeom>
              <a:avLst/>
              <a:gdLst/>
              <a:ahLst/>
              <a:cxnLst>
                <a:cxn ang="0">
                  <a:pos x="123" y="19"/>
                </a:cxn>
                <a:cxn ang="0">
                  <a:pos x="102" y="9"/>
                </a:cxn>
                <a:cxn ang="0">
                  <a:pos x="80" y="6"/>
                </a:cxn>
                <a:cxn ang="0">
                  <a:pos x="59" y="0"/>
                </a:cxn>
                <a:cxn ang="0">
                  <a:pos x="43" y="0"/>
                </a:cxn>
                <a:cxn ang="0">
                  <a:pos x="28" y="3"/>
                </a:cxn>
                <a:cxn ang="0">
                  <a:pos x="16" y="6"/>
                </a:cxn>
                <a:cxn ang="0">
                  <a:pos x="7" y="12"/>
                </a:cxn>
                <a:cxn ang="0">
                  <a:pos x="0" y="22"/>
                </a:cxn>
                <a:cxn ang="0">
                  <a:pos x="0" y="31"/>
                </a:cxn>
                <a:cxn ang="0">
                  <a:pos x="4" y="43"/>
                </a:cxn>
                <a:cxn ang="0">
                  <a:pos x="13" y="55"/>
                </a:cxn>
                <a:cxn ang="0">
                  <a:pos x="25" y="68"/>
                </a:cxn>
                <a:cxn ang="0">
                  <a:pos x="40" y="80"/>
                </a:cxn>
                <a:cxn ang="0">
                  <a:pos x="56" y="92"/>
                </a:cxn>
                <a:cxn ang="0">
                  <a:pos x="77" y="104"/>
                </a:cxn>
                <a:cxn ang="0">
                  <a:pos x="99" y="114"/>
                </a:cxn>
                <a:cxn ang="0">
                  <a:pos x="120" y="123"/>
                </a:cxn>
                <a:cxn ang="0">
                  <a:pos x="141" y="129"/>
                </a:cxn>
                <a:cxn ang="0">
                  <a:pos x="163" y="132"/>
                </a:cxn>
                <a:cxn ang="0">
                  <a:pos x="181" y="135"/>
                </a:cxn>
                <a:cxn ang="0">
                  <a:pos x="197" y="132"/>
                </a:cxn>
                <a:cxn ang="0">
                  <a:pos x="209" y="129"/>
                </a:cxn>
                <a:cxn ang="0">
                  <a:pos x="218" y="123"/>
                </a:cxn>
                <a:cxn ang="0">
                  <a:pos x="221" y="114"/>
                </a:cxn>
                <a:cxn ang="0">
                  <a:pos x="221" y="101"/>
                </a:cxn>
                <a:cxn ang="0">
                  <a:pos x="218" y="89"/>
                </a:cxn>
                <a:cxn ang="0">
                  <a:pos x="209" y="77"/>
                </a:cxn>
                <a:cxn ang="0">
                  <a:pos x="197" y="65"/>
                </a:cxn>
                <a:cxn ang="0">
                  <a:pos x="181" y="52"/>
                </a:cxn>
                <a:cxn ang="0">
                  <a:pos x="166" y="40"/>
                </a:cxn>
                <a:cxn ang="0">
                  <a:pos x="145" y="28"/>
                </a:cxn>
                <a:cxn ang="0">
                  <a:pos x="123" y="19"/>
                </a:cxn>
              </a:cxnLst>
              <a:rect l="0" t="0" r="r" b="b"/>
              <a:pathLst>
                <a:path w="221" h="135">
                  <a:moveTo>
                    <a:pt x="123" y="19"/>
                  </a:moveTo>
                  <a:lnTo>
                    <a:pt x="102" y="9"/>
                  </a:lnTo>
                  <a:lnTo>
                    <a:pt x="80" y="6"/>
                  </a:lnTo>
                  <a:lnTo>
                    <a:pt x="59" y="0"/>
                  </a:lnTo>
                  <a:lnTo>
                    <a:pt x="43" y="0"/>
                  </a:lnTo>
                  <a:lnTo>
                    <a:pt x="28" y="3"/>
                  </a:lnTo>
                  <a:lnTo>
                    <a:pt x="16" y="6"/>
                  </a:lnTo>
                  <a:lnTo>
                    <a:pt x="7" y="12"/>
                  </a:lnTo>
                  <a:lnTo>
                    <a:pt x="0" y="22"/>
                  </a:lnTo>
                  <a:lnTo>
                    <a:pt x="0" y="31"/>
                  </a:lnTo>
                  <a:lnTo>
                    <a:pt x="4" y="43"/>
                  </a:lnTo>
                  <a:lnTo>
                    <a:pt x="13" y="55"/>
                  </a:lnTo>
                  <a:lnTo>
                    <a:pt x="25" y="68"/>
                  </a:lnTo>
                  <a:lnTo>
                    <a:pt x="40" y="80"/>
                  </a:lnTo>
                  <a:lnTo>
                    <a:pt x="56" y="92"/>
                  </a:lnTo>
                  <a:lnTo>
                    <a:pt x="77" y="104"/>
                  </a:lnTo>
                  <a:lnTo>
                    <a:pt x="99" y="114"/>
                  </a:lnTo>
                  <a:lnTo>
                    <a:pt x="120" y="123"/>
                  </a:lnTo>
                  <a:lnTo>
                    <a:pt x="141" y="129"/>
                  </a:lnTo>
                  <a:lnTo>
                    <a:pt x="163" y="132"/>
                  </a:lnTo>
                  <a:lnTo>
                    <a:pt x="181" y="135"/>
                  </a:lnTo>
                  <a:lnTo>
                    <a:pt x="197" y="132"/>
                  </a:lnTo>
                  <a:lnTo>
                    <a:pt x="209" y="129"/>
                  </a:lnTo>
                  <a:lnTo>
                    <a:pt x="218" y="123"/>
                  </a:lnTo>
                  <a:lnTo>
                    <a:pt x="221" y="114"/>
                  </a:lnTo>
                  <a:lnTo>
                    <a:pt x="221" y="101"/>
                  </a:lnTo>
                  <a:lnTo>
                    <a:pt x="218" y="89"/>
                  </a:lnTo>
                  <a:lnTo>
                    <a:pt x="209" y="77"/>
                  </a:lnTo>
                  <a:lnTo>
                    <a:pt x="197" y="65"/>
                  </a:lnTo>
                  <a:lnTo>
                    <a:pt x="181" y="52"/>
                  </a:lnTo>
                  <a:lnTo>
                    <a:pt x="166" y="40"/>
                  </a:lnTo>
                  <a:lnTo>
                    <a:pt x="145" y="28"/>
                  </a:lnTo>
                  <a:lnTo>
                    <a:pt x="123" y="19"/>
                  </a:lnTo>
                  <a:close/>
                </a:path>
              </a:pathLst>
            </a:custGeom>
            <a:gradFill rotWithShape="0">
              <a:gsLst>
                <a:gs pos="0">
                  <a:srgbClr val="FFCC00">
                    <a:gamma/>
                    <a:tint val="0"/>
                    <a:invGamma/>
                  </a:srgbClr>
                </a:gs>
                <a:gs pos="100000">
                  <a:srgbClr val="FFCC00"/>
                </a:gs>
              </a:gsLst>
              <a:path path="rect">
                <a:fillToRect l="50000" t="50000" r="50000" b="50000"/>
              </a:path>
            </a:gradFill>
            <a:ln w="9525">
              <a:solidFill>
                <a:srgbClr val="996600"/>
              </a:solidFill>
              <a:round/>
              <a:headEnd/>
              <a:tailEnd/>
            </a:ln>
          </p:spPr>
          <p:txBody>
            <a:bodyPr>
              <a:prstTxWarp prst="textNoShape">
                <a:avLst/>
              </a:prstTxWarp>
            </a:bodyPr>
            <a:lstStyle/>
            <a:p>
              <a:endParaRPr lang="en-US"/>
            </a:p>
          </p:txBody>
        </p:sp>
        <p:sp>
          <p:nvSpPr>
            <p:cNvPr id="455798" name="Freeform 118"/>
            <p:cNvSpPr>
              <a:spLocks/>
            </p:cNvSpPr>
            <p:nvPr/>
          </p:nvSpPr>
          <p:spPr bwMode="auto">
            <a:xfrm>
              <a:off x="4599" y="1460"/>
              <a:ext cx="1361" cy="1315"/>
            </a:xfrm>
            <a:custGeom>
              <a:avLst/>
              <a:gdLst/>
              <a:ahLst/>
              <a:cxnLst>
                <a:cxn ang="0">
                  <a:pos x="1349" y="361"/>
                </a:cxn>
                <a:cxn ang="0">
                  <a:pos x="1324" y="374"/>
                </a:cxn>
                <a:cxn ang="0">
                  <a:pos x="1297" y="383"/>
                </a:cxn>
                <a:cxn ang="0">
                  <a:pos x="1263" y="386"/>
                </a:cxn>
                <a:cxn ang="0">
                  <a:pos x="1223" y="380"/>
                </a:cxn>
                <a:cxn ang="0">
                  <a:pos x="1183" y="346"/>
                </a:cxn>
                <a:cxn ang="0">
                  <a:pos x="1143" y="303"/>
                </a:cxn>
                <a:cxn ang="0">
                  <a:pos x="1091" y="263"/>
                </a:cxn>
                <a:cxn ang="0">
                  <a:pos x="1030" y="236"/>
                </a:cxn>
                <a:cxn ang="0">
                  <a:pos x="972" y="217"/>
                </a:cxn>
                <a:cxn ang="0">
                  <a:pos x="913" y="202"/>
                </a:cxn>
                <a:cxn ang="0">
                  <a:pos x="852" y="199"/>
                </a:cxn>
                <a:cxn ang="0">
                  <a:pos x="781" y="205"/>
                </a:cxn>
                <a:cxn ang="0">
                  <a:pos x="732" y="208"/>
                </a:cxn>
                <a:cxn ang="0">
                  <a:pos x="699" y="202"/>
                </a:cxn>
                <a:cxn ang="0">
                  <a:pos x="671" y="181"/>
                </a:cxn>
                <a:cxn ang="0">
                  <a:pos x="640" y="150"/>
                </a:cxn>
                <a:cxn ang="0">
                  <a:pos x="619" y="104"/>
                </a:cxn>
                <a:cxn ang="0">
                  <a:pos x="594" y="58"/>
                </a:cxn>
                <a:cxn ang="0">
                  <a:pos x="564" y="21"/>
                </a:cxn>
                <a:cxn ang="0">
                  <a:pos x="518" y="6"/>
                </a:cxn>
                <a:cxn ang="0">
                  <a:pos x="463" y="0"/>
                </a:cxn>
                <a:cxn ang="0">
                  <a:pos x="404" y="0"/>
                </a:cxn>
                <a:cxn ang="0">
                  <a:pos x="358" y="9"/>
                </a:cxn>
                <a:cxn ang="0">
                  <a:pos x="325" y="70"/>
                </a:cxn>
                <a:cxn ang="0">
                  <a:pos x="279" y="230"/>
                </a:cxn>
                <a:cxn ang="0">
                  <a:pos x="214" y="417"/>
                </a:cxn>
                <a:cxn ang="0">
                  <a:pos x="144" y="573"/>
                </a:cxn>
                <a:cxn ang="0">
                  <a:pos x="98" y="653"/>
                </a:cxn>
                <a:cxn ang="0">
                  <a:pos x="70" y="739"/>
                </a:cxn>
                <a:cxn ang="0">
                  <a:pos x="36" y="843"/>
                </a:cxn>
                <a:cxn ang="0">
                  <a:pos x="9" y="941"/>
                </a:cxn>
                <a:cxn ang="0">
                  <a:pos x="33" y="953"/>
                </a:cxn>
                <a:cxn ang="0">
                  <a:pos x="98" y="904"/>
                </a:cxn>
                <a:cxn ang="0">
                  <a:pos x="153" y="870"/>
                </a:cxn>
                <a:cxn ang="0">
                  <a:pos x="202" y="861"/>
                </a:cxn>
                <a:cxn ang="0">
                  <a:pos x="251" y="889"/>
                </a:cxn>
                <a:cxn ang="0">
                  <a:pos x="297" y="941"/>
                </a:cxn>
                <a:cxn ang="0">
                  <a:pos x="346" y="1002"/>
                </a:cxn>
                <a:cxn ang="0">
                  <a:pos x="404" y="1054"/>
                </a:cxn>
                <a:cxn ang="0">
                  <a:pos x="469" y="1079"/>
                </a:cxn>
                <a:cxn ang="0">
                  <a:pos x="539" y="1079"/>
                </a:cxn>
                <a:cxn ang="0">
                  <a:pos x="613" y="1070"/>
                </a:cxn>
                <a:cxn ang="0">
                  <a:pos x="683" y="1073"/>
                </a:cxn>
                <a:cxn ang="0">
                  <a:pos x="745" y="1106"/>
                </a:cxn>
                <a:cxn ang="0">
                  <a:pos x="803" y="1174"/>
                </a:cxn>
                <a:cxn ang="0">
                  <a:pos x="855" y="1251"/>
                </a:cxn>
                <a:cxn ang="0">
                  <a:pos x="901" y="1306"/>
                </a:cxn>
                <a:cxn ang="0">
                  <a:pos x="935" y="1312"/>
                </a:cxn>
                <a:cxn ang="0">
                  <a:pos x="953" y="1312"/>
                </a:cxn>
                <a:cxn ang="0">
                  <a:pos x="972" y="1306"/>
                </a:cxn>
                <a:cxn ang="0">
                  <a:pos x="1002" y="1293"/>
                </a:cxn>
                <a:cxn ang="0">
                  <a:pos x="1045" y="1223"/>
                </a:cxn>
                <a:cxn ang="0">
                  <a:pos x="1131" y="987"/>
                </a:cxn>
                <a:cxn ang="0">
                  <a:pos x="1238" y="686"/>
                </a:cxn>
                <a:cxn ang="0">
                  <a:pos x="1333" y="432"/>
                </a:cxn>
              </a:cxnLst>
              <a:rect l="0" t="0" r="r" b="b"/>
              <a:pathLst>
                <a:path w="1361" h="1315">
                  <a:moveTo>
                    <a:pt x="1361" y="355"/>
                  </a:moveTo>
                  <a:lnTo>
                    <a:pt x="1349" y="361"/>
                  </a:lnTo>
                  <a:lnTo>
                    <a:pt x="1336" y="368"/>
                  </a:lnTo>
                  <a:lnTo>
                    <a:pt x="1324" y="374"/>
                  </a:lnTo>
                  <a:lnTo>
                    <a:pt x="1312" y="380"/>
                  </a:lnTo>
                  <a:lnTo>
                    <a:pt x="1297" y="383"/>
                  </a:lnTo>
                  <a:lnTo>
                    <a:pt x="1281" y="386"/>
                  </a:lnTo>
                  <a:lnTo>
                    <a:pt x="1263" y="386"/>
                  </a:lnTo>
                  <a:lnTo>
                    <a:pt x="1244" y="386"/>
                  </a:lnTo>
                  <a:lnTo>
                    <a:pt x="1223" y="380"/>
                  </a:lnTo>
                  <a:lnTo>
                    <a:pt x="1205" y="364"/>
                  </a:lnTo>
                  <a:lnTo>
                    <a:pt x="1183" y="346"/>
                  </a:lnTo>
                  <a:lnTo>
                    <a:pt x="1165" y="325"/>
                  </a:lnTo>
                  <a:lnTo>
                    <a:pt x="1143" y="303"/>
                  </a:lnTo>
                  <a:lnTo>
                    <a:pt x="1119" y="282"/>
                  </a:lnTo>
                  <a:lnTo>
                    <a:pt x="1091" y="263"/>
                  </a:lnTo>
                  <a:lnTo>
                    <a:pt x="1060" y="248"/>
                  </a:lnTo>
                  <a:lnTo>
                    <a:pt x="1030" y="236"/>
                  </a:lnTo>
                  <a:lnTo>
                    <a:pt x="999" y="227"/>
                  </a:lnTo>
                  <a:lnTo>
                    <a:pt x="972" y="217"/>
                  </a:lnTo>
                  <a:lnTo>
                    <a:pt x="944" y="208"/>
                  </a:lnTo>
                  <a:lnTo>
                    <a:pt x="913" y="202"/>
                  </a:lnTo>
                  <a:lnTo>
                    <a:pt x="883" y="199"/>
                  </a:lnTo>
                  <a:lnTo>
                    <a:pt x="852" y="199"/>
                  </a:lnTo>
                  <a:lnTo>
                    <a:pt x="815" y="202"/>
                  </a:lnTo>
                  <a:lnTo>
                    <a:pt x="781" y="205"/>
                  </a:lnTo>
                  <a:lnTo>
                    <a:pt x="754" y="208"/>
                  </a:lnTo>
                  <a:lnTo>
                    <a:pt x="732" y="208"/>
                  </a:lnTo>
                  <a:lnTo>
                    <a:pt x="714" y="205"/>
                  </a:lnTo>
                  <a:lnTo>
                    <a:pt x="699" y="202"/>
                  </a:lnTo>
                  <a:lnTo>
                    <a:pt x="686" y="193"/>
                  </a:lnTo>
                  <a:lnTo>
                    <a:pt x="671" y="181"/>
                  </a:lnTo>
                  <a:lnTo>
                    <a:pt x="656" y="168"/>
                  </a:lnTo>
                  <a:lnTo>
                    <a:pt x="640" y="150"/>
                  </a:lnTo>
                  <a:lnTo>
                    <a:pt x="628" y="128"/>
                  </a:lnTo>
                  <a:lnTo>
                    <a:pt x="619" y="104"/>
                  </a:lnTo>
                  <a:lnTo>
                    <a:pt x="607" y="79"/>
                  </a:lnTo>
                  <a:lnTo>
                    <a:pt x="594" y="58"/>
                  </a:lnTo>
                  <a:lnTo>
                    <a:pt x="582" y="36"/>
                  </a:lnTo>
                  <a:lnTo>
                    <a:pt x="564" y="21"/>
                  </a:lnTo>
                  <a:lnTo>
                    <a:pt x="542" y="12"/>
                  </a:lnTo>
                  <a:lnTo>
                    <a:pt x="518" y="6"/>
                  </a:lnTo>
                  <a:lnTo>
                    <a:pt x="490" y="3"/>
                  </a:lnTo>
                  <a:lnTo>
                    <a:pt x="463" y="0"/>
                  </a:lnTo>
                  <a:lnTo>
                    <a:pt x="432" y="0"/>
                  </a:lnTo>
                  <a:lnTo>
                    <a:pt x="404" y="0"/>
                  </a:lnTo>
                  <a:lnTo>
                    <a:pt x="380" y="3"/>
                  </a:lnTo>
                  <a:lnTo>
                    <a:pt x="358" y="9"/>
                  </a:lnTo>
                  <a:lnTo>
                    <a:pt x="340" y="18"/>
                  </a:lnTo>
                  <a:lnTo>
                    <a:pt x="325" y="70"/>
                  </a:lnTo>
                  <a:lnTo>
                    <a:pt x="303" y="144"/>
                  </a:lnTo>
                  <a:lnTo>
                    <a:pt x="279" y="230"/>
                  </a:lnTo>
                  <a:lnTo>
                    <a:pt x="248" y="325"/>
                  </a:lnTo>
                  <a:lnTo>
                    <a:pt x="214" y="417"/>
                  </a:lnTo>
                  <a:lnTo>
                    <a:pt x="180" y="499"/>
                  </a:lnTo>
                  <a:lnTo>
                    <a:pt x="144" y="573"/>
                  </a:lnTo>
                  <a:lnTo>
                    <a:pt x="107" y="622"/>
                  </a:lnTo>
                  <a:lnTo>
                    <a:pt x="98" y="653"/>
                  </a:lnTo>
                  <a:lnTo>
                    <a:pt x="85" y="693"/>
                  </a:lnTo>
                  <a:lnTo>
                    <a:pt x="70" y="739"/>
                  </a:lnTo>
                  <a:lnTo>
                    <a:pt x="55" y="791"/>
                  </a:lnTo>
                  <a:lnTo>
                    <a:pt x="36" y="843"/>
                  </a:lnTo>
                  <a:lnTo>
                    <a:pt x="21" y="895"/>
                  </a:lnTo>
                  <a:lnTo>
                    <a:pt x="9" y="941"/>
                  </a:lnTo>
                  <a:lnTo>
                    <a:pt x="0" y="981"/>
                  </a:lnTo>
                  <a:lnTo>
                    <a:pt x="33" y="953"/>
                  </a:lnTo>
                  <a:lnTo>
                    <a:pt x="67" y="929"/>
                  </a:lnTo>
                  <a:lnTo>
                    <a:pt x="98" y="904"/>
                  </a:lnTo>
                  <a:lnTo>
                    <a:pt x="125" y="883"/>
                  </a:lnTo>
                  <a:lnTo>
                    <a:pt x="153" y="870"/>
                  </a:lnTo>
                  <a:lnTo>
                    <a:pt x="177" y="861"/>
                  </a:lnTo>
                  <a:lnTo>
                    <a:pt x="202" y="861"/>
                  </a:lnTo>
                  <a:lnTo>
                    <a:pt x="226" y="870"/>
                  </a:lnTo>
                  <a:lnTo>
                    <a:pt x="251" y="889"/>
                  </a:lnTo>
                  <a:lnTo>
                    <a:pt x="272" y="913"/>
                  </a:lnTo>
                  <a:lnTo>
                    <a:pt x="297" y="941"/>
                  </a:lnTo>
                  <a:lnTo>
                    <a:pt x="321" y="972"/>
                  </a:lnTo>
                  <a:lnTo>
                    <a:pt x="346" y="1002"/>
                  </a:lnTo>
                  <a:lnTo>
                    <a:pt x="374" y="1030"/>
                  </a:lnTo>
                  <a:lnTo>
                    <a:pt x="404" y="1054"/>
                  </a:lnTo>
                  <a:lnTo>
                    <a:pt x="435" y="1070"/>
                  </a:lnTo>
                  <a:lnTo>
                    <a:pt x="469" y="1079"/>
                  </a:lnTo>
                  <a:lnTo>
                    <a:pt x="505" y="1079"/>
                  </a:lnTo>
                  <a:lnTo>
                    <a:pt x="539" y="1079"/>
                  </a:lnTo>
                  <a:lnTo>
                    <a:pt x="576" y="1073"/>
                  </a:lnTo>
                  <a:lnTo>
                    <a:pt x="613" y="1070"/>
                  </a:lnTo>
                  <a:lnTo>
                    <a:pt x="647" y="1070"/>
                  </a:lnTo>
                  <a:lnTo>
                    <a:pt x="683" y="1073"/>
                  </a:lnTo>
                  <a:lnTo>
                    <a:pt x="714" y="1085"/>
                  </a:lnTo>
                  <a:lnTo>
                    <a:pt x="745" y="1106"/>
                  </a:lnTo>
                  <a:lnTo>
                    <a:pt x="775" y="1137"/>
                  </a:lnTo>
                  <a:lnTo>
                    <a:pt x="803" y="1174"/>
                  </a:lnTo>
                  <a:lnTo>
                    <a:pt x="831" y="1214"/>
                  </a:lnTo>
                  <a:lnTo>
                    <a:pt x="855" y="1251"/>
                  </a:lnTo>
                  <a:lnTo>
                    <a:pt x="880" y="1281"/>
                  </a:lnTo>
                  <a:lnTo>
                    <a:pt x="901" y="1306"/>
                  </a:lnTo>
                  <a:lnTo>
                    <a:pt x="923" y="1315"/>
                  </a:lnTo>
                  <a:lnTo>
                    <a:pt x="935" y="1312"/>
                  </a:lnTo>
                  <a:lnTo>
                    <a:pt x="944" y="1312"/>
                  </a:lnTo>
                  <a:lnTo>
                    <a:pt x="953" y="1312"/>
                  </a:lnTo>
                  <a:lnTo>
                    <a:pt x="962" y="1309"/>
                  </a:lnTo>
                  <a:lnTo>
                    <a:pt x="972" y="1306"/>
                  </a:lnTo>
                  <a:lnTo>
                    <a:pt x="987" y="1300"/>
                  </a:lnTo>
                  <a:lnTo>
                    <a:pt x="1002" y="1293"/>
                  </a:lnTo>
                  <a:lnTo>
                    <a:pt x="1024" y="1284"/>
                  </a:lnTo>
                  <a:lnTo>
                    <a:pt x="1045" y="1223"/>
                  </a:lnTo>
                  <a:lnTo>
                    <a:pt x="1085" y="1119"/>
                  </a:lnTo>
                  <a:lnTo>
                    <a:pt x="1131" y="987"/>
                  </a:lnTo>
                  <a:lnTo>
                    <a:pt x="1186" y="837"/>
                  </a:lnTo>
                  <a:lnTo>
                    <a:pt x="1238" y="686"/>
                  </a:lnTo>
                  <a:lnTo>
                    <a:pt x="1290" y="548"/>
                  </a:lnTo>
                  <a:lnTo>
                    <a:pt x="1333" y="432"/>
                  </a:lnTo>
                  <a:lnTo>
                    <a:pt x="1361" y="355"/>
                  </a:lnTo>
                  <a:close/>
                </a:path>
              </a:pathLst>
            </a:custGeom>
            <a:solidFill>
              <a:srgbClr val="FF0000"/>
            </a:solidFill>
            <a:ln w="9525">
              <a:noFill/>
              <a:round/>
              <a:headEnd/>
              <a:tailEnd/>
            </a:ln>
          </p:spPr>
          <p:txBody>
            <a:bodyPr>
              <a:prstTxWarp prst="textNoShape">
                <a:avLst/>
              </a:prstTxWarp>
            </a:bodyPr>
            <a:lstStyle/>
            <a:p>
              <a:endParaRPr lang="en-US"/>
            </a:p>
          </p:txBody>
        </p:sp>
        <p:sp>
          <p:nvSpPr>
            <p:cNvPr id="455799" name="Freeform 119"/>
            <p:cNvSpPr>
              <a:spLocks/>
            </p:cNvSpPr>
            <p:nvPr/>
          </p:nvSpPr>
          <p:spPr bwMode="auto">
            <a:xfrm>
              <a:off x="5843" y="1803"/>
              <a:ext cx="123" cy="58"/>
            </a:xfrm>
            <a:custGeom>
              <a:avLst/>
              <a:gdLst/>
              <a:ahLst/>
              <a:cxnLst>
                <a:cxn ang="0">
                  <a:pos x="0" y="58"/>
                </a:cxn>
                <a:cxn ang="0">
                  <a:pos x="0" y="58"/>
                </a:cxn>
                <a:cxn ang="0">
                  <a:pos x="19" y="58"/>
                </a:cxn>
                <a:cxn ang="0">
                  <a:pos x="37" y="58"/>
                </a:cxn>
                <a:cxn ang="0">
                  <a:pos x="56" y="55"/>
                </a:cxn>
                <a:cxn ang="0">
                  <a:pos x="71" y="52"/>
                </a:cxn>
                <a:cxn ang="0">
                  <a:pos x="86" y="43"/>
                </a:cxn>
                <a:cxn ang="0">
                  <a:pos x="99" y="37"/>
                </a:cxn>
                <a:cxn ang="0">
                  <a:pos x="111" y="31"/>
                </a:cxn>
                <a:cxn ang="0">
                  <a:pos x="123" y="25"/>
                </a:cxn>
                <a:cxn ang="0">
                  <a:pos x="111" y="0"/>
                </a:cxn>
                <a:cxn ang="0">
                  <a:pos x="99" y="6"/>
                </a:cxn>
                <a:cxn ang="0">
                  <a:pos x="86" y="12"/>
                </a:cxn>
                <a:cxn ang="0">
                  <a:pos x="74" y="18"/>
                </a:cxn>
                <a:cxn ang="0">
                  <a:pos x="65" y="21"/>
                </a:cxn>
                <a:cxn ang="0">
                  <a:pos x="50" y="25"/>
                </a:cxn>
                <a:cxn ang="0">
                  <a:pos x="37" y="28"/>
                </a:cxn>
                <a:cxn ang="0">
                  <a:pos x="19" y="28"/>
                </a:cxn>
                <a:cxn ang="0">
                  <a:pos x="0" y="28"/>
                </a:cxn>
                <a:cxn ang="0">
                  <a:pos x="0" y="28"/>
                </a:cxn>
                <a:cxn ang="0">
                  <a:pos x="0" y="58"/>
                </a:cxn>
              </a:cxnLst>
              <a:rect l="0" t="0" r="r" b="b"/>
              <a:pathLst>
                <a:path w="123" h="58">
                  <a:moveTo>
                    <a:pt x="0" y="58"/>
                  </a:moveTo>
                  <a:lnTo>
                    <a:pt x="0" y="58"/>
                  </a:lnTo>
                  <a:lnTo>
                    <a:pt x="19" y="58"/>
                  </a:lnTo>
                  <a:lnTo>
                    <a:pt x="37" y="58"/>
                  </a:lnTo>
                  <a:lnTo>
                    <a:pt x="56" y="55"/>
                  </a:lnTo>
                  <a:lnTo>
                    <a:pt x="71" y="52"/>
                  </a:lnTo>
                  <a:lnTo>
                    <a:pt x="86" y="43"/>
                  </a:lnTo>
                  <a:lnTo>
                    <a:pt x="99" y="37"/>
                  </a:lnTo>
                  <a:lnTo>
                    <a:pt x="111" y="31"/>
                  </a:lnTo>
                  <a:lnTo>
                    <a:pt x="123" y="25"/>
                  </a:lnTo>
                  <a:lnTo>
                    <a:pt x="111" y="0"/>
                  </a:lnTo>
                  <a:lnTo>
                    <a:pt x="99" y="6"/>
                  </a:lnTo>
                  <a:lnTo>
                    <a:pt x="86" y="12"/>
                  </a:lnTo>
                  <a:lnTo>
                    <a:pt x="74" y="18"/>
                  </a:lnTo>
                  <a:lnTo>
                    <a:pt x="65" y="21"/>
                  </a:lnTo>
                  <a:lnTo>
                    <a:pt x="50" y="25"/>
                  </a:lnTo>
                  <a:lnTo>
                    <a:pt x="37" y="28"/>
                  </a:lnTo>
                  <a:lnTo>
                    <a:pt x="19" y="28"/>
                  </a:lnTo>
                  <a:lnTo>
                    <a:pt x="0" y="28"/>
                  </a:lnTo>
                  <a:lnTo>
                    <a:pt x="0" y="28"/>
                  </a:lnTo>
                  <a:lnTo>
                    <a:pt x="0" y="58"/>
                  </a:lnTo>
                  <a:close/>
                </a:path>
              </a:pathLst>
            </a:custGeom>
            <a:solidFill>
              <a:srgbClr val="A50021"/>
            </a:solidFill>
            <a:ln w="9525">
              <a:noFill/>
              <a:round/>
              <a:headEnd/>
              <a:tailEnd/>
            </a:ln>
          </p:spPr>
          <p:txBody>
            <a:bodyPr>
              <a:prstTxWarp prst="textNoShape">
                <a:avLst/>
              </a:prstTxWarp>
            </a:bodyPr>
            <a:lstStyle/>
            <a:p>
              <a:endParaRPr lang="en-US"/>
            </a:p>
          </p:txBody>
        </p:sp>
        <p:sp>
          <p:nvSpPr>
            <p:cNvPr id="455800" name="Freeform 120"/>
            <p:cNvSpPr>
              <a:spLocks/>
            </p:cNvSpPr>
            <p:nvPr/>
          </p:nvSpPr>
          <p:spPr bwMode="auto">
            <a:xfrm>
              <a:off x="5656" y="1693"/>
              <a:ext cx="187" cy="168"/>
            </a:xfrm>
            <a:custGeom>
              <a:avLst/>
              <a:gdLst/>
              <a:ahLst/>
              <a:cxnLst>
                <a:cxn ang="0">
                  <a:pos x="0" y="30"/>
                </a:cxn>
                <a:cxn ang="0">
                  <a:pos x="0" y="30"/>
                </a:cxn>
                <a:cxn ang="0">
                  <a:pos x="28" y="43"/>
                </a:cxn>
                <a:cxn ang="0">
                  <a:pos x="53" y="61"/>
                </a:cxn>
                <a:cxn ang="0">
                  <a:pos x="77" y="82"/>
                </a:cxn>
                <a:cxn ang="0">
                  <a:pos x="95" y="101"/>
                </a:cxn>
                <a:cxn ang="0">
                  <a:pos x="117" y="122"/>
                </a:cxn>
                <a:cxn ang="0">
                  <a:pos x="138" y="144"/>
                </a:cxn>
                <a:cxn ang="0">
                  <a:pos x="160" y="159"/>
                </a:cxn>
                <a:cxn ang="0">
                  <a:pos x="187" y="168"/>
                </a:cxn>
                <a:cxn ang="0">
                  <a:pos x="187" y="138"/>
                </a:cxn>
                <a:cxn ang="0">
                  <a:pos x="172" y="135"/>
                </a:cxn>
                <a:cxn ang="0">
                  <a:pos x="157" y="119"/>
                </a:cxn>
                <a:cxn ang="0">
                  <a:pos x="135" y="104"/>
                </a:cxn>
                <a:cxn ang="0">
                  <a:pos x="120" y="82"/>
                </a:cxn>
                <a:cxn ang="0">
                  <a:pos x="95" y="58"/>
                </a:cxn>
                <a:cxn ang="0">
                  <a:pos x="71" y="36"/>
                </a:cxn>
                <a:cxn ang="0">
                  <a:pos x="40" y="18"/>
                </a:cxn>
                <a:cxn ang="0">
                  <a:pos x="7" y="0"/>
                </a:cxn>
                <a:cxn ang="0">
                  <a:pos x="7" y="0"/>
                </a:cxn>
                <a:cxn ang="0">
                  <a:pos x="0" y="30"/>
                </a:cxn>
              </a:cxnLst>
              <a:rect l="0" t="0" r="r" b="b"/>
              <a:pathLst>
                <a:path w="187" h="168">
                  <a:moveTo>
                    <a:pt x="0" y="30"/>
                  </a:moveTo>
                  <a:lnTo>
                    <a:pt x="0" y="30"/>
                  </a:lnTo>
                  <a:lnTo>
                    <a:pt x="28" y="43"/>
                  </a:lnTo>
                  <a:lnTo>
                    <a:pt x="53" y="61"/>
                  </a:lnTo>
                  <a:lnTo>
                    <a:pt x="77" y="82"/>
                  </a:lnTo>
                  <a:lnTo>
                    <a:pt x="95" y="101"/>
                  </a:lnTo>
                  <a:lnTo>
                    <a:pt x="117" y="122"/>
                  </a:lnTo>
                  <a:lnTo>
                    <a:pt x="138" y="144"/>
                  </a:lnTo>
                  <a:lnTo>
                    <a:pt x="160" y="159"/>
                  </a:lnTo>
                  <a:lnTo>
                    <a:pt x="187" y="168"/>
                  </a:lnTo>
                  <a:lnTo>
                    <a:pt x="187" y="138"/>
                  </a:lnTo>
                  <a:lnTo>
                    <a:pt x="172" y="135"/>
                  </a:lnTo>
                  <a:lnTo>
                    <a:pt x="157" y="119"/>
                  </a:lnTo>
                  <a:lnTo>
                    <a:pt x="135" y="104"/>
                  </a:lnTo>
                  <a:lnTo>
                    <a:pt x="120" y="82"/>
                  </a:lnTo>
                  <a:lnTo>
                    <a:pt x="95" y="58"/>
                  </a:lnTo>
                  <a:lnTo>
                    <a:pt x="71" y="36"/>
                  </a:lnTo>
                  <a:lnTo>
                    <a:pt x="40" y="18"/>
                  </a:lnTo>
                  <a:lnTo>
                    <a:pt x="7" y="0"/>
                  </a:lnTo>
                  <a:lnTo>
                    <a:pt x="7" y="0"/>
                  </a:lnTo>
                  <a:lnTo>
                    <a:pt x="0" y="30"/>
                  </a:lnTo>
                  <a:close/>
                </a:path>
              </a:pathLst>
            </a:custGeom>
            <a:solidFill>
              <a:srgbClr val="A50021"/>
            </a:solidFill>
            <a:ln w="9525">
              <a:noFill/>
              <a:round/>
              <a:headEnd/>
              <a:tailEnd/>
            </a:ln>
          </p:spPr>
          <p:txBody>
            <a:bodyPr>
              <a:prstTxWarp prst="textNoShape">
                <a:avLst/>
              </a:prstTxWarp>
            </a:bodyPr>
            <a:lstStyle/>
            <a:p>
              <a:endParaRPr lang="en-US"/>
            </a:p>
          </p:txBody>
        </p:sp>
        <p:sp>
          <p:nvSpPr>
            <p:cNvPr id="455801" name="Freeform 121"/>
            <p:cNvSpPr>
              <a:spLocks/>
            </p:cNvSpPr>
            <p:nvPr/>
          </p:nvSpPr>
          <p:spPr bwMode="auto">
            <a:xfrm>
              <a:off x="5414" y="1644"/>
              <a:ext cx="249" cy="79"/>
            </a:xfrm>
            <a:custGeom>
              <a:avLst/>
              <a:gdLst/>
              <a:ahLst/>
              <a:cxnLst>
                <a:cxn ang="0">
                  <a:pos x="0" y="33"/>
                </a:cxn>
                <a:cxn ang="0">
                  <a:pos x="0" y="33"/>
                </a:cxn>
                <a:cxn ang="0">
                  <a:pos x="37" y="30"/>
                </a:cxn>
                <a:cxn ang="0">
                  <a:pos x="68" y="30"/>
                </a:cxn>
                <a:cxn ang="0">
                  <a:pos x="98" y="33"/>
                </a:cxn>
                <a:cxn ang="0">
                  <a:pos x="126" y="39"/>
                </a:cxn>
                <a:cxn ang="0">
                  <a:pos x="154" y="49"/>
                </a:cxn>
                <a:cxn ang="0">
                  <a:pos x="181" y="58"/>
                </a:cxn>
                <a:cxn ang="0">
                  <a:pos x="212" y="67"/>
                </a:cxn>
                <a:cxn ang="0">
                  <a:pos x="242" y="79"/>
                </a:cxn>
                <a:cxn ang="0">
                  <a:pos x="249" y="49"/>
                </a:cxn>
                <a:cxn ang="0">
                  <a:pos x="218" y="36"/>
                </a:cxn>
                <a:cxn ang="0">
                  <a:pos x="187" y="27"/>
                </a:cxn>
                <a:cxn ang="0">
                  <a:pos x="160" y="18"/>
                </a:cxn>
                <a:cxn ang="0">
                  <a:pos x="132" y="9"/>
                </a:cxn>
                <a:cxn ang="0">
                  <a:pos x="98" y="3"/>
                </a:cxn>
                <a:cxn ang="0">
                  <a:pos x="68" y="0"/>
                </a:cxn>
                <a:cxn ang="0">
                  <a:pos x="37" y="0"/>
                </a:cxn>
                <a:cxn ang="0">
                  <a:pos x="0" y="3"/>
                </a:cxn>
                <a:cxn ang="0">
                  <a:pos x="0" y="3"/>
                </a:cxn>
                <a:cxn ang="0">
                  <a:pos x="0" y="33"/>
                </a:cxn>
              </a:cxnLst>
              <a:rect l="0" t="0" r="r" b="b"/>
              <a:pathLst>
                <a:path w="249" h="79">
                  <a:moveTo>
                    <a:pt x="0" y="33"/>
                  </a:moveTo>
                  <a:lnTo>
                    <a:pt x="0" y="33"/>
                  </a:lnTo>
                  <a:lnTo>
                    <a:pt x="37" y="30"/>
                  </a:lnTo>
                  <a:lnTo>
                    <a:pt x="68" y="30"/>
                  </a:lnTo>
                  <a:lnTo>
                    <a:pt x="98" y="33"/>
                  </a:lnTo>
                  <a:lnTo>
                    <a:pt x="126" y="39"/>
                  </a:lnTo>
                  <a:lnTo>
                    <a:pt x="154" y="49"/>
                  </a:lnTo>
                  <a:lnTo>
                    <a:pt x="181" y="58"/>
                  </a:lnTo>
                  <a:lnTo>
                    <a:pt x="212" y="67"/>
                  </a:lnTo>
                  <a:lnTo>
                    <a:pt x="242" y="79"/>
                  </a:lnTo>
                  <a:lnTo>
                    <a:pt x="249" y="49"/>
                  </a:lnTo>
                  <a:lnTo>
                    <a:pt x="218" y="36"/>
                  </a:lnTo>
                  <a:lnTo>
                    <a:pt x="187" y="27"/>
                  </a:lnTo>
                  <a:lnTo>
                    <a:pt x="160" y="18"/>
                  </a:lnTo>
                  <a:lnTo>
                    <a:pt x="132" y="9"/>
                  </a:lnTo>
                  <a:lnTo>
                    <a:pt x="98" y="3"/>
                  </a:lnTo>
                  <a:lnTo>
                    <a:pt x="68" y="0"/>
                  </a:lnTo>
                  <a:lnTo>
                    <a:pt x="37" y="0"/>
                  </a:lnTo>
                  <a:lnTo>
                    <a:pt x="0" y="3"/>
                  </a:lnTo>
                  <a:lnTo>
                    <a:pt x="0" y="3"/>
                  </a:lnTo>
                  <a:lnTo>
                    <a:pt x="0" y="33"/>
                  </a:lnTo>
                  <a:close/>
                </a:path>
              </a:pathLst>
            </a:custGeom>
            <a:solidFill>
              <a:srgbClr val="A50021"/>
            </a:solidFill>
            <a:ln w="9525">
              <a:noFill/>
              <a:round/>
              <a:headEnd/>
              <a:tailEnd/>
            </a:ln>
          </p:spPr>
          <p:txBody>
            <a:bodyPr>
              <a:prstTxWarp prst="textNoShape">
                <a:avLst/>
              </a:prstTxWarp>
            </a:bodyPr>
            <a:lstStyle/>
            <a:p>
              <a:endParaRPr lang="en-US"/>
            </a:p>
          </p:txBody>
        </p:sp>
        <p:sp>
          <p:nvSpPr>
            <p:cNvPr id="455802" name="Freeform 122"/>
            <p:cNvSpPr>
              <a:spLocks/>
            </p:cNvSpPr>
            <p:nvPr/>
          </p:nvSpPr>
          <p:spPr bwMode="auto">
            <a:xfrm>
              <a:off x="5246" y="1616"/>
              <a:ext cx="168" cy="67"/>
            </a:xfrm>
            <a:custGeom>
              <a:avLst/>
              <a:gdLst/>
              <a:ahLst/>
              <a:cxnLst>
                <a:cxn ang="0">
                  <a:pos x="0" y="25"/>
                </a:cxn>
                <a:cxn ang="0">
                  <a:pos x="0" y="25"/>
                </a:cxn>
                <a:cxn ang="0">
                  <a:pos x="15" y="37"/>
                </a:cxn>
                <a:cxn ang="0">
                  <a:pos x="30" y="49"/>
                </a:cxn>
                <a:cxn ang="0">
                  <a:pos x="46" y="61"/>
                </a:cxn>
                <a:cxn ang="0">
                  <a:pos x="67" y="64"/>
                </a:cxn>
                <a:cxn ang="0">
                  <a:pos x="85" y="67"/>
                </a:cxn>
                <a:cxn ang="0">
                  <a:pos x="107" y="67"/>
                </a:cxn>
                <a:cxn ang="0">
                  <a:pos x="134" y="64"/>
                </a:cxn>
                <a:cxn ang="0">
                  <a:pos x="168" y="61"/>
                </a:cxn>
                <a:cxn ang="0">
                  <a:pos x="168" y="31"/>
                </a:cxn>
                <a:cxn ang="0">
                  <a:pos x="134" y="34"/>
                </a:cxn>
                <a:cxn ang="0">
                  <a:pos x="107" y="37"/>
                </a:cxn>
                <a:cxn ang="0">
                  <a:pos x="85" y="37"/>
                </a:cxn>
                <a:cxn ang="0">
                  <a:pos x="67" y="34"/>
                </a:cxn>
                <a:cxn ang="0">
                  <a:pos x="58" y="31"/>
                </a:cxn>
                <a:cxn ang="0">
                  <a:pos x="49" y="25"/>
                </a:cxn>
                <a:cxn ang="0">
                  <a:pos x="33" y="12"/>
                </a:cxn>
                <a:cxn ang="0">
                  <a:pos x="18" y="0"/>
                </a:cxn>
                <a:cxn ang="0">
                  <a:pos x="18" y="0"/>
                </a:cxn>
                <a:cxn ang="0">
                  <a:pos x="0" y="25"/>
                </a:cxn>
              </a:cxnLst>
              <a:rect l="0" t="0" r="r" b="b"/>
              <a:pathLst>
                <a:path w="168" h="67">
                  <a:moveTo>
                    <a:pt x="0" y="25"/>
                  </a:moveTo>
                  <a:lnTo>
                    <a:pt x="0" y="25"/>
                  </a:lnTo>
                  <a:lnTo>
                    <a:pt x="15" y="37"/>
                  </a:lnTo>
                  <a:lnTo>
                    <a:pt x="30" y="49"/>
                  </a:lnTo>
                  <a:lnTo>
                    <a:pt x="46" y="61"/>
                  </a:lnTo>
                  <a:lnTo>
                    <a:pt x="67" y="64"/>
                  </a:lnTo>
                  <a:lnTo>
                    <a:pt x="85" y="67"/>
                  </a:lnTo>
                  <a:lnTo>
                    <a:pt x="107" y="67"/>
                  </a:lnTo>
                  <a:lnTo>
                    <a:pt x="134" y="64"/>
                  </a:lnTo>
                  <a:lnTo>
                    <a:pt x="168" y="61"/>
                  </a:lnTo>
                  <a:lnTo>
                    <a:pt x="168" y="31"/>
                  </a:lnTo>
                  <a:lnTo>
                    <a:pt x="134" y="34"/>
                  </a:lnTo>
                  <a:lnTo>
                    <a:pt x="107" y="37"/>
                  </a:lnTo>
                  <a:lnTo>
                    <a:pt x="85" y="37"/>
                  </a:lnTo>
                  <a:lnTo>
                    <a:pt x="67" y="34"/>
                  </a:lnTo>
                  <a:lnTo>
                    <a:pt x="58" y="31"/>
                  </a:lnTo>
                  <a:lnTo>
                    <a:pt x="49" y="25"/>
                  </a:lnTo>
                  <a:lnTo>
                    <a:pt x="33" y="12"/>
                  </a:lnTo>
                  <a:lnTo>
                    <a:pt x="18" y="0"/>
                  </a:lnTo>
                  <a:lnTo>
                    <a:pt x="18" y="0"/>
                  </a:lnTo>
                  <a:lnTo>
                    <a:pt x="0" y="25"/>
                  </a:lnTo>
                  <a:close/>
                </a:path>
              </a:pathLst>
            </a:custGeom>
            <a:solidFill>
              <a:srgbClr val="A50021"/>
            </a:solidFill>
            <a:ln w="9525">
              <a:noFill/>
              <a:round/>
              <a:headEnd/>
              <a:tailEnd/>
            </a:ln>
          </p:spPr>
          <p:txBody>
            <a:bodyPr>
              <a:prstTxWarp prst="textNoShape">
                <a:avLst/>
              </a:prstTxWarp>
            </a:bodyPr>
            <a:lstStyle/>
            <a:p>
              <a:endParaRPr lang="en-US"/>
            </a:p>
          </p:txBody>
        </p:sp>
        <p:sp>
          <p:nvSpPr>
            <p:cNvPr id="455803" name="Freeform 123"/>
            <p:cNvSpPr>
              <a:spLocks/>
            </p:cNvSpPr>
            <p:nvPr/>
          </p:nvSpPr>
          <p:spPr bwMode="auto">
            <a:xfrm>
              <a:off x="5138" y="1457"/>
              <a:ext cx="126" cy="184"/>
            </a:xfrm>
            <a:custGeom>
              <a:avLst/>
              <a:gdLst/>
              <a:ahLst/>
              <a:cxnLst>
                <a:cxn ang="0">
                  <a:pos x="0" y="30"/>
                </a:cxn>
                <a:cxn ang="0">
                  <a:pos x="0" y="30"/>
                </a:cxn>
                <a:cxn ang="0">
                  <a:pos x="19" y="36"/>
                </a:cxn>
                <a:cxn ang="0">
                  <a:pos x="31" y="49"/>
                </a:cxn>
                <a:cxn ang="0">
                  <a:pos x="43" y="67"/>
                </a:cxn>
                <a:cxn ang="0">
                  <a:pos x="55" y="89"/>
                </a:cxn>
                <a:cxn ang="0">
                  <a:pos x="65" y="113"/>
                </a:cxn>
                <a:cxn ang="0">
                  <a:pos x="77" y="138"/>
                </a:cxn>
                <a:cxn ang="0">
                  <a:pos x="89" y="162"/>
                </a:cxn>
                <a:cxn ang="0">
                  <a:pos x="108" y="184"/>
                </a:cxn>
                <a:cxn ang="0">
                  <a:pos x="126" y="159"/>
                </a:cxn>
                <a:cxn ang="0">
                  <a:pos x="114" y="144"/>
                </a:cxn>
                <a:cxn ang="0">
                  <a:pos x="101" y="125"/>
                </a:cxn>
                <a:cxn ang="0">
                  <a:pos x="95" y="101"/>
                </a:cxn>
                <a:cxn ang="0">
                  <a:pos x="80" y="76"/>
                </a:cxn>
                <a:cxn ang="0">
                  <a:pos x="68" y="55"/>
                </a:cxn>
                <a:cxn ang="0">
                  <a:pos x="55" y="30"/>
                </a:cxn>
                <a:cxn ang="0">
                  <a:pos x="31" y="12"/>
                </a:cxn>
                <a:cxn ang="0">
                  <a:pos x="6" y="0"/>
                </a:cxn>
                <a:cxn ang="0">
                  <a:pos x="6" y="0"/>
                </a:cxn>
                <a:cxn ang="0">
                  <a:pos x="0" y="30"/>
                </a:cxn>
              </a:cxnLst>
              <a:rect l="0" t="0" r="r" b="b"/>
              <a:pathLst>
                <a:path w="126" h="184">
                  <a:moveTo>
                    <a:pt x="0" y="30"/>
                  </a:moveTo>
                  <a:lnTo>
                    <a:pt x="0" y="30"/>
                  </a:lnTo>
                  <a:lnTo>
                    <a:pt x="19" y="36"/>
                  </a:lnTo>
                  <a:lnTo>
                    <a:pt x="31" y="49"/>
                  </a:lnTo>
                  <a:lnTo>
                    <a:pt x="43" y="67"/>
                  </a:lnTo>
                  <a:lnTo>
                    <a:pt x="55" y="89"/>
                  </a:lnTo>
                  <a:lnTo>
                    <a:pt x="65" y="113"/>
                  </a:lnTo>
                  <a:lnTo>
                    <a:pt x="77" y="138"/>
                  </a:lnTo>
                  <a:lnTo>
                    <a:pt x="89" y="162"/>
                  </a:lnTo>
                  <a:lnTo>
                    <a:pt x="108" y="184"/>
                  </a:lnTo>
                  <a:lnTo>
                    <a:pt x="126" y="159"/>
                  </a:lnTo>
                  <a:lnTo>
                    <a:pt x="114" y="144"/>
                  </a:lnTo>
                  <a:lnTo>
                    <a:pt x="101" y="125"/>
                  </a:lnTo>
                  <a:lnTo>
                    <a:pt x="95" y="101"/>
                  </a:lnTo>
                  <a:lnTo>
                    <a:pt x="80" y="76"/>
                  </a:lnTo>
                  <a:lnTo>
                    <a:pt x="68" y="55"/>
                  </a:lnTo>
                  <a:lnTo>
                    <a:pt x="55" y="30"/>
                  </a:lnTo>
                  <a:lnTo>
                    <a:pt x="31" y="12"/>
                  </a:lnTo>
                  <a:lnTo>
                    <a:pt x="6" y="0"/>
                  </a:lnTo>
                  <a:lnTo>
                    <a:pt x="6" y="0"/>
                  </a:lnTo>
                  <a:lnTo>
                    <a:pt x="0" y="30"/>
                  </a:lnTo>
                  <a:close/>
                </a:path>
              </a:pathLst>
            </a:custGeom>
            <a:solidFill>
              <a:srgbClr val="A50021"/>
            </a:solidFill>
            <a:ln w="9525">
              <a:noFill/>
              <a:round/>
              <a:headEnd/>
              <a:tailEnd/>
            </a:ln>
          </p:spPr>
          <p:txBody>
            <a:bodyPr>
              <a:prstTxWarp prst="textNoShape">
                <a:avLst/>
              </a:prstTxWarp>
            </a:bodyPr>
            <a:lstStyle/>
            <a:p>
              <a:endParaRPr lang="en-US"/>
            </a:p>
          </p:txBody>
        </p:sp>
        <p:sp>
          <p:nvSpPr>
            <p:cNvPr id="455804" name="Freeform 124"/>
            <p:cNvSpPr>
              <a:spLocks/>
            </p:cNvSpPr>
            <p:nvPr/>
          </p:nvSpPr>
          <p:spPr bwMode="auto">
            <a:xfrm>
              <a:off x="4924" y="1444"/>
              <a:ext cx="220" cy="46"/>
            </a:xfrm>
            <a:custGeom>
              <a:avLst/>
              <a:gdLst/>
              <a:ahLst/>
              <a:cxnLst>
                <a:cxn ang="0">
                  <a:pos x="30" y="37"/>
                </a:cxn>
                <a:cxn ang="0">
                  <a:pos x="21" y="46"/>
                </a:cxn>
                <a:cxn ang="0">
                  <a:pos x="36" y="40"/>
                </a:cxn>
                <a:cxn ang="0">
                  <a:pos x="58" y="34"/>
                </a:cxn>
                <a:cxn ang="0">
                  <a:pos x="79" y="31"/>
                </a:cxn>
                <a:cxn ang="0">
                  <a:pos x="107" y="31"/>
                </a:cxn>
                <a:cxn ang="0">
                  <a:pos x="138" y="31"/>
                </a:cxn>
                <a:cxn ang="0">
                  <a:pos x="165" y="34"/>
                </a:cxn>
                <a:cxn ang="0">
                  <a:pos x="193" y="37"/>
                </a:cxn>
                <a:cxn ang="0">
                  <a:pos x="214" y="43"/>
                </a:cxn>
                <a:cxn ang="0">
                  <a:pos x="220" y="13"/>
                </a:cxn>
                <a:cxn ang="0">
                  <a:pos x="193" y="6"/>
                </a:cxn>
                <a:cxn ang="0">
                  <a:pos x="165" y="3"/>
                </a:cxn>
                <a:cxn ang="0">
                  <a:pos x="138" y="0"/>
                </a:cxn>
                <a:cxn ang="0">
                  <a:pos x="107" y="0"/>
                </a:cxn>
                <a:cxn ang="0">
                  <a:pos x="79" y="0"/>
                </a:cxn>
                <a:cxn ang="0">
                  <a:pos x="52" y="3"/>
                </a:cxn>
                <a:cxn ang="0">
                  <a:pos x="30" y="10"/>
                </a:cxn>
                <a:cxn ang="0">
                  <a:pos x="9" y="22"/>
                </a:cxn>
                <a:cxn ang="0">
                  <a:pos x="0" y="31"/>
                </a:cxn>
                <a:cxn ang="0">
                  <a:pos x="9" y="22"/>
                </a:cxn>
                <a:cxn ang="0">
                  <a:pos x="3" y="28"/>
                </a:cxn>
                <a:cxn ang="0">
                  <a:pos x="3" y="37"/>
                </a:cxn>
                <a:cxn ang="0">
                  <a:pos x="12" y="46"/>
                </a:cxn>
                <a:cxn ang="0">
                  <a:pos x="21" y="46"/>
                </a:cxn>
                <a:cxn ang="0">
                  <a:pos x="30" y="37"/>
                </a:cxn>
              </a:cxnLst>
              <a:rect l="0" t="0" r="r" b="b"/>
              <a:pathLst>
                <a:path w="220" h="46">
                  <a:moveTo>
                    <a:pt x="30" y="37"/>
                  </a:moveTo>
                  <a:lnTo>
                    <a:pt x="21" y="46"/>
                  </a:lnTo>
                  <a:lnTo>
                    <a:pt x="36" y="40"/>
                  </a:lnTo>
                  <a:lnTo>
                    <a:pt x="58" y="34"/>
                  </a:lnTo>
                  <a:lnTo>
                    <a:pt x="79" y="31"/>
                  </a:lnTo>
                  <a:lnTo>
                    <a:pt x="107" y="31"/>
                  </a:lnTo>
                  <a:lnTo>
                    <a:pt x="138" y="31"/>
                  </a:lnTo>
                  <a:lnTo>
                    <a:pt x="165" y="34"/>
                  </a:lnTo>
                  <a:lnTo>
                    <a:pt x="193" y="37"/>
                  </a:lnTo>
                  <a:lnTo>
                    <a:pt x="214" y="43"/>
                  </a:lnTo>
                  <a:lnTo>
                    <a:pt x="220" y="13"/>
                  </a:lnTo>
                  <a:lnTo>
                    <a:pt x="193" y="6"/>
                  </a:lnTo>
                  <a:lnTo>
                    <a:pt x="165" y="3"/>
                  </a:lnTo>
                  <a:lnTo>
                    <a:pt x="138" y="0"/>
                  </a:lnTo>
                  <a:lnTo>
                    <a:pt x="107" y="0"/>
                  </a:lnTo>
                  <a:lnTo>
                    <a:pt x="79" y="0"/>
                  </a:lnTo>
                  <a:lnTo>
                    <a:pt x="52" y="3"/>
                  </a:lnTo>
                  <a:lnTo>
                    <a:pt x="30" y="10"/>
                  </a:lnTo>
                  <a:lnTo>
                    <a:pt x="9" y="22"/>
                  </a:lnTo>
                  <a:lnTo>
                    <a:pt x="0" y="31"/>
                  </a:lnTo>
                  <a:lnTo>
                    <a:pt x="9" y="22"/>
                  </a:lnTo>
                  <a:lnTo>
                    <a:pt x="3" y="28"/>
                  </a:lnTo>
                  <a:lnTo>
                    <a:pt x="3" y="37"/>
                  </a:lnTo>
                  <a:lnTo>
                    <a:pt x="12" y="46"/>
                  </a:lnTo>
                  <a:lnTo>
                    <a:pt x="21" y="46"/>
                  </a:lnTo>
                  <a:lnTo>
                    <a:pt x="30" y="37"/>
                  </a:lnTo>
                  <a:close/>
                </a:path>
              </a:pathLst>
            </a:custGeom>
            <a:solidFill>
              <a:srgbClr val="A50021"/>
            </a:solidFill>
            <a:ln w="9525">
              <a:noFill/>
              <a:round/>
              <a:headEnd/>
              <a:tailEnd/>
            </a:ln>
          </p:spPr>
          <p:txBody>
            <a:bodyPr>
              <a:prstTxWarp prst="textNoShape">
                <a:avLst/>
              </a:prstTxWarp>
            </a:bodyPr>
            <a:lstStyle/>
            <a:p>
              <a:endParaRPr lang="en-US"/>
            </a:p>
          </p:txBody>
        </p:sp>
        <p:sp>
          <p:nvSpPr>
            <p:cNvPr id="455805" name="Freeform 125"/>
            <p:cNvSpPr>
              <a:spLocks/>
            </p:cNvSpPr>
            <p:nvPr/>
          </p:nvSpPr>
          <p:spPr bwMode="auto">
            <a:xfrm>
              <a:off x="4691" y="1475"/>
              <a:ext cx="263" cy="619"/>
            </a:xfrm>
            <a:custGeom>
              <a:avLst/>
              <a:gdLst/>
              <a:ahLst/>
              <a:cxnLst>
                <a:cxn ang="0">
                  <a:pos x="30" y="610"/>
                </a:cxn>
                <a:cxn ang="0">
                  <a:pos x="24" y="616"/>
                </a:cxn>
                <a:cxn ang="0">
                  <a:pos x="64" y="564"/>
                </a:cxn>
                <a:cxn ang="0">
                  <a:pos x="104" y="491"/>
                </a:cxn>
                <a:cxn ang="0">
                  <a:pos x="138" y="405"/>
                </a:cxn>
                <a:cxn ang="0">
                  <a:pos x="171" y="313"/>
                </a:cxn>
                <a:cxn ang="0">
                  <a:pos x="202" y="218"/>
                </a:cxn>
                <a:cxn ang="0">
                  <a:pos x="226" y="132"/>
                </a:cxn>
                <a:cxn ang="0">
                  <a:pos x="248" y="58"/>
                </a:cxn>
                <a:cxn ang="0">
                  <a:pos x="263" y="6"/>
                </a:cxn>
                <a:cxn ang="0">
                  <a:pos x="233" y="0"/>
                </a:cxn>
                <a:cxn ang="0">
                  <a:pos x="217" y="52"/>
                </a:cxn>
                <a:cxn ang="0">
                  <a:pos x="196" y="126"/>
                </a:cxn>
                <a:cxn ang="0">
                  <a:pos x="171" y="212"/>
                </a:cxn>
                <a:cxn ang="0">
                  <a:pos x="141" y="307"/>
                </a:cxn>
                <a:cxn ang="0">
                  <a:pos x="107" y="399"/>
                </a:cxn>
                <a:cxn ang="0">
                  <a:pos x="73" y="478"/>
                </a:cxn>
                <a:cxn ang="0">
                  <a:pos x="39" y="552"/>
                </a:cxn>
                <a:cxn ang="0">
                  <a:pos x="6" y="598"/>
                </a:cxn>
                <a:cxn ang="0">
                  <a:pos x="0" y="604"/>
                </a:cxn>
                <a:cxn ang="0">
                  <a:pos x="6" y="598"/>
                </a:cxn>
                <a:cxn ang="0">
                  <a:pos x="3" y="607"/>
                </a:cxn>
                <a:cxn ang="0">
                  <a:pos x="6" y="616"/>
                </a:cxn>
                <a:cxn ang="0">
                  <a:pos x="15" y="619"/>
                </a:cxn>
                <a:cxn ang="0">
                  <a:pos x="24" y="616"/>
                </a:cxn>
                <a:cxn ang="0">
                  <a:pos x="30" y="610"/>
                </a:cxn>
              </a:cxnLst>
              <a:rect l="0" t="0" r="r" b="b"/>
              <a:pathLst>
                <a:path w="263" h="619">
                  <a:moveTo>
                    <a:pt x="30" y="610"/>
                  </a:moveTo>
                  <a:lnTo>
                    <a:pt x="24" y="616"/>
                  </a:lnTo>
                  <a:lnTo>
                    <a:pt x="64" y="564"/>
                  </a:lnTo>
                  <a:lnTo>
                    <a:pt x="104" y="491"/>
                  </a:lnTo>
                  <a:lnTo>
                    <a:pt x="138" y="405"/>
                  </a:lnTo>
                  <a:lnTo>
                    <a:pt x="171" y="313"/>
                  </a:lnTo>
                  <a:lnTo>
                    <a:pt x="202" y="218"/>
                  </a:lnTo>
                  <a:lnTo>
                    <a:pt x="226" y="132"/>
                  </a:lnTo>
                  <a:lnTo>
                    <a:pt x="248" y="58"/>
                  </a:lnTo>
                  <a:lnTo>
                    <a:pt x="263" y="6"/>
                  </a:lnTo>
                  <a:lnTo>
                    <a:pt x="233" y="0"/>
                  </a:lnTo>
                  <a:lnTo>
                    <a:pt x="217" y="52"/>
                  </a:lnTo>
                  <a:lnTo>
                    <a:pt x="196" y="126"/>
                  </a:lnTo>
                  <a:lnTo>
                    <a:pt x="171" y="212"/>
                  </a:lnTo>
                  <a:lnTo>
                    <a:pt x="141" y="307"/>
                  </a:lnTo>
                  <a:lnTo>
                    <a:pt x="107" y="399"/>
                  </a:lnTo>
                  <a:lnTo>
                    <a:pt x="73" y="478"/>
                  </a:lnTo>
                  <a:lnTo>
                    <a:pt x="39" y="552"/>
                  </a:lnTo>
                  <a:lnTo>
                    <a:pt x="6" y="598"/>
                  </a:lnTo>
                  <a:lnTo>
                    <a:pt x="0" y="604"/>
                  </a:lnTo>
                  <a:lnTo>
                    <a:pt x="6" y="598"/>
                  </a:lnTo>
                  <a:lnTo>
                    <a:pt x="3" y="607"/>
                  </a:lnTo>
                  <a:lnTo>
                    <a:pt x="6" y="616"/>
                  </a:lnTo>
                  <a:lnTo>
                    <a:pt x="15" y="619"/>
                  </a:lnTo>
                  <a:lnTo>
                    <a:pt x="24" y="616"/>
                  </a:lnTo>
                  <a:lnTo>
                    <a:pt x="30" y="610"/>
                  </a:lnTo>
                  <a:close/>
                </a:path>
              </a:pathLst>
            </a:custGeom>
            <a:solidFill>
              <a:srgbClr val="A50021"/>
            </a:solidFill>
            <a:ln w="9525">
              <a:noFill/>
              <a:round/>
              <a:headEnd/>
              <a:tailEnd/>
            </a:ln>
          </p:spPr>
          <p:txBody>
            <a:bodyPr>
              <a:prstTxWarp prst="textNoShape">
                <a:avLst/>
              </a:prstTxWarp>
            </a:bodyPr>
            <a:lstStyle/>
            <a:p>
              <a:endParaRPr lang="en-US"/>
            </a:p>
          </p:txBody>
        </p:sp>
        <p:sp>
          <p:nvSpPr>
            <p:cNvPr id="455806" name="Freeform 126"/>
            <p:cNvSpPr>
              <a:spLocks/>
            </p:cNvSpPr>
            <p:nvPr/>
          </p:nvSpPr>
          <p:spPr bwMode="auto">
            <a:xfrm>
              <a:off x="4583" y="2079"/>
              <a:ext cx="138" cy="374"/>
            </a:xfrm>
            <a:custGeom>
              <a:avLst/>
              <a:gdLst/>
              <a:ahLst/>
              <a:cxnLst>
                <a:cxn ang="0">
                  <a:pos x="6" y="349"/>
                </a:cxn>
                <a:cxn ang="0">
                  <a:pos x="31" y="365"/>
                </a:cxn>
                <a:cxn ang="0">
                  <a:pos x="40" y="325"/>
                </a:cxn>
                <a:cxn ang="0">
                  <a:pos x="52" y="279"/>
                </a:cxn>
                <a:cxn ang="0">
                  <a:pos x="68" y="227"/>
                </a:cxn>
                <a:cxn ang="0">
                  <a:pos x="86" y="175"/>
                </a:cxn>
                <a:cxn ang="0">
                  <a:pos x="101" y="123"/>
                </a:cxn>
                <a:cxn ang="0">
                  <a:pos x="117" y="77"/>
                </a:cxn>
                <a:cxn ang="0">
                  <a:pos x="129" y="37"/>
                </a:cxn>
                <a:cxn ang="0">
                  <a:pos x="138" y="6"/>
                </a:cxn>
                <a:cxn ang="0">
                  <a:pos x="108" y="0"/>
                </a:cxn>
                <a:cxn ang="0">
                  <a:pos x="98" y="31"/>
                </a:cxn>
                <a:cxn ang="0">
                  <a:pos x="86" y="70"/>
                </a:cxn>
                <a:cxn ang="0">
                  <a:pos x="71" y="116"/>
                </a:cxn>
                <a:cxn ang="0">
                  <a:pos x="55" y="169"/>
                </a:cxn>
                <a:cxn ang="0">
                  <a:pos x="37" y="221"/>
                </a:cxn>
                <a:cxn ang="0">
                  <a:pos x="22" y="273"/>
                </a:cxn>
                <a:cxn ang="0">
                  <a:pos x="9" y="319"/>
                </a:cxn>
                <a:cxn ang="0">
                  <a:pos x="0" y="359"/>
                </a:cxn>
                <a:cxn ang="0">
                  <a:pos x="25" y="374"/>
                </a:cxn>
                <a:cxn ang="0">
                  <a:pos x="0" y="359"/>
                </a:cxn>
                <a:cxn ang="0">
                  <a:pos x="3" y="371"/>
                </a:cxn>
                <a:cxn ang="0">
                  <a:pos x="12" y="374"/>
                </a:cxn>
                <a:cxn ang="0">
                  <a:pos x="25" y="374"/>
                </a:cxn>
                <a:cxn ang="0">
                  <a:pos x="31" y="365"/>
                </a:cxn>
                <a:cxn ang="0">
                  <a:pos x="6" y="349"/>
                </a:cxn>
              </a:cxnLst>
              <a:rect l="0" t="0" r="r" b="b"/>
              <a:pathLst>
                <a:path w="138" h="374">
                  <a:moveTo>
                    <a:pt x="6" y="349"/>
                  </a:moveTo>
                  <a:lnTo>
                    <a:pt x="31" y="365"/>
                  </a:lnTo>
                  <a:lnTo>
                    <a:pt x="40" y="325"/>
                  </a:lnTo>
                  <a:lnTo>
                    <a:pt x="52" y="279"/>
                  </a:lnTo>
                  <a:lnTo>
                    <a:pt x="68" y="227"/>
                  </a:lnTo>
                  <a:lnTo>
                    <a:pt x="86" y="175"/>
                  </a:lnTo>
                  <a:lnTo>
                    <a:pt x="101" y="123"/>
                  </a:lnTo>
                  <a:lnTo>
                    <a:pt x="117" y="77"/>
                  </a:lnTo>
                  <a:lnTo>
                    <a:pt x="129" y="37"/>
                  </a:lnTo>
                  <a:lnTo>
                    <a:pt x="138" y="6"/>
                  </a:lnTo>
                  <a:lnTo>
                    <a:pt x="108" y="0"/>
                  </a:lnTo>
                  <a:lnTo>
                    <a:pt x="98" y="31"/>
                  </a:lnTo>
                  <a:lnTo>
                    <a:pt x="86" y="70"/>
                  </a:lnTo>
                  <a:lnTo>
                    <a:pt x="71" y="116"/>
                  </a:lnTo>
                  <a:lnTo>
                    <a:pt x="55" y="169"/>
                  </a:lnTo>
                  <a:lnTo>
                    <a:pt x="37" y="221"/>
                  </a:lnTo>
                  <a:lnTo>
                    <a:pt x="22" y="273"/>
                  </a:lnTo>
                  <a:lnTo>
                    <a:pt x="9" y="319"/>
                  </a:lnTo>
                  <a:lnTo>
                    <a:pt x="0" y="359"/>
                  </a:lnTo>
                  <a:lnTo>
                    <a:pt x="25" y="374"/>
                  </a:lnTo>
                  <a:lnTo>
                    <a:pt x="0" y="359"/>
                  </a:lnTo>
                  <a:lnTo>
                    <a:pt x="3" y="371"/>
                  </a:lnTo>
                  <a:lnTo>
                    <a:pt x="12" y="374"/>
                  </a:lnTo>
                  <a:lnTo>
                    <a:pt x="25" y="374"/>
                  </a:lnTo>
                  <a:lnTo>
                    <a:pt x="31" y="365"/>
                  </a:lnTo>
                  <a:lnTo>
                    <a:pt x="6" y="349"/>
                  </a:lnTo>
                  <a:close/>
                </a:path>
              </a:pathLst>
            </a:custGeom>
            <a:solidFill>
              <a:srgbClr val="A50021"/>
            </a:solidFill>
            <a:ln w="9525">
              <a:noFill/>
              <a:round/>
              <a:headEnd/>
              <a:tailEnd/>
            </a:ln>
          </p:spPr>
          <p:txBody>
            <a:bodyPr>
              <a:prstTxWarp prst="textNoShape">
                <a:avLst/>
              </a:prstTxWarp>
            </a:bodyPr>
            <a:lstStyle/>
            <a:p>
              <a:endParaRPr lang="en-US"/>
            </a:p>
          </p:txBody>
        </p:sp>
        <p:sp>
          <p:nvSpPr>
            <p:cNvPr id="455807" name="Freeform 127"/>
            <p:cNvSpPr>
              <a:spLocks/>
            </p:cNvSpPr>
            <p:nvPr/>
          </p:nvSpPr>
          <p:spPr bwMode="auto">
            <a:xfrm>
              <a:off x="4589" y="2306"/>
              <a:ext cx="243" cy="147"/>
            </a:xfrm>
            <a:custGeom>
              <a:avLst/>
              <a:gdLst/>
              <a:ahLst/>
              <a:cxnLst>
                <a:cxn ang="0">
                  <a:pos x="243" y="12"/>
                </a:cxn>
                <a:cxn ang="0">
                  <a:pos x="243" y="12"/>
                </a:cxn>
                <a:cxn ang="0">
                  <a:pos x="215" y="0"/>
                </a:cxn>
                <a:cxn ang="0">
                  <a:pos x="184" y="0"/>
                </a:cxn>
                <a:cxn ang="0">
                  <a:pos x="157" y="9"/>
                </a:cxn>
                <a:cxn ang="0">
                  <a:pos x="129" y="24"/>
                </a:cxn>
                <a:cxn ang="0">
                  <a:pos x="98" y="46"/>
                </a:cxn>
                <a:cxn ang="0">
                  <a:pos x="68" y="70"/>
                </a:cxn>
                <a:cxn ang="0">
                  <a:pos x="34" y="95"/>
                </a:cxn>
                <a:cxn ang="0">
                  <a:pos x="0" y="122"/>
                </a:cxn>
                <a:cxn ang="0">
                  <a:pos x="19" y="147"/>
                </a:cxn>
                <a:cxn ang="0">
                  <a:pos x="52" y="119"/>
                </a:cxn>
                <a:cxn ang="0">
                  <a:pos x="86" y="95"/>
                </a:cxn>
                <a:cxn ang="0">
                  <a:pos x="117" y="70"/>
                </a:cxn>
                <a:cxn ang="0">
                  <a:pos x="141" y="49"/>
                </a:cxn>
                <a:cxn ang="0">
                  <a:pos x="169" y="40"/>
                </a:cxn>
                <a:cxn ang="0">
                  <a:pos x="190" y="30"/>
                </a:cxn>
                <a:cxn ang="0">
                  <a:pos x="209" y="30"/>
                </a:cxn>
                <a:cxn ang="0">
                  <a:pos x="230" y="37"/>
                </a:cxn>
                <a:cxn ang="0">
                  <a:pos x="230" y="37"/>
                </a:cxn>
                <a:cxn ang="0">
                  <a:pos x="243" y="12"/>
                </a:cxn>
              </a:cxnLst>
              <a:rect l="0" t="0" r="r" b="b"/>
              <a:pathLst>
                <a:path w="243" h="147">
                  <a:moveTo>
                    <a:pt x="243" y="12"/>
                  </a:moveTo>
                  <a:lnTo>
                    <a:pt x="243" y="12"/>
                  </a:lnTo>
                  <a:lnTo>
                    <a:pt x="215" y="0"/>
                  </a:lnTo>
                  <a:lnTo>
                    <a:pt x="184" y="0"/>
                  </a:lnTo>
                  <a:lnTo>
                    <a:pt x="157" y="9"/>
                  </a:lnTo>
                  <a:lnTo>
                    <a:pt x="129" y="24"/>
                  </a:lnTo>
                  <a:lnTo>
                    <a:pt x="98" y="46"/>
                  </a:lnTo>
                  <a:lnTo>
                    <a:pt x="68" y="70"/>
                  </a:lnTo>
                  <a:lnTo>
                    <a:pt x="34" y="95"/>
                  </a:lnTo>
                  <a:lnTo>
                    <a:pt x="0" y="122"/>
                  </a:lnTo>
                  <a:lnTo>
                    <a:pt x="19" y="147"/>
                  </a:lnTo>
                  <a:lnTo>
                    <a:pt x="52" y="119"/>
                  </a:lnTo>
                  <a:lnTo>
                    <a:pt x="86" y="95"/>
                  </a:lnTo>
                  <a:lnTo>
                    <a:pt x="117" y="70"/>
                  </a:lnTo>
                  <a:lnTo>
                    <a:pt x="141" y="49"/>
                  </a:lnTo>
                  <a:lnTo>
                    <a:pt x="169" y="40"/>
                  </a:lnTo>
                  <a:lnTo>
                    <a:pt x="190" y="30"/>
                  </a:lnTo>
                  <a:lnTo>
                    <a:pt x="209" y="30"/>
                  </a:lnTo>
                  <a:lnTo>
                    <a:pt x="230" y="37"/>
                  </a:lnTo>
                  <a:lnTo>
                    <a:pt x="230" y="37"/>
                  </a:lnTo>
                  <a:lnTo>
                    <a:pt x="243" y="12"/>
                  </a:lnTo>
                  <a:close/>
                </a:path>
              </a:pathLst>
            </a:custGeom>
            <a:solidFill>
              <a:srgbClr val="A50021"/>
            </a:solidFill>
            <a:ln w="9525">
              <a:noFill/>
              <a:round/>
              <a:headEnd/>
              <a:tailEnd/>
            </a:ln>
          </p:spPr>
          <p:txBody>
            <a:bodyPr>
              <a:prstTxWarp prst="textNoShape">
                <a:avLst/>
              </a:prstTxWarp>
            </a:bodyPr>
            <a:lstStyle/>
            <a:p>
              <a:endParaRPr lang="en-US"/>
            </a:p>
          </p:txBody>
        </p:sp>
        <p:sp>
          <p:nvSpPr>
            <p:cNvPr id="455808" name="Freeform 128"/>
            <p:cNvSpPr>
              <a:spLocks/>
            </p:cNvSpPr>
            <p:nvPr/>
          </p:nvSpPr>
          <p:spPr bwMode="auto">
            <a:xfrm>
              <a:off x="4819" y="2318"/>
              <a:ext cx="218" cy="227"/>
            </a:xfrm>
            <a:custGeom>
              <a:avLst/>
              <a:gdLst/>
              <a:ahLst/>
              <a:cxnLst>
                <a:cxn ang="0">
                  <a:pos x="218" y="196"/>
                </a:cxn>
                <a:cxn ang="0">
                  <a:pos x="218" y="196"/>
                </a:cxn>
                <a:cxn ang="0">
                  <a:pos x="190" y="184"/>
                </a:cxn>
                <a:cxn ang="0">
                  <a:pos x="163" y="160"/>
                </a:cxn>
                <a:cxn ang="0">
                  <a:pos x="138" y="135"/>
                </a:cxn>
                <a:cxn ang="0">
                  <a:pos x="114" y="104"/>
                </a:cxn>
                <a:cxn ang="0">
                  <a:pos x="89" y="74"/>
                </a:cxn>
                <a:cxn ang="0">
                  <a:pos x="65" y="46"/>
                </a:cxn>
                <a:cxn ang="0">
                  <a:pos x="40" y="18"/>
                </a:cxn>
                <a:cxn ang="0">
                  <a:pos x="13" y="0"/>
                </a:cxn>
                <a:cxn ang="0">
                  <a:pos x="0" y="25"/>
                </a:cxn>
                <a:cxn ang="0">
                  <a:pos x="22" y="43"/>
                </a:cxn>
                <a:cxn ang="0">
                  <a:pos x="40" y="64"/>
                </a:cxn>
                <a:cxn ang="0">
                  <a:pos x="65" y="92"/>
                </a:cxn>
                <a:cxn ang="0">
                  <a:pos x="89" y="123"/>
                </a:cxn>
                <a:cxn ang="0">
                  <a:pos x="114" y="153"/>
                </a:cxn>
                <a:cxn ang="0">
                  <a:pos x="144" y="184"/>
                </a:cxn>
                <a:cxn ang="0">
                  <a:pos x="178" y="209"/>
                </a:cxn>
                <a:cxn ang="0">
                  <a:pos x="212" y="227"/>
                </a:cxn>
                <a:cxn ang="0">
                  <a:pos x="212" y="227"/>
                </a:cxn>
                <a:cxn ang="0">
                  <a:pos x="218" y="196"/>
                </a:cxn>
              </a:cxnLst>
              <a:rect l="0" t="0" r="r" b="b"/>
              <a:pathLst>
                <a:path w="218" h="227">
                  <a:moveTo>
                    <a:pt x="218" y="196"/>
                  </a:moveTo>
                  <a:lnTo>
                    <a:pt x="218" y="196"/>
                  </a:lnTo>
                  <a:lnTo>
                    <a:pt x="190" y="184"/>
                  </a:lnTo>
                  <a:lnTo>
                    <a:pt x="163" y="160"/>
                  </a:lnTo>
                  <a:lnTo>
                    <a:pt x="138" y="135"/>
                  </a:lnTo>
                  <a:lnTo>
                    <a:pt x="114" y="104"/>
                  </a:lnTo>
                  <a:lnTo>
                    <a:pt x="89" y="74"/>
                  </a:lnTo>
                  <a:lnTo>
                    <a:pt x="65" y="46"/>
                  </a:lnTo>
                  <a:lnTo>
                    <a:pt x="40" y="18"/>
                  </a:lnTo>
                  <a:lnTo>
                    <a:pt x="13" y="0"/>
                  </a:lnTo>
                  <a:lnTo>
                    <a:pt x="0" y="25"/>
                  </a:lnTo>
                  <a:lnTo>
                    <a:pt x="22" y="43"/>
                  </a:lnTo>
                  <a:lnTo>
                    <a:pt x="40" y="64"/>
                  </a:lnTo>
                  <a:lnTo>
                    <a:pt x="65" y="92"/>
                  </a:lnTo>
                  <a:lnTo>
                    <a:pt x="89" y="123"/>
                  </a:lnTo>
                  <a:lnTo>
                    <a:pt x="114" y="153"/>
                  </a:lnTo>
                  <a:lnTo>
                    <a:pt x="144" y="184"/>
                  </a:lnTo>
                  <a:lnTo>
                    <a:pt x="178" y="209"/>
                  </a:lnTo>
                  <a:lnTo>
                    <a:pt x="212" y="227"/>
                  </a:lnTo>
                  <a:lnTo>
                    <a:pt x="212" y="227"/>
                  </a:lnTo>
                  <a:lnTo>
                    <a:pt x="218" y="196"/>
                  </a:lnTo>
                  <a:close/>
                </a:path>
              </a:pathLst>
            </a:custGeom>
            <a:solidFill>
              <a:srgbClr val="A50021"/>
            </a:solidFill>
            <a:ln w="9525">
              <a:noFill/>
              <a:round/>
              <a:headEnd/>
              <a:tailEnd/>
            </a:ln>
          </p:spPr>
          <p:txBody>
            <a:bodyPr>
              <a:prstTxWarp prst="textNoShape">
                <a:avLst/>
              </a:prstTxWarp>
            </a:bodyPr>
            <a:lstStyle/>
            <a:p>
              <a:endParaRPr lang="en-US"/>
            </a:p>
          </p:txBody>
        </p:sp>
        <p:sp>
          <p:nvSpPr>
            <p:cNvPr id="455809" name="Freeform 129"/>
            <p:cNvSpPr>
              <a:spLocks/>
            </p:cNvSpPr>
            <p:nvPr/>
          </p:nvSpPr>
          <p:spPr bwMode="auto">
            <a:xfrm>
              <a:off x="5031" y="2514"/>
              <a:ext cx="288" cy="43"/>
            </a:xfrm>
            <a:custGeom>
              <a:avLst/>
              <a:gdLst/>
              <a:ahLst/>
              <a:cxnLst>
                <a:cxn ang="0">
                  <a:pos x="288" y="19"/>
                </a:cxn>
                <a:cxn ang="0">
                  <a:pos x="288" y="19"/>
                </a:cxn>
                <a:cxn ang="0">
                  <a:pos x="254" y="3"/>
                </a:cxn>
                <a:cxn ang="0">
                  <a:pos x="215" y="0"/>
                </a:cxn>
                <a:cxn ang="0">
                  <a:pos x="181" y="0"/>
                </a:cxn>
                <a:cxn ang="0">
                  <a:pos x="144" y="3"/>
                </a:cxn>
                <a:cxn ang="0">
                  <a:pos x="107" y="9"/>
                </a:cxn>
                <a:cxn ang="0">
                  <a:pos x="73" y="9"/>
                </a:cxn>
                <a:cxn ang="0">
                  <a:pos x="37" y="9"/>
                </a:cxn>
                <a:cxn ang="0">
                  <a:pos x="6" y="0"/>
                </a:cxn>
                <a:cxn ang="0">
                  <a:pos x="0" y="31"/>
                </a:cxn>
                <a:cxn ang="0">
                  <a:pos x="37" y="40"/>
                </a:cxn>
                <a:cxn ang="0">
                  <a:pos x="73" y="40"/>
                </a:cxn>
                <a:cxn ang="0">
                  <a:pos x="107" y="40"/>
                </a:cxn>
                <a:cxn ang="0">
                  <a:pos x="144" y="34"/>
                </a:cxn>
                <a:cxn ang="0">
                  <a:pos x="181" y="31"/>
                </a:cxn>
                <a:cxn ang="0">
                  <a:pos x="215" y="31"/>
                </a:cxn>
                <a:cxn ang="0">
                  <a:pos x="248" y="34"/>
                </a:cxn>
                <a:cxn ang="0">
                  <a:pos x="276" y="43"/>
                </a:cxn>
                <a:cxn ang="0">
                  <a:pos x="276" y="43"/>
                </a:cxn>
                <a:cxn ang="0">
                  <a:pos x="288" y="19"/>
                </a:cxn>
              </a:cxnLst>
              <a:rect l="0" t="0" r="r" b="b"/>
              <a:pathLst>
                <a:path w="288" h="43">
                  <a:moveTo>
                    <a:pt x="288" y="19"/>
                  </a:moveTo>
                  <a:lnTo>
                    <a:pt x="288" y="19"/>
                  </a:lnTo>
                  <a:lnTo>
                    <a:pt x="254" y="3"/>
                  </a:lnTo>
                  <a:lnTo>
                    <a:pt x="215" y="0"/>
                  </a:lnTo>
                  <a:lnTo>
                    <a:pt x="181" y="0"/>
                  </a:lnTo>
                  <a:lnTo>
                    <a:pt x="144" y="3"/>
                  </a:lnTo>
                  <a:lnTo>
                    <a:pt x="107" y="9"/>
                  </a:lnTo>
                  <a:lnTo>
                    <a:pt x="73" y="9"/>
                  </a:lnTo>
                  <a:lnTo>
                    <a:pt x="37" y="9"/>
                  </a:lnTo>
                  <a:lnTo>
                    <a:pt x="6" y="0"/>
                  </a:lnTo>
                  <a:lnTo>
                    <a:pt x="0" y="31"/>
                  </a:lnTo>
                  <a:lnTo>
                    <a:pt x="37" y="40"/>
                  </a:lnTo>
                  <a:lnTo>
                    <a:pt x="73" y="40"/>
                  </a:lnTo>
                  <a:lnTo>
                    <a:pt x="107" y="40"/>
                  </a:lnTo>
                  <a:lnTo>
                    <a:pt x="144" y="34"/>
                  </a:lnTo>
                  <a:lnTo>
                    <a:pt x="181" y="31"/>
                  </a:lnTo>
                  <a:lnTo>
                    <a:pt x="215" y="31"/>
                  </a:lnTo>
                  <a:lnTo>
                    <a:pt x="248" y="34"/>
                  </a:lnTo>
                  <a:lnTo>
                    <a:pt x="276" y="43"/>
                  </a:lnTo>
                  <a:lnTo>
                    <a:pt x="276" y="43"/>
                  </a:lnTo>
                  <a:lnTo>
                    <a:pt x="288" y="19"/>
                  </a:lnTo>
                  <a:close/>
                </a:path>
              </a:pathLst>
            </a:custGeom>
            <a:solidFill>
              <a:srgbClr val="A50021"/>
            </a:solidFill>
            <a:ln w="9525">
              <a:noFill/>
              <a:round/>
              <a:headEnd/>
              <a:tailEnd/>
            </a:ln>
          </p:spPr>
          <p:txBody>
            <a:bodyPr>
              <a:prstTxWarp prst="textNoShape">
                <a:avLst/>
              </a:prstTxWarp>
            </a:bodyPr>
            <a:lstStyle/>
            <a:p>
              <a:endParaRPr lang="en-US"/>
            </a:p>
          </p:txBody>
        </p:sp>
        <p:sp>
          <p:nvSpPr>
            <p:cNvPr id="455810" name="Freeform 130"/>
            <p:cNvSpPr>
              <a:spLocks/>
            </p:cNvSpPr>
            <p:nvPr/>
          </p:nvSpPr>
          <p:spPr bwMode="auto">
            <a:xfrm>
              <a:off x="5307" y="2533"/>
              <a:ext cx="230" cy="257"/>
            </a:xfrm>
            <a:custGeom>
              <a:avLst/>
              <a:gdLst/>
              <a:ahLst/>
              <a:cxnLst>
                <a:cxn ang="0">
                  <a:pos x="215" y="227"/>
                </a:cxn>
                <a:cxn ang="0">
                  <a:pos x="215" y="227"/>
                </a:cxn>
                <a:cxn ang="0">
                  <a:pos x="202" y="220"/>
                </a:cxn>
                <a:cxn ang="0">
                  <a:pos x="184" y="199"/>
                </a:cxn>
                <a:cxn ang="0">
                  <a:pos x="159" y="168"/>
                </a:cxn>
                <a:cxn ang="0">
                  <a:pos x="135" y="132"/>
                </a:cxn>
                <a:cxn ang="0">
                  <a:pos x="107" y="92"/>
                </a:cxn>
                <a:cxn ang="0">
                  <a:pos x="80" y="55"/>
                </a:cxn>
                <a:cxn ang="0">
                  <a:pos x="46" y="21"/>
                </a:cxn>
                <a:cxn ang="0">
                  <a:pos x="12" y="0"/>
                </a:cxn>
                <a:cxn ang="0">
                  <a:pos x="0" y="24"/>
                </a:cxn>
                <a:cxn ang="0">
                  <a:pos x="27" y="46"/>
                </a:cxn>
                <a:cxn ang="0">
                  <a:pos x="55" y="73"/>
                </a:cxn>
                <a:cxn ang="0">
                  <a:pos x="83" y="110"/>
                </a:cxn>
                <a:cxn ang="0">
                  <a:pos x="110" y="150"/>
                </a:cxn>
                <a:cxn ang="0">
                  <a:pos x="135" y="187"/>
                </a:cxn>
                <a:cxn ang="0">
                  <a:pos x="159" y="217"/>
                </a:cxn>
                <a:cxn ang="0">
                  <a:pos x="184" y="245"/>
                </a:cxn>
                <a:cxn ang="0">
                  <a:pos x="215" y="257"/>
                </a:cxn>
                <a:cxn ang="0">
                  <a:pos x="215" y="257"/>
                </a:cxn>
                <a:cxn ang="0">
                  <a:pos x="215" y="257"/>
                </a:cxn>
                <a:cxn ang="0">
                  <a:pos x="224" y="251"/>
                </a:cxn>
                <a:cxn ang="0">
                  <a:pos x="230" y="242"/>
                </a:cxn>
                <a:cxn ang="0">
                  <a:pos x="224" y="233"/>
                </a:cxn>
                <a:cxn ang="0">
                  <a:pos x="215" y="227"/>
                </a:cxn>
              </a:cxnLst>
              <a:rect l="0" t="0" r="r" b="b"/>
              <a:pathLst>
                <a:path w="230" h="257">
                  <a:moveTo>
                    <a:pt x="215" y="227"/>
                  </a:moveTo>
                  <a:lnTo>
                    <a:pt x="215" y="227"/>
                  </a:lnTo>
                  <a:lnTo>
                    <a:pt x="202" y="220"/>
                  </a:lnTo>
                  <a:lnTo>
                    <a:pt x="184" y="199"/>
                  </a:lnTo>
                  <a:lnTo>
                    <a:pt x="159" y="168"/>
                  </a:lnTo>
                  <a:lnTo>
                    <a:pt x="135" y="132"/>
                  </a:lnTo>
                  <a:lnTo>
                    <a:pt x="107" y="92"/>
                  </a:lnTo>
                  <a:lnTo>
                    <a:pt x="80" y="55"/>
                  </a:lnTo>
                  <a:lnTo>
                    <a:pt x="46" y="21"/>
                  </a:lnTo>
                  <a:lnTo>
                    <a:pt x="12" y="0"/>
                  </a:lnTo>
                  <a:lnTo>
                    <a:pt x="0" y="24"/>
                  </a:lnTo>
                  <a:lnTo>
                    <a:pt x="27" y="46"/>
                  </a:lnTo>
                  <a:lnTo>
                    <a:pt x="55" y="73"/>
                  </a:lnTo>
                  <a:lnTo>
                    <a:pt x="83" y="110"/>
                  </a:lnTo>
                  <a:lnTo>
                    <a:pt x="110" y="150"/>
                  </a:lnTo>
                  <a:lnTo>
                    <a:pt x="135" y="187"/>
                  </a:lnTo>
                  <a:lnTo>
                    <a:pt x="159" y="217"/>
                  </a:lnTo>
                  <a:lnTo>
                    <a:pt x="184" y="245"/>
                  </a:lnTo>
                  <a:lnTo>
                    <a:pt x="215" y="257"/>
                  </a:lnTo>
                  <a:lnTo>
                    <a:pt x="215" y="257"/>
                  </a:lnTo>
                  <a:lnTo>
                    <a:pt x="215" y="257"/>
                  </a:lnTo>
                  <a:lnTo>
                    <a:pt x="224" y="251"/>
                  </a:lnTo>
                  <a:lnTo>
                    <a:pt x="230" y="242"/>
                  </a:lnTo>
                  <a:lnTo>
                    <a:pt x="224" y="233"/>
                  </a:lnTo>
                  <a:lnTo>
                    <a:pt x="215" y="227"/>
                  </a:lnTo>
                  <a:close/>
                </a:path>
              </a:pathLst>
            </a:custGeom>
            <a:solidFill>
              <a:srgbClr val="A50021"/>
            </a:solidFill>
            <a:ln w="9525">
              <a:noFill/>
              <a:round/>
              <a:headEnd/>
              <a:tailEnd/>
            </a:ln>
          </p:spPr>
          <p:txBody>
            <a:bodyPr>
              <a:prstTxWarp prst="textNoShape">
                <a:avLst/>
              </a:prstTxWarp>
            </a:bodyPr>
            <a:lstStyle/>
            <a:p>
              <a:endParaRPr lang="en-US"/>
            </a:p>
          </p:txBody>
        </p:sp>
        <p:sp>
          <p:nvSpPr>
            <p:cNvPr id="455811" name="Freeform 131"/>
            <p:cNvSpPr>
              <a:spLocks/>
            </p:cNvSpPr>
            <p:nvPr/>
          </p:nvSpPr>
          <p:spPr bwMode="auto">
            <a:xfrm>
              <a:off x="5522" y="2732"/>
              <a:ext cx="116" cy="58"/>
            </a:xfrm>
            <a:custGeom>
              <a:avLst/>
              <a:gdLst/>
              <a:ahLst/>
              <a:cxnLst>
                <a:cxn ang="0">
                  <a:pos x="85" y="9"/>
                </a:cxn>
                <a:cxn ang="0">
                  <a:pos x="95" y="0"/>
                </a:cxn>
                <a:cxn ang="0">
                  <a:pos x="73" y="6"/>
                </a:cxn>
                <a:cxn ang="0">
                  <a:pos x="58" y="12"/>
                </a:cxn>
                <a:cxn ang="0">
                  <a:pos x="46" y="18"/>
                </a:cxn>
                <a:cxn ang="0">
                  <a:pos x="36" y="21"/>
                </a:cxn>
                <a:cxn ang="0">
                  <a:pos x="30" y="24"/>
                </a:cxn>
                <a:cxn ang="0">
                  <a:pos x="21" y="24"/>
                </a:cxn>
                <a:cxn ang="0">
                  <a:pos x="12" y="24"/>
                </a:cxn>
                <a:cxn ang="0">
                  <a:pos x="0" y="28"/>
                </a:cxn>
                <a:cxn ang="0">
                  <a:pos x="0" y="58"/>
                </a:cxn>
                <a:cxn ang="0">
                  <a:pos x="12" y="55"/>
                </a:cxn>
                <a:cxn ang="0">
                  <a:pos x="21" y="55"/>
                </a:cxn>
                <a:cxn ang="0">
                  <a:pos x="30" y="55"/>
                </a:cxn>
                <a:cxn ang="0">
                  <a:pos x="42" y="52"/>
                </a:cxn>
                <a:cxn ang="0">
                  <a:pos x="52" y="49"/>
                </a:cxn>
                <a:cxn ang="0">
                  <a:pos x="70" y="43"/>
                </a:cxn>
                <a:cxn ang="0">
                  <a:pos x="85" y="37"/>
                </a:cxn>
                <a:cxn ang="0">
                  <a:pos x="107" y="24"/>
                </a:cxn>
                <a:cxn ang="0">
                  <a:pos x="116" y="15"/>
                </a:cxn>
                <a:cxn ang="0">
                  <a:pos x="107" y="24"/>
                </a:cxn>
                <a:cxn ang="0">
                  <a:pos x="113" y="18"/>
                </a:cxn>
                <a:cxn ang="0">
                  <a:pos x="113" y="6"/>
                </a:cxn>
                <a:cxn ang="0">
                  <a:pos x="104" y="0"/>
                </a:cxn>
                <a:cxn ang="0">
                  <a:pos x="95" y="0"/>
                </a:cxn>
                <a:cxn ang="0">
                  <a:pos x="85" y="9"/>
                </a:cxn>
              </a:cxnLst>
              <a:rect l="0" t="0" r="r" b="b"/>
              <a:pathLst>
                <a:path w="116" h="58">
                  <a:moveTo>
                    <a:pt x="85" y="9"/>
                  </a:moveTo>
                  <a:lnTo>
                    <a:pt x="95" y="0"/>
                  </a:lnTo>
                  <a:lnTo>
                    <a:pt x="73" y="6"/>
                  </a:lnTo>
                  <a:lnTo>
                    <a:pt x="58" y="12"/>
                  </a:lnTo>
                  <a:lnTo>
                    <a:pt x="46" y="18"/>
                  </a:lnTo>
                  <a:lnTo>
                    <a:pt x="36" y="21"/>
                  </a:lnTo>
                  <a:lnTo>
                    <a:pt x="30" y="24"/>
                  </a:lnTo>
                  <a:lnTo>
                    <a:pt x="21" y="24"/>
                  </a:lnTo>
                  <a:lnTo>
                    <a:pt x="12" y="24"/>
                  </a:lnTo>
                  <a:lnTo>
                    <a:pt x="0" y="28"/>
                  </a:lnTo>
                  <a:lnTo>
                    <a:pt x="0" y="58"/>
                  </a:lnTo>
                  <a:lnTo>
                    <a:pt x="12" y="55"/>
                  </a:lnTo>
                  <a:lnTo>
                    <a:pt x="21" y="55"/>
                  </a:lnTo>
                  <a:lnTo>
                    <a:pt x="30" y="55"/>
                  </a:lnTo>
                  <a:lnTo>
                    <a:pt x="42" y="52"/>
                  </a:lnTo>
                  <a:lnTo>
                    <a:pt x="52" y="49"/>
                  </a:lnTo>
                  <a:lnTo>
                    <a:pt x="70" y="43"/>
                  </a:lnTo>
                  <a:lnTo>
                    <a:pt x="85" y="37"/>
                  </a:lnTo>
                  <a:lnTo>
                    <a:pt x="107" y="24"/>
                  </a:lnTo>
                  <a:lnTo>
                    <a:pt x="116" y="15"/>
                  </a:lnTo>
                  <a:lnTo>
                    <a:pt x="107" y="24"/>
                  </a:lnTo>
                  <a:lnTo>
                    <a:pt x="113" y="18"/>
                  </a:lnTo>
                  <a:lnTo>
                    <a:pt x="113" y="6"/>
                  </a:lnTo>
                  <a:lnTo>
                    <a:pt x="104" y="0"/>
                  </a:lnTo>
                  <a:lnTo>
                    <a:pt x="95" y="0"/>
                  </a:lnTo>
                  <a:lnTo>
                    <a:pt x="85" y="9"/>
                  </a:lnTo>
                  <a:close/>
                </a:path>
              </a:pathLst>
            </a:custGeom>
            <a:solidFill>
              <a:srgbClr val="A50021"/>
            </a:solidFill>
            <a:ln w="9525">
              <a:noFill/>
              <a:round/>
              <a:headEnd/>
              <a:tailEnd/>
            </a:ln>
          </p:spPr>
          <p:txBody>
            <a:bodyPr>
              <a:prstTxWarp prst="textNoShape">
                <a:avLst/>
              </a:prstTxWarp>
            </a:bodyPr>
            <a:lstStyle/>
            <a:p>
              <a:endParaRPr lang="en-US"/>
            </a:p>
          </p:txBody>
        </p:sp>
        <p:sp>
          <p:nvSpPr>
            <p:cNvPr id="455812" name="Freeform 132"/>
            <p:cNvSpPr>
              <a:spLocks/>
            </p:cNvSpPr>
            <p:nvPr/>
          </p:nvSpPr>
          <p:spPr bwMode="auto">
            <a:xfrm>
              <a:off x="5607" y="1800"/>
              <a:ext cx="368" cy="947"/>
            </a:xfrm>
            <a:custGeom>
              <a:avLst/>
              <a:gdLst/>
              <a:ahLst/>
              <a:cxnLst>
                <a:cxn ang="0">
                  <a:pos x="359" y="28"/>
                </a:cxn>
                <a:cxn ang="0">
                  <a:pos x="338" y="12"/>
                </a:cxn>
                <a:cxn ang="0">
                  <a:pos x="310" y="89"/>
                </a:cxn>
                <a:cxn ang="0">
                  <a:pos x="267" y="205"/>
                </a:cxn>
                <a:cxn ang="0">
                  <a:pos x="215" y="343"/>
                </a:cxn>
                <a:cxn ang="0">
                  <a:pos x="163" y="494"/>
                </a:cxn>
                <a:cxn ang="0">
                  <a:pos x="108" y="644"/>
                </a:cxn>
                <a:cxn ang="0">
                  <a:pos x="62" y="776"/>
                </a:cxn>
                <a:cxn ang="0">
                  <a:pos x="22" y="880"/>
                </a:cxn>
                <a:cxn ang="0">
                  <a:pos x="0" y="941"/>
                </a:cxn>
                <a:cxn ang="0">
                  <a:pos x="31" y="947"/>
                </a:cxn>
                <a:cxn ang="0">
                  <a:pos x="52" y="886"/>
                </a:cxn>
                <a:cxn ang="0">
                  <a:pos x="92" y="782"/>
                </a:cxn>
                <a:cxn ang="0">
                  <a:pos x="138" y="650"/>
                </a:cxn>
                <a:cxn ang="0">
                  <a:pos x="194" y="500"/>
                </a:cxn>
                <a:cxn ang="0">
                  <a:pos x="246" y="349"/>
                </a:cxn>
                <a:cxn ang="0">
                  <a:pos x="298" y="212"/>
                </a:cxn>
                <a:cxn ang="0">
                  <a:pos x="341" y="95"/>
                </a:cxn>
                <a:cxn ang="0">
                  <a:pos x="368" y="18"/>
                </a:cxn>
                <a:cxn ang="0">
                  <a:pos x="347" y="3"/>
                </a:cxn>
                <a:cxn ang="0">
                  <a:pos x="368" y="18"/>
                </a:cxn>
                <a:cxn ang="0">
                  <a:pos x="365" y="6"/>
                </a:cxn>
                <a:cxn ang="0">
                  <a:pos x="356" y="0"/>
                </a:cxn>
                <a:cxn ang="0">
                  <a:pos x="344" y="3"/>
                </a:cxn>
                <a:cxn ang="0">
                  <a:pos x="338" y="12"/>
                </a:cxn>
                <a:cxn ang="0">
                  <a:pos x="359" y="28"/>
                </a:cxn>
              </a:cxnLst>
              <a:rect l="0" t="0" r="r" b="b"/>
              <a:pathLst>
                <a:path w="368" h="947">
                  <a:moveTo>
                    <a:pt x="359" y="28"/>
                  </a:moveTo>
                  <a:lnTo>
                    <a:pt x="338" y="12"/>
                  </a:lnTo>
                  <a:lnTo>
                    <a:pt x="310" y="89"/>
                  </a:lnTo>
                  <a:lnTo>
                    <a:pt x="267" y="205"/>
                  </a:lnTo>
                  <a:lnTo>
                    <a:pt x="215" y="343"/>
                  </a:lnTo>
                  <a:lnTo>
                    <a:pt x="163" y="494"/>
                  </a:lnTo>
                  <a:lnTo>
                    <a:pt x="108" y="644"/>
                  </a:lnTo>
                  <a:lnTo>
                    <a:pt x="62" y="776"/>
                  </a:lnTo>
                  <a:lnTo>
                    <a:pt x="22" y="880"/>
                  </a:lnTo>
                  <a:lnTo>
                    <a:pt x="0" y="941"/>
                  </a:lnTo>
                  <a:lnTo>
                    <a:pt x="31" y="947"/>
                  </a:lnTo>
                  <a:lnTo>
                    <a:pt x="52" y="886"/>
                  </a:lnTo>
                  <a:lnTo>
                    <a:pt x="92" y="782"/>
                  </a:lnTo>
                  <a:lnTo>
                    <a:pt x="138" y="650"/>
                  </a:lnTo>
                  <a:lnTo>
                    <a:pt x="194" y="500"/>
                  </a:lnTo>
                  <a:lnTo>
                    <a:pt x="246" y="349"/>
                  </a:lnTo>
                  <a:lnTo>
                    <a:pt x="298" y="212"/>
                  </a:lnTo>
                  <a:lnTo>
                    <a:pt x="341" y="95"/>
                  </a:lnTo>
                  <a:lnTo>
                    <a:pt x="368" y="18"/>
                  </a:lnTo>
                  <a:lnTo>
                    <a:pt x="347" y="3"/>
                  </a:lnTo>
                  <a:lnTo>
                    <a:pt x="368" y="18"/>
                  </a:lnTo>
                  <a:lnTo>
                    <a:pt x="365" y="6"/>
                  </a:lnTo>
                  <a:lnTo>
                    <a:pt x="356" y="0"/>
                  </a:lnTo>
                  <a:lnTo>
                    <a:pt x="344" y="3"/>
                  </a:lnTo>
                  <a:lnTo>
                    <a:pt x="338" y="12"/>
                  </a:lnTo>
                  <a:lnTo>
                    <a:pt x="359" y="28"/>
                  </a:lnTo>
                  <a:close/>
                </a:path>
              </a:pathLst>
            </a:custGeom>
            <a:solidFill>
              <a:srgbClr val="A50021"/>
            </a:solidFill>
            <a:ln w="9525">
              <a:noFill/>
              <a:round/>
              <a:headEnd/>
              <a:tailEnd/>
            </a:ln>
          </p:spPr>
          <p:txBody>
            <a:bodyPr>
              <a:prstTxWarp prst="textNoShape">
                <a:avLst/>
              </a:prstTxWarp>
            </a:bodyPr>
            <a:lstStyle/>
            <a:p>
              <a:endParaRPr lang="en-US"/>
            </a:p>
          </p:txBody>
        </p:sp>
        <p:sp>
          <p:nvSpPr>
            <p:cNvPr id="455813" name="Freeform 133"/>
            <p:cNvSpPr>
              <a:spLocks/>
            </p:cNvSpPr>
            <p:nvPr/>
          </p:nvSpPr>
          <p:spPr bwMode="auto">
            <a:xfrm>
              <a:off x="4914" y="1334"/>
              <a:ext cx="49" cy="24"/>
            </a:xfrm>
            <a:custGeom>
              <a:avLst/>
              <a:gdLst/>
              <a:ahLst/>
              <a:cxnLst>
                <a:cxn ang="0">
                  <a:pos x="49" y="24"/>
                </a:cxn>
                <a:cxn ang="0">
                  <a:pos x="43" y="6"/>
                </a:cxn>
                <a:cxn ang="0">
                  <a:pos x="25" y="0"/>
                </a:cxn>
                <a:cxn ang="0">
                  <a:pos x="10" y="6"/>
                </a:cxn>
                <a:cxn ang="0">
                  <a:pos x="0" y="24"/>
                </a:cxn>
                <a:cxn ang="0">
                  <a:pos x="49" y="24"/>
                </a:cxn>
              </a:cxnLst>
              <a:rect l="0" t="0" r="r" b="b"/>
              <a:pathLst>
                <a:path w="49" h="24">
                  <a:moveTo>
                    <a:pt x="49" y="24"/>
                  </a:moveTo>
                  <a:lnTo>
                    <a:pt x="43" y="6"/>
                  </a:lnTo>
                  <a:lnTo>
                    <a:pt x="25" y="0"/>
                  </a:lnTo>
                  <a:lnTo>
                    <a:pt x="10" y="6"/>
                  </a:lnTo>
                  <a:lnTo>
                    <a:pt x="0" y="24"/>
                  </a:lnTo>
                  <a:lnTo>
                    <a:pt x="49" y="24"/>
                  </a:lnTo>
                  <a:close/>
                </a:path>
              </a:pathLst>
            </a:custGeom>
            <a:solidFill>
              <a:srgbClr val="A50021"/>
            </a:solidFill>
            <a:ln w="9525">
              <a:noFill/>
              <a:round/>
              <a:headEnd/>
              <a:tailEnd/>
            </a:ln>
          </p:spPr>
          <p:txBody>
            <a:bodyPr>
              <a:prstTxWarp prst="textNoShape">
                <a:avLst/>
              </a:prstTxWarp>
            </a:bodyPr>
            <a:lstStyle/>
            <a:p>
              <a:endParaRPr lang="en-US"/>
            </a:p>
          </p:txBody>
        </p:sp>
        <p:sp>
          <p:nvSpPr>
            <p:cNvPr id="455814" name="Freeform 134"/>
            <p:cNvSpPr>
              <a:spLocks/>
            </p:cNvSpPr>
            <p:nvPr/>
          </p:nvSpPr>
          <p:spPr bwMode="auto">
            <a:xfrm>
              <a:off x="4804" y="1358"/>
              <a:ext cx="159" cy="494"/>
            </a:xfrm>
            <a:custGeom>
              <a:avLst/>
              <a:gdLst/>
              <a:ahLst/>
              <a:cxnLst>
                <a:cxn ang="0">
                  <a:pos x="43" y="494"/>
                </a:cxn>
                <a:cxn ang="0">
                  <a:pos x="43" y="494"/>
                </a:cxn>
                <a:cxn ang="0">
                  <a:pos x="64" y="436"/>
                </a:cxn>
                <a:cxn ang="0">
                  <a:pos x="83" y="371"/>
                </a:cxn>
                <a:cxn ang="0">
                  <a:pos x="104" y="304"/>
                </a:cxn>
                <a:cxn ang="0">
                  <a:pos x="120" y="230"/>
                </a:cxn>
                <a:cxn ang="0">
                  <a:pos x="135" y="163"/>
                </a:cxn>
                <a:cxn ang="0">
                  <a:pos x="147" y="102"/>
                </a:cxn>
                <a:cxn ang="0">
                  <a:pos x="153" y="43"/>
                </a:cxn>
                <a:cxn ang="0">
                  <a:pos x="159" y="0"/>
                </a:cxn>
                <a:cxn ang="0">
                  <a:pos x="110" y="0"/>
                </a:cxn>
                <a:cxn ang="0">
                  <a:pos x="110" y="43"/>
                </a:cxn>
                <a:cxn ang="0">
                  <a:pos x="104" y="96"/>
                </a:cxn>
                <a:cxn ang="0">
                  <a:pos x="92" y="157"/>
                </a:cxn>
                <a:cxn ang="0">
                  <a:pos x="77" y="224"/>
                </a:cxn>
                <a:cxn ang="0">
                  <a:pos x="61" y="292"/>
                </a:cxn>
                <a:cxn ang="0">
                  <a:pos x="40" y="359"/>
                </a:cxn>
                <a:cxn ang="0">
                  <a:pos x="21" y="424"/>
                </a:cxn>
                <a:cxn ang="0">
                  <a:pos x="0" y="482"/>
                </a:cxn>
                <a:cxn ang="0">
                  <a:pos x="0" y="482"/>
                </a:cxn>
                <a:cxn ang="0">
                  <a:pos x="43" y="494"/>
                </a:cxn>
              </a:cxnLst>
              <a:rect l="0" t="0" r="r" b="b"/>
              <a:pathLst>
                <a:path w="159" h="494">
                  <a:moveTo>
                    <a:pt x="43" y="494"/>
                  </a:moveTo>
                  <a:lnTo>
                    <a:pt x="43" y="494"/>
                  </a:lnTo>
                  <a:lnTo>
                    <a:pt x="64" y="436"/>
                  </a:lnTo>
                  <a:lnTo>
                    <a:pt x="83" y="371"/>
                  </a:lnTo>
                  <a:lnTo>
                    <a:pt x="104" y="304"/>
                  </a:lnTo>
                  <a:lnTo>
                    <a:pt x="120" y="230"/>
                  </a:lnTo>
                  <a:lnTo>
                    <a:pt x="135" y="163"/>
                  </a:lnTo>
                  <a:lnTo>
                    <a:pt x="147" y="102"/>
                  </a:lnTo>
                  <a:lnTo>
                    <a:pt x="153" y="43"/>
                  </a:lnTo>
                  <a:lnTo>
                    <a:pt x="159" y="0"/>
                  </a:lnTo>
                  <a:lnTo>
                    <a:pt x="110" y="0"/>
                  </a:lnTo>
                  <a:lnTo>
                    <a:pt x="110" y="43"/>
                  </a:lnTo>
                  <a:lnTo>
                    <a:pt x="104" y="96"/>
                  </a:lnTo>
                  <a:lnTo>
                    <a:pt x="92" y="157"/>
                  </a:lnTo>
                  <a:lnTo>
                    <a:pt x="77" y="224"/>
                  </a:lnTo>
                  <a:lnTo>
                    <a:pt x="61" y="292"/>
                  </a:lnTo>
                  <a:lnTo>
                    <a:pt x="40" y="359"/>
                  </a:lnTo>
                  <a:lnTo>
                    <a:pt x="21" y="424"/>
                  </a:lnTo>
                  <a:lnTo>
                    <a:pt x="0" y="482"/>
                  </a:lnTo>
                  <a:lnTo>
                    <a:pt x="0" y="482"/>
                  </a:lnTo>
                  <a:lnTo>
                    <a:pt x="43" y="494"/>
                  </a:lnTo>
                  <a:close/>
                </a:path>
              </a:pathLst>
            </a:custGeom>
            <a:solidFill>
              <a:srgbClr val="A50021"/>
            </a:solidFill>
            <a:ln w="9525">
              <a:noFill/>
              <a:round/>
              <a:headEnd/>
              <a:tailEnd/>
            </a:ln>
          </p:spPr>
          <p:txBody>
            <a:bodyPr>
              <a:prstTxWarp prst="textNoShape">
                <a:avLst/>
              </a:prstTxWarp>
            </a:bodyPr>
            <a:lstStyle/>
            <a:p>
              <a:endParaRPr lang="en-US"/>
            </a:p>
          </p:txBody>
        </p:sp>
        <p:sp>
          <p:nvSpPr>
            <p:cNvPr id="455815" name="Freeform 135"/>
            <p:cNvSpPr>
              <a:spLocks/>
            </p:cNvSpPr>
            <p:nvPr/>
          </p:nvSpPr>
          <p:spPr bwMode="auto">
            <a:xfrm>
              <a:off x="4577" y="1840"/>
              <a:ext cx="270" cy="601"/>
            </a:xfrm>
            <a:custGeom>
              <a:avLst/>
              <a:gdLst/>
              <a:ahLst/>
              <a:cxnLst>
                <a:cxn ang="0">
                  <a:pos x="43" y="601"/>
                </a:cxn>
                <a:cxn ang="0">
                  <a:pos x="68" y="493"/>
                </a:cxn>
                <a:cxn ang="0">
                  <a:pos x="95" y="401"/>
                </a:cxn>
                <a:cxn ang="0">
                  <a:pos x="126" y="319"/>
                </a:cxn>
                <a:cxn ang="0">
                  <a:pos x="156" y="248"/>
                </a:cxn>
                <a:cxn ang="0">
                  <a:pos x="190" y="184"/>
                </a:cxn>
                <a:cxn ang="0">
                  <a:pos x="221" y="122"/>
                </a:cxn>
                <a:cxn ang="0">
                  <a:pos x="248" y="67"/>
                </a:cxn>
                <a:cxn ang="0">
                  <a:pos x="270" y="12"/>
                </a:cxn>
                <a:cxn ang="0">
                  <a:pos x="227" y="0"/>
                </a:cxn>
                <a:cxn ang="0">
                  <a:pos x="206" y="49"/>
                </a:cxn>
                <a:cxn ang="0">
                  <a:pos x="178" y="104"/>
                </a:cxn>
                <a:cxn ang="0">
                  <a:pos x="147" y="165"/>
                </a:cxn>
                <a:cxn ang="0">
                  <a:pos x="114" y="230"/>
                </a:cxn>
                <a:cxn ang="0">
                  <a:pos x="83" y="306"/>
                </a:cxn>
                <a:cxn ang="0">
                  <a:pos x="52" y="389"/>
                </a:cxn>
                <a:cxn ang="0">
                  <a:pos x="25" y="487"/>
                </a:cxn>
                <a:cxn ang="0">
                  <a:pos x="0" y="595"/>
                </a:cxn>
                <a:cxn ang="0">
                  <a:pos x="43" y="601"/>
                </a:cxn>
              </a:cxnLst>
              <a:rect l="0" t="0" r="r" b="b"/>
              <a:pathLst>
                <a:path w="270" h="601">
                  <a:moveTo>
                    <a:pt x="43" y="601"/>
                  </a:moveTo>
                  <a:lnTo>
                    <a:pt x="68" y="493"/>
                  </a:lnTo>
                  <a:lnTo>
                    <a:pt x="95" y="401"/>
                  </a:lnTo>
                  <a:lnTo>
                    <a:pt x="126" y="319"/>
                  </a:lnTo>
                  <a:lnTo>
                    <a:pt x="156" y="248"/>
                  </a:lnTo>
                  <a:lnTo>
                    <a:pt x="190" y="184"/>
                  </a:lnTo>
                  <a:lnTo>
                    <a:pt x="221" y="122"/>
                  </a:lnTo>
                  <a:lnTo>
                    <a:pt x="248" y="67"/>
                  </a:lnTo>
                  <a:lnTo>
                    <a:pt x="270" y="12"/>
                  </a:lnTo>
                  <a:lnTo>
                    <a:pt x="227" y="0"/>
                  </a:lnTo>
                  <a:lnTo>
                    <a:pt x="206" y="49"/>
                  </a:lnTo>
                  <a:lnTo>
                    <a:pt x="178" y="104"/>
                  </a:lnTo>
                  <a:lnTo>
                    <a:pt x="147" y="165"/>
                  </a:lnTo>
                  <a:lnTo>
                    <a:pt x="114" y="230"/>
                  </a:lnTo>
                  <a:lnTo>
                    <a:pt x="83" y="306"/>
                  </a:lnTo>
                  <a:lnTo>
                    <a:pt x="52" y="389"/>
                  </a:lnTo>
                  <a:lnTo>
                    <a:pt x="25" y="487"/>
                  </a:lnTo>
                  <a:lnTo>
                    <a:pt x="0" y="595"/>
                  </a:lnTo>
                  <a:lnTo>
                    <a:pt x="43" y="601"/>
                  </a:lnTo>
                  <a:close/>
                </a:path>
              </a:pathLst>
            </a:custGeom>
            <a:solidFill>
              <a:srgbClr val="A50021"/>
            </a:solidFill>
            <a:ln w="9525">
              <a:noFill/>
              <a:round/>
              <a:headEnd/>
              <a:tailEnd/>
            </a:ln>
          </p:spPr>
          <p:txBody>
            <a:bodyPr>
              <a:prstTxWarp prst="textNoShape">
                <a:avLst/>
              </a:prstTxWarp>
            </a:bodyPr>
            <a:lstStyle/>
            <a:p>
              <a:endParaRPr lang="en-US"/>
            </a:p>
          </p:txBody>
        </p:sp>
        <p:sp>
          <p:nvSpPr>
            <p:cNvPr id="455816" name="Freeform 136"/>
            <p:cNvSpPr>
              <a:spLocks/>
            </p:cNvSpPr>
            <p:nvPr/>
          </p:nvSpPr>
          <p:spPr bwMode="auto">
            <a:xfrm>
              <a:off x="4577" y="2435"/>
              <a:ext cx="43" cy="24"/>
            </a:xfrm>
            <a:custGeom>
              <a:avLst/>
              <a:gdLst/>
              <a:ahLst/>
              <a:cxnLst>
                <a:cxn ang="0">
                  <a:pos x="0" y="0"/>
                </a:cxn>
                <a:cxn ang="0">
                  <a:pos x="6" y="15"/>
                </a:cxn>
                <a:cxn ang="0">
                  <a:pos x="18" y="24"/>
                </a:cxn>
                <a:cxn ang="0">
                  <a:pos x="34" y="21"/>
                </a:cxn>
                <a:cxn ang="0">
                  <a:pos x="43" y="6"/>
                </a:cxn>
                <a:cxn ang="0">
                  <a:pos x="0" y="0"/>
                </a:cxn>
              </a:cxnLst>
              <a:rect l="0" t="0" r="r" b="b"/>
              <a:pathLst>
                <a:path w="43" h="24">
                  <a:moveTo>
                    <a:pt x="0" y="0"/>
                  </a:moveTo>
                  <a:lnTo>
                    <a:pt x="6" y="15"/>
                  </a:lnTo>
                  <a:lnTo>
                    <a:pt x="18" y="24"/>
                  </a:lnTo>
                  <a:lnTo>
                    <a:pt x="34" y="21"/>
                  </a:lnTo>
                  <a:lnTo>
                    <a:pt x="43" y="6"/>
                  </a:lnTo>
                  <a:lnTo>
                    <a:pt x="0" y="0"/>
                  </a:lnTo>
                  <a:close/>
                </a:path>
              </a:pathLst>
            </a:custGeom>
            <a:solidFill>
              <a:srgbClr val="A50021"/>
            </a:solidFill>
            <a:ln w="9525">
              <a:noFill/>
              <a:round/>
              <a:headEnd/>
              <a:tailEnd/>
            </a:ln>
          </p:spPr>
          <p:txBody>
            <a:bodyPr>
              <a:prstTxWarp prst="textNoShape">
                <a:avLst/>
              </a:prstTxWarp>
            </a:bodyPr>
            <a:lstStyle/>
            <a:p>
              <a:endParaRPr lang="en-US"/>
            </a:p>
          </p:txBody>
        </p:sp>
      </p:grpSp>
      <p:grpSp>
        <p:nvGrpSpPr>
          <p:cNvPr id="8" name="Group 137"/>
          <p:cNvGrpSpPr>
            <a:grpSpLocks/>
          </p:cNvGrpSpPr>
          <p:nvPr/>
        </p:nvGrpSpPr>
        <p:grpSpPr bwMode="auto">
          <a:xfrm rot="-650372">
            <a:off x="1787525" y="5551488"/>
            <a:ext cx="422275" cy="392112"/>
            <a:chOff x="4028" y="1251"/>
            <a:chExt cx="1947" cy="2766"/>
          </a:xfrm>
        </p:grpSpPr>
        <p:sp>
          <p:nvSpPr>
            <p:cNvPr id="455818" name="Freeform 138"/>
            <p:cNvSpPr>
              <a:spLocks/>
            </p:cNvSpPr>
            <p:nvPr/>
          </p:nvSpPr>
          <p:spPr bwMode="auto">
            <a:xfrm>
              <a:off x="4028" y="1328"/>
              <a:ext cx="886" cy="2689"/>
            </a:xfrm>
            <a:custGeom>
              <a:avLst/>
              <a:gdLst/>
              <a:ahLst/>
              <a:cxnLst>
                <a:cxn ang="0">
                  <a:pos x="89" y="2676"/>
                </a:cxn>
                <a:cxn ang="0">
                  <a:pos x="886" y="40"/>
                </a:cxn>
                <a:cxn ang="0">
                  <a:pos x="797" y="0"/>
                </a:cxn>
                <a:cxn ang="0">
                  <a:pos x="0" y="2621"/>
                </a:cxn>
                <a:cxn ang="0">
                  <a:pos x="0" y="2639"/>
                </a:cxn>
                <a:cxn ang="0">
                  <a:pos x="6" y="2655"/>
                </a:cxn>
                <a:cxn ang="0">
                  <a:pos x="19" y="2667"/>
                </a:cxn>
                <a:cxn ang="0">
                  <a:pos x="34" y="2679"/>
                </a:cxn>
                <a:cxn ang="0">
                  <a:pos x="49" y="2685"/>
                </a:cxn>
                <a:cxn ang="0">
                  <a:pos x="65" y="2689"/>
                </a:cxn>
                <a:cxn ang="0">
                  <a:pos x="80" y="2685"/>
                </a:cxn>
                <a:cxn ang="0">
                  <a:pos x="89" y="2676"/>
                </a:cxn>
              </a:cxnLst>
              <a:rect l="0" t="0" r="r" b="b"/>
              <a:pathLst>
                <a:path w="886" h="2689">
                  <a:moveTo>
                    <a:pt x="89" y="2676"/>
                  </a:moveTo>
                  <a:lnTo>
                    <a:pt x="886" y="40"/>
                  </a:lnTo>
                  <a:lnTo>
                    <a:pt x="797" y="0"/>
                  </a:lnTo>
                  <a:lnTo>
                    <a:pt x="0" y="2621"/>
                  </a:lnTo>
                  <a:lnTo>
                    <a:pt x="0" y="2639"/>
                  </a:lnTo>
                  <a:lnTo>
                    <a:pt x="6" y="2655"/>
                  </a:lnTo>
                  <a:lnTo>
                    <a:pt x="19" y="2667"/>
                  </a:lnTo>
                  <a:lnTo>
                    <a:pt x="34" y="2679"/>
                  </a:lnTo>
                  <a:lnTo>
                    <a:pt x="49" y="2685"/>
                  </a:lnTo>
                  <a:lnTo>
                    <a:pt x="65" y="2689"/>
                  </a:lnTo>
                  <a:lnTo>
                    <a:pt x="80" y="2685"/>
                  </a:lnTo>
                  <a:lnTo>
                    <a:pt x="89" y="2676"/>
                  </a:lnTo>
                  <a:close/>
                </a:path>
              </a:pathLst>
            </a:custGeom>
            <a:gradFill rotWithShape="0">
              <a:gsLst>
                <a:gs pos="0">
                  <a:srgbClr val="FFCC00"/>
                </a:gs>
                <a:gs pos="50000">
                  <a:srgbClr val="FFCC00">
                    <a:gamma/>
                    <a:tint val="20000"/>
                    <a:invGamma/>
                  </a:srgbClr>
                </a:gs>
                <a:gs pos="100000">
                  <a:srgbClr val="FFCC00"/>
                </a:gs>
              </a:gsLst>
              <a:lin ang="0" scaled="1"/>
            </a:gradFill>
            <a:ln w="9525">
              <a:solidFill>
                <a:srgbClr val="996600"/>
              </a:solidFill>
              <a:round/>
              <a:headEnd/>
              <a:tailEnd/>
            </a:ln>
          </p:spPr>
          <p:txBody>
            <a:bodyPr>
              <a:prstTxWarp prst="textNoShape">
                <a:avLst/>
              </a:prstTxWarp>
            </a:bodyPr>
            <a:lstStyle/>
            <a:p>
              <a:endParaRPr lang="en-US"/>
            </a:p>
          </p:txBody>
        </p:sp>
        <p:sp>
          <p:nvSpPr>
            <p:cNvPr id="455819" name="Freeform 139"/>
            <p:cNvSpPr>
              <a:spLocks/>
            </p:cNvSpPr>
            <p:nvPr/>
          </p:nvSpPr>
          <p:spPr bwMode="auto">
            <a:xfrm>
              <a:off x="4779" y="1251"/>
              <a:ext cx="221" cy="135"/>
            </a:xfrm>
            <a:custGeom>
              <a:avLst/>
              <a:gdLst/>
              <a:ahLst/>
              <a:cxnLst>
                <a:cxn ang="0">
                  <a:pos x="123" y="19"/>
                </a:cxn>
                <a:cxn ang="0">
                  <a:pos x="102" y="9"/>
                </a:cxn>
                <a:cxn ang="0">
                  <a:pos x="80" y="6"/>
                </a:cxn>
                <a:cxn ang="0">
                  <a:pos x="59" y="0"/>
                </a:cxn>
                <a:cxn ang="0">
                  <a:pos x="43" y="0"/>
                </a:cxn>
                <a:cxn ang="0">
                  <a:pos x="28" y="3"/>
                </a:cxn>
                <a:cxn ang="0">
                  <a:pos x="16" y="6"/>
                </a:cxn>
                <a:cxn ang="0">
                  <a:pos x="7" y="12"/>
                </a:cxn>
                <a:cxn ang="0">
                  <a:pos x="0" y="22"/>
                </a:cxn>
                <a:cxn ang="0">
                  <a:pos x="0" y="31"/>
                </a:cxn>
                <a:cxn ang="0">
                  <a:pos x="4" y="43"/>
                </a:cxn>
                <a:cxn ang="0">
                  <a:pos x="13" y="55"/>
                </a:cxn>
                <a:cxn ang="0">
                  <a:pos x="25" y="68"/>
                </a:cxn>
                <a:cxn ang="0">
                  <a:pos x="40" y="80"/>
                </a:cxn>
                <a:cxn ang="0">
                  <a:pos x="56" y="92"/>
                </a:cxn>
                <a:cxn ang="0">
                  <a:pos x="77" y="104"/>
                </a:cxn>
                <a:cxn ang="0">
                  <a:pos x="99" y="114"/>
                </a:cxn>
                <a:cxn ang="0">
                  <a:pos x="120" y="123"/>
                </a:cxn>
                <a:cxn ang="0">
                  <a:pos x="141" y="129"/>
                </a:cxn>
                <a:cxn ang="0">
                  <a:pos x="163" y="132"/>
                </a:cxn>
                <a:cxn ang="0">
                  <a:pos x="181" y="135"/>
                </a:cxn>
                <a:cxn ang="0">
                  <a:pos x="197" y="132"/>
                </a:cxn>
                <a:cxn ang="0">
                  <a:pos x="209" y="129"/>
                </a:cxn>
                <a:cxn ang="0">
                  <a:pos x="218" y="123"/>
                </a:cxn>
                <a:cxn ang="0">
                  <a:pos x="221" y="114"/>
                </a:cxn>
                <a:cxn ang="0">
                  <a:pos x="221" y="101"/>
                </a:cxn>
                <a:cxn ang="0">
                  <a:pos x="218" y="89"/>
                </a:cxn>
                <a:cxn ang="0">
                  <a:pos x="209" y="77"/>
                </a:cxn>
                <a:cxn ang="0">
                  <a:pos x="197" y="65"/>
                </a:cxn>
                <a:cxn ang="0">
                  <a:pos x="181" y="52"/>
                </a:cxn>
                <a:cxn ang="0">
                  <a:pos x="166" y="40"/>
                </a:cxn>
                <a:cxn ang="0">
                  <a:pos x="145" y="28"/>
                </a:cxn>
                <a:cxn ang="0">
                  <a:pos x="123" y="19"/>
                </a:cxn>
              </a:cxnLst>
              <a:rect l="0" t="0" r="r" b="b"/>
              <a:pathLst>
                <a:path w="221" h="135">
                  <a:moveTo>
                    <a:pt x="123" y="19"/>
                  </a:moveTo>
                  <a:lnTo>
                    <a:pt x="102" y="9"/>
                  </a:lnTo>
                  <a:lnTo>
                    <a:pt x="80" y="6"/>
                  </a:lnTo>
                  <a:lnTo>
                    <a:pt x="59" y="0"/>
                  </a:lnTo>
                  <a:lnTo>
                    <a:pt x="43" y="0"/>
                  </a:lnTo>
                  <a:lnTo>
                    <a:pt x="28" y="3"/>
                  </a:lnTo>
                  <a:lnTo>
                    <a:pt x="16" y="6"/>
                  </a:lnTo>
                  <a:lnTo>
                    <a:pt x="7" y="12"/>
                  </a:lnTo>
                  <a:lnTo>
                    <a:pt x="0" y="22"/>
                  </a:lnTo>
                  <a:lnTo>
                    <a:pt x="0" y="31"/>
                  </a:lnTo>
                  <a:lnTo>
                    <a:pt x="4" y="43"/>
                  </a:lnTo>
                  <a:lnTo>
                    <a:pt x="13" y="55"/>
                  </a:lnTo>
                  <a:lnTo>
                    <a:pt x="25" y="68"/>
                  </a:lnTo>
                  <a:lnTo>
                    <a:pt x="40" y="80"/>
                  </a:lnTo>
                  <a:lnTo>
                    <a:pt x="56" y="92"/>
                  </a:lnTo>
                  <a:lnTo>
                    <a:pt x="77" y="104"/>
                  </a:lnTo>
                  <a:lnTo>
                    <a:pt x="99" y="114"/>
                  </a:lnTo>
                  <a:lnTo>
                    <a:pt x="120" y="123"/>
                  </a:lnTo>
                  <a:lnTo>
                    <a:pt x="141" y="129"/>
                  </a:lnTo>
                  <a:lnTo>
                    <a:pt x="163" y="132"/>
                  </a:lnTo>
                  <a:lnTo>
                    <a:pt x="181" y="135"/>
                  </a:lnTo>
                  <a:lnTo>
                    <a:pt x="197" y="132"/>
                  </a:lnTo>
                  <a:lnTo>
                    <a:pt x="209" y="129"/>
                  </a:lnTo>
                  <a:lnTo>
                    <a:pt x="218" y="123"/>
                  </a:lnTo>
                  <a:lnTo>
                    <a:pt x="221" y="114"/>
                  </a:lnTo>
                  <a:lnTo>
                    <a:pt x="221" y="101"/>
                  </a:lnTo>
                  <a:lnTo>
                    <a:pt x="218" y="89"/>
                  </a:lnTo>
                  <a:lnTo>
                    <a:pt x="209" y="77"/>
                  </a:lnTo>
                  <a:lnTo>
                    <a:pt x="197" y="65"/>
                  </a:lnTo>
                  <a:lnTo>
                    <a:pt x="181" y="52"/>
                  </a:lnTo>
                  <a:lnTo>
                    <a:pt x="166" y="40"/>
                  </a:lnTo>
                  <a:lnTo>
                    <a:pt x="145" y="28"/>
                  </a:lnTo>
                  <a:lnTo>
                    <a:pt x="123" y="19"/>
                  </a:lnTo>
                  <a:close/>
                </a:path>
              </a:pathLst>
            </a:custGeom>
            <a:gradFill rotWithShape="0">
              <a:gsLst>
                <a:gs pos="0">
                  <a:srgbClr val="FFCC00">
                    <a:gamma/>
                    <a:tint val="0"/>
                    <a:invGamma/>
                  </a:srgbClr>
                </a:gs>
                <a:gs pos="100000">
                  <a:srgbClr val="FFCC00"/>
                </a:gs>
              </a:gsLst>
              <a:path path="rect">
                <a:fillToRect l="50000" t="50000" r="50000" b="50000"/>
              </a:path>
            </a:gradFill>
            <a:ln w="9525">
              <a:solidFill>
                <a:srgbClr val="996600"/>
              </a:solidFill>
              <a:round/>
              <a:headEnd/>
              <a:tailEnd/>
            </a:ln>
          </p:spPr>
          <p:txBody>
            <a:bodyPr>
              <a:prstTxWarp prst="textNoShape">
                <a:avLst/>
              </a:prstTxWarp>
            </a:bodyPr>
            <a:lstStyle/>
            <a:p>
              <a:endParaRPr lang="en-US"/>
            </a:p>
          </p:txBody>
        </p:sp>
        <p:sp>
          <p:nvSpPr>
            <p:cNvPr id="455820" name="Freeform 140"/>
            <p:cNvSpPr>
              <a:spLocks/>
            </p:cNvSpPr>
            <p:nvPr/>
          </p:nvSpPr>
          <p:spPr bwMode="auto">
            <a:xfrm>
              <a:off x="4599" y="1460"/>
              <a:ext cx="1361" cy="1315"/>
            </a:xfrm>
            <a:custGeom>
              <a:avLst/>
              <a:gdLst/>
              <a:ahLst/>
              <a:cxnLst>
                <a:cxn ang="0">
                  <a:pos x="1349" y="361"/>
                </a:cxn>
                <a:cxn ang="0">
                  <a:pos x="1324" y="374"/>
                </a:cxn>
                <a:cxn ang="0">
                  <a:pos x="1297" y="383"/>
                </a:cxn>
                <a:cxn ang="0">
                  <a:pos x="1263" y="386"/>
                </a:cxn>
                <a:cxn ang="0">
                  <a:pos x="1223" y="380"/>
                </a:cxn>
                <a:cxn ang="0">
                  <a:pos x="1183" y="346"/>
                </a:cxn>
                <a:cxn ang="0">
                  <a:pos x="1143" y="303"/>
                </a:cxn>
                <a:cxn ang="0">
                  <a:pos x="1091" y="263"/>
                </a:cxn>
                <a:cxn ang="0">
                  <a:pos x="1030" y="236"/>
                </a:cxn>
                <a:cxn ang="0">
                  <a:pos x="972" y="217"/>
                </a:cxn>
                <a:cxn ang="0">
                  <a:pos x="913" y="202"/>
                </a:cxn>
                <a:cxn ang="0">
                  <a:pos x="852" y="199"/>
                </a:cxn>
                <a:cxn ang="0">
                  <a:pos x="781" y="205"/>
                </a:cxn>
                <a:cxn ang="0">
                  <a:pos x="732" y="208"/>
                </a:cxn>
                <a:cxn ang="0">
                  <a:pos x="699" y="202"/>
                </a:cxn>
                <a:cxn ang="0">
                  <a:pos x="671" y="181"/>
                </a:cxn>
                <a:cxn ang="0">
                  <a:pos x="640" y="150"/>
                </a:cxn>
                <a:cxn ang="0">
                  <a:pos x="619" y="104"/>
                </a:cxn>
                <a:cxn ang="0">
                  <a:pos x="594" y="58"/>
                </a:cxn>
                <a:cxn ang="0">
                  <a:pos x="564" y="21"/>
                </a:cxn>
                <a:cxn ang="0">
                  <a:pos x="518" y="6"/>
                </a:cxn>
                <a:cxn ang="0">
                  <a:pos x="463" y="0"/>
                </a:cxn>
                <a:cxn ang="0">
                  <a:pos x="404" y="0"/>
                </a:cxn>
                <a:cxn ang="0">
                  <a:pos x="358" y="9"/>
                </a:cxn>
                <a:cxn ang="0">
                  <a:pos x="325" y="70"/>
                </a:cxn>
                <a:cxn ang="0">
                  <a:pos x="279" y="230"/>
                </a:cxn>
                <a:cxn ang="0">
                  <a:pos x="214" y="417"/>
                </a:cxn>
                <a:cxn ang="0">
                  <a:pos x="144" y="573"/>
                </a:cxn>
                <a:cxn ang="0">
                  <a:pos x="98" y="653"/>
                </a:cxn>
                <a:cxn ang="0">
                  <a:pos x="70" y="739"/>
                </a:cxn>
                <a:cxn ang="0">
                  <a:pos x="36" y="843"/>
                </a:cxn>
                <a:cxn ang="0">
                  <a:pos x="9" y="941"/>
                </a:cxn>
                <a:cxn ang="0">
                  <a:pos x="33" y="953"/>
                </a:cxn>
                <a:cxn ang="0">
                  <a:pos x="98" y="904"/>
                </a:cxn>
                <a:cxn ang="0">
                  <a:pos x="153" y="870"/>
                </a:cxn>
                <a:cxn ang="0">
                  <a:pos x="202" y="861"/>
                </a:cxn>
                <a:cxn ang="0">
                  <a:pos x="251" y="889"/>
                </a:cxn>
                <a:cxn ang="0">
                  <a:pos x="297" y="941"/>
                </a:cxn>
                <a:cxn ang="0">
                  <a:pos x="346" y="1002"/>
                </a:cxn>
                <a:cxn ang="0">
                  <a:pos x="404" y="1054"/>
                </a:cxn>
                <a:cxn ang="0">
                  <a:pos x="469" y="1079"/>
                </a:cxn>
                <a:cxn ang="0">
                  <a:pos x="539" y="1079"/>
                </a:cxn>
                <a:cxn ang="0">
                  <a:pos x="613" y="1070"/>
                </a:cxn>
                <a:cxn ang="0">
                  <a:pos x="683" y="1073"/>
                </a:cxn>
                <a:cxn ang="0">
                  <a:pos x="745" y="1106"/>
                </a:cxn>
                <a:cxn ang="0">
                  <a:pos x="803" y="1174"/>
                </a:cxn>
                <a:cxn ang="0">
                  <a:pos x="855" y="1251"/>
                </a:cxn>
                <a:cxn ang="0">
                  <a:pos x="901" y="1306"/>
                </a:cxn>
                <a:cxn ang="0">
                  <a:pos x="935" y="1312"/>
                </a:cxn>
                <a:cxn ang="0">
                  <a:pos x="953" y="1312"/>
                </a:cxn>
                <a:cxn ang="0">
                  <a:pos x="972" y="1306"/>
                </a:cxn>
                <a:cxn ang="0">
                  <a:pos x="1002" y="1293"/>
                </a:cxn>
                <a:cxn ang="0">
                  <a:pos x="1045" y="1223"/>
                </a:cxn>
                <a:cxn ang="0">
                  <a:pos x="1131" y="987"/>
                </a:cxn>
                <a:cxn ang="0">
                  <a:pos x="1238" y="686"/>
                </a:cxn>
                <a:cxn ang="0">
                  <a:pos x="1333" y="432"/>
                </a:cxn>
              </a:cxnLst>
              <a:rect l="0" t="0" r="r" b="b"/>
              <a:pathLst>
                <a:path w="1361" h="1315">
                  <a:moveTo>
                    <a:pt x="1361" y="355"/>
                  </a:moveTo>
                  <a:lnTo>
                    <a:pt x="1349" y="361"/>
                  </a:lnTo>
                  <a:lnTo>
                    <a:pt x="1336" y="368"/>
                  </a:lnTo>
                  <a:lnTo>
                    <a:pt x="1324" y="374"/>
                  </a:lnTo>
                  <a:lnTo>
                    <a:pt x="1312" y="380"/>
                  </a:lnTo>
                  <a:lnTo>
                    <a:pt x="1297" y="383"/>
                  </a:lnTo>
                  <a:lnTo>
                    <a:pt x="1281" y="386"/>
                  </a:lnTo>
                  <a:lnTo>
                    <a:pt x="1263" y="386"/>
                  </a:lnTo>
                  <a:lnTo>
                    <a:pt x="1244" y="386"/>
                  </a:lnTo>
                  <a:lnTo>
                    <a:pt x="1223" y="380"/>
                  </a:lnTo>
                  <a:lnTo>
                    <a:pt x="1205" y="364"/>
                  </a:lnTo>
                  <a:lnTo>
                    <a:pt x="1183" y="346"/>
                  </a:lnTo>
                  <a:lnTo>
                    <a:pt x="1165" y="325"/>
                  </a:lnTo>
                  <a:lnTo>
                    <a:pt x="1143" y="303"/>
                  </a:lnTo>
                  <a:lnTo>
                    <a:pt x="1119" y="282"/>
                  </a:lnTo>
                  <a:lnTo>
                    <a:pt x="1091" y="263"/>
                  </a:lnTo>
                  <a:lnTo>
                    <a:pt x="1060" y="248"/>
                  </a:lnTo>
                  <a:lnTo>
                    <a:pt x="1030" y="236"/>
                  </a:lnTo>
                  <a:lnTo>
                    <a:pt x="999" y="227"/>
                  </a:lnTo>
                  <a:lnTo>
                    <a:pt x="972" y="217"/>
                  </a:lnTo>
                  <a:lnTo>
                    <a:pt x="944" y="208"/>
                  </a:lnTo>
                  <a:lnTo>
                    <a:pt x="913" y="202"/>
                  </a:lnTo>
                  <a:lnTo>
                    <a:pt x="883" y="199"/>
                  </a:lnTo>
                  <a:lnTo>
                    <a:pt x="852" y="199"/>
                  </a:lnTo>
                  <a:lnTo>
                    <a:pt x="815" y="202"/>
                  </a:lnTo>
                  <a:lnTo>
                    <a:pt x="781" y="205"/>
                  </a:lnTo>
                  <a:lnTo>
                    <a:pt x="754" y="208"/>
                  </a:lnTo>
                  <a:lnTo>
                    <a:pt x="732" y="208"/>
                  </a:lnTo>
                  <a:lnTo>
                    <a:pt x="714" y="205"/>
                  </a:lnTo>
                  <a:lnTo>
                    <a:pt x="699" y="202"/>
                  </a:lnTo>
                  <a:lnTo>
                    <a:pt x="686" y="193"/>
                  </a:lnTo>
                  <a:lnTo>
                    <a:pt x="671" y="181"/>
                  </a:lnTo>
                  <a:lnTo>
                    <a:pt x="656" y="168"/>
                  </a:lnTo>
                  <a:lnTo>
                    <a:pt x="640" y="150"/>
                  </a:lnTo>
                  <a:lnTo>
                    <a:pt x="628" y="128"/>
                  </a:lnTo>
                  <a:lnTo>
                    <a:pt x="619" y="104"/>
                  </a:lnTo>
                  <a:lnTo>
                    <a:pt x="607" y="79"/>
                  </a:lnTo>
                  <a:lnTo>
                    <a:pt x="594" y="58"/>
                  </a:lnTo>
                  <a:lnTo>
                    <a:pt x="582" y="36"/>
                  </a:lnTo>
                  <a:lnTo>
                    <a:pt x="564" y="21"/>
                  </a:lnTo>
                  <a:lnTo>
                    <a:pt x="542" y="12"/>
                  </a:lnTo>
                  <a:lnTo>
                    <a:pt x="518" y="6"/>
                  </a:lnTo>
                  <a:lnTo>
                    <a:pt x="490" y="3"/>
                  </a:lnTo>
                  <a:lnTo>
                    <a:pt x="463" y="0"/>
                  </a:lnTo>
                  <a:lnTo>
                    <a:pt x="432" y="0"/>
                  </a:lnTo>
                  <a:lnTo>
                    <a:pt x="404" y="0"/>
                  </a:lnTo>
                  <a:lnTo>
                    <a:pt x="380" y="3"/>
                  </a:lnTo>
                  <a:lnTo>
                    <a:pt x="358" y="9"/>
                  </a:lnTo>
                  <a:lnTo>
                    <a:pt x="340" y="18"/>
                  </a:lnTo>
                  <a:lnTo>
                    <a:pt x="325" y="70"/>
                  </a:lnTo>
                  <a:lnTo>
                    <a:pt x="303" y="144"/>
                  </a:lnTo>
                  <a:lnTo>
                    <a:pt x="279" y="230"/>
                  </a:lnTo>
                  <a:lnTo>
                    <a:pt x="248" y="325"/>
                  </a:lnTo>
                  <a:lnTo>
                    <a:pt x="214" y="417"/>
                  </a:lnTo>
                  <a:lnTo>
                    <a:pt x="180" y="499"/>
                  </a:lnTo>
                  <a:lnTo>
                    <a:pt x="144" y="573"/>
                  </a:lnTo>
                  <a:lnTo>
                    <a:pt x="107" y="622"/>
                  </a:lnTo>
                  <a:lnTo>
                    <a:pt x="98" y="653"/>
                  </a:lnTo>
                  <a:lnTo>
                    <a:pt x="85" y="693"/>
                  </a:lnTo>
                  <a:lnTo>
                    <a:pt x="70" y="739"/>
                  </a:lnTo>
                  <a:lnTo>
                    <a:pt x="55" y="791"/>
                  </a:lnTo>
                  <a:lnTo>
                    <a:pt x="36" y="843"/>
                  </a:lnTo>
                  <a:lnTo>
                    <a:pt x="21" y="895"/>
                  </a:lnTo>
                  <a:lnTo>
                    <a:pt x="9" y="941"/>
                  </a:lnTo>
                  <a:lnTo>
                    <a:pt x="0" y="981"/>
                  </a:lnTo>
                  <a:lnTo>
                    <a:pt x="33" y="953"/>
                  </a:lnTo>
                  <a:lnTo>
                    <a:pt x="67" y="929"/>
                  </a:lnTo>
                  <a:lnTo>
                    <a:pt x="98" y="904"/>
                  </a:lnTo>
                  <a:lnTo>
                    <a:pt x="125" y="883"/>
                  </a:lnTo>
                  <a:lnTo>
                    <a:pt x="153" y="870"/>
                  </a:lnTo>
                  <a:lnTo>
                    <a:pt x="177" y="861"/>
                  </a:lnTo>
                  <a:lnTo>
                    <a:pt x="202" y="861"/>
                  </a:lnTo>
                  <a:lnTo>
                    <a:pt x="226" y="870"/>
                  </a:lnTo>
                  <a:lnTo>
                    <a:pt x="251" y="889"/>
                  </a:lnTo>
                  <a:lnTo>
                    <a:pt x="272" y="913"/>
                  </a:lnTo>
                  <a:lnTo>
                    <a:pt x="297" y="941"/>
                  </a:lnTo>
                  <a:lnTo>
                    <a:pt x="321" y="972"/>
                  </a:lnTo>
                  <a:lnTo>
                    <a:pt x="346" y="1002"/>
                  </a:lnTo>
                  <a:lnTo>
                    <a:pt x="374" y="1030"/>
                  </a:lnTo>
                  <a:lnTo>
                    <a:pt x="404" y="1054"/>
                  </a:lnTo>
                  <a:lnTo>
                    <a:pt x="435" y="1070"/>
                  </a:lnTo>
                  <a:lnTo>
                    <a:pt x="469" y="1079"/>
                  </a:lnTo>
                  <a:lnTo>
                    <a:pt x="505" y="1079"/>
                  </a:lnTo>
                  <a:lnTo>
                    <a:pt x="539" y="1079"/>
                  </a:lnTo>
                  <a:lnTo>
                    <a:pt x="576" y="1073"/>
                  </a:lnTo>
                  <a:lnTo>
                    <a:pt x="613" y="1070"/>
                  </a:lnTo>
                  <a:lnTo>
                    <a:pt x="647" y="1070"/>
                  </a:lnTo>
                  <a:lnTo>
                    <a:pt x="683" y="1073"/>
                  </a:lnTo>
                  <a:lnTo>
                    <a:pt x="714" y="1085"/>
                  </a:lnTo>
                  <a:lnTo>
                    <a:pt x="745" y="1106"/>
                  </a:lnTo>
                  <a:lnTo>
                    <a:pt x="775" y="1137"/>
                  </a:lnTo>
                  <a:lnTo>
                    <a:pt x="803" y="1174"/>
                  </a:lnTo>
                  <a:lnTo>
                    <a:pt x="831" y="1214"/>
                  </a:lnTo>
                  <a:lnTo>
                    <a:pt x="855" y="1251"/>
                  </a:lnTo>
                  <a:lnTo>
                    <a:pt x="880" y="1281"/>
                  </a:lnTo>
                  <a:lnTo>
                    <a:pt x="901" y="1306"/>
                  </a:lnTo>
                  <a:lnTo>
                    <a:pt x="923" y="1315"/>
                  </a:lnTo>
                  <a:lnTo>
                    <a:pt x="935" y="1312"/>
                  </a:lnTo>
                  <a:lnTo>
                    <a:pt x="944" y="1312"/>
                  </a:lnTo>
                  <a:lnTo>
                    <a:pt x="953" y="1312"/>
                  </a:lnTo>
                  <a:lnTo>
                    <a:pt x="962" y="1309"/>
                  </a:lnTo>
                  <a:lnTo>
                    <a:pt x="972" y="1306"/>
                  </a:lnTo>
                  <a:lnTo>
                    <a:pt x="987" y="1300"/>
                  </a:lnTo>
                  <a:lnTo>
                    <a:pt x="1002" y="1293"/>
                  </a:lnTo>
                  <a:lnTo>
                    <a:pt x="1024" y="1284"/>
                  </a:lnTo>
                  <a:lnTo>
                    <a:pt x="1045" y="1223"/>
                  </a:lnTo>
                  <a:lnTo>
                    <a:pt x="1085" y="1119"/>
                  </a:lnTo>
                  <a:lnTo>
                    <a:pt x="1131" y="987"/>
                  </a:lnTo>
                  <a:lnTo>
                    <a:pt x="1186" y="837"/>
                  </a:lnTo>
                  <a:lnTo>
                    <a:pt x="1238" y="686"/>
                  </a:lnTo>
                  <a:lnTo>
                    <a:pt x="1290" y="548"/>
                  </a:lnTo>
                  <a:lnTo>
                    <a:pt x="1333" y="432"/>
                  </a:lnTo>
                  <a:lnTo>
                    <a:pt x="1361" y="355"/>
                  </a:lnTo>
                  <a:close/>
                </a:path>
              </a:pathLst>
            </a:custGeom>
            <a:solidFill>
              <a:srgbClr val="FF0000"/>
            </a:solidFill>
            <a:ln w="9525">
              <a:noFill/>
              <a:round/>
              <a:headEnd/>
              <a:tailEnd/>
            </a:ln>
          </p:spPr>
          <p:txBody>
            <a:bodyPr>
              <a:prstTxWarp prst="textNoShape">
                <a:avLst/>
              </a:prstTxWarp>
            </a:bodyPr>
            <a:lstStyle/>
            <a:p>
              <a:endParaRPr lang="en-US"/>
            </a:p>
          </p:txBody>
        </p:sp>
        <p:sp>
          <p:nvSpPr>
            <p:cNvPr id="455821" name="Freeform 141"/>
            <p:cNvSpPr>
              <a:spLocks/>
            </p:cNvSpPr>
            <p:nvPr/>
          </p:nvSpPr>
          <p:spPr bwMode="auto">
            <a:xfrm>
              <a:off x="5843" y="1803"/>
              <a:ext cx="123" cy="58"/>
            </a:xfrm>
            <a:custGeom>
              <a:avLst/>
              <a:gdLst/>
              <a:ahLst/>
              <a:cxnLst>
                <a:cxn ang="0">
                  <a:pos x="0" y="58"/>
                </a:cxn>
                <a:cxn ang="0">
                  <a:pos x="0" y="58"/>
                </a:cxn>
                <a:cxn ang="0">
                  <a:pos x="19" y="58"/>
                </a:cxn>
                <a:cxn ang="0">
                  <a:pos x="37" y="58"/>
                </a:cxn>
                <a:cxn ang="0">
                  <a:pos x="56" y="55"/>
                </a:cxn>
                <a:cxn ang="0">
                  <a:pos x="71" y="52"/>
                </a:cxn>
                <a:cxn ang="0">
                  <a:pos x="86" y="43"/>
                </a:cxn>
                <a:cxn ang="0">
                  <a:pos x="99" y="37"/>
                </a:cxn>
                <a:cxn ang="0">
                  <a:pos x="111" y="31"/>
                </a:cxn>
                <a:cxn ang="0">
                  <a:pos x="123" y="25"/>
                </a:cxn>
                <a:cxn ang="0">
                  <a:pos x="111" y="0"/>
                </a:cxn>
                <a:cxn ang="0">
                  <a:pos x="99" y="6"/>
                </a:cxn>
                <a:cxn ang="0">
                  <a:pos x="86" y="12"/>
                </a:cxn>
                <a:cxn ang="0">
                  <a:pos x="74" y="18"/>
                </a:cxn>
                <a:cxn ang="0">
                  <a:pos x="65" y="21"/>
                </a:cxn>
                <a:cxn ang="0">
                  <a:pos x="50" y="25"/>
                </a:cxn>
                <a:cxn ang="0">
                  <a:pos x="37" y="28"/>
                </a:cxn>
                <a:cxn ang="0">
                  <a:pos x="19" y="28"/>
                </a:cxn>
                <a:cxn ang="0">
                  <a:pos x="0" y="28"/>
                </a:cxn>
                <a:cxn ang="0">
                  <a:pos x="0" y="28"/>
                </a:cxn>
                <a:cxn ang="0">
                  <a:pos x="0" y="58"/>
                </a:cxn>
              </a:cxnLst>
              <a:rect l="0" t="0" r="r" b="b"/>
              <a:pathLst>
                <a:path w="123" h="58">
                  <a:moveTo>
                    <a:pt x="0" y="58"/>
                  </a:moveTo>
                  <a:lnTo>
                    <a:pt x="0" y="58"/>
                  </a:lnTo>
                  <a:lnTo>
                    <a:pt x="19" y="58"/>
                  </a:lnTo>
                  <a:lnTo>
                    <a:pt x="37" y="58"/>
                  </a:lnTo>
                  <a:lnTo>
                    <a:pt x="56" y="55"/>
                  </a:lnTo>
                  <a:lnTo>
                    <a:pt x="71" y="52"/>
                  </a:lnTo>
                  <a:lnTo>
                    <a:pt x="86" y="43"/>
                  </a:lnTo>
                  <a:lnTo>
                    <a:pt x="99" y="37"/>
                  </a:lnTo>
                  <a:lnTo>
                    <a:pt x="111" y="31"/>
                  </a:lnTo>
                  <a:lnTo>
                    <a:pt x="123" y="25"/>
                  </a:lnTo>
                  <a:lnTo>
                    <a:pt x="111" y="0"/>
                  </a:lnTo>
                  <a:lnTo>
                    <a:pt x="99" y="6"/>
                  </a:lnTo>
                  <a:lnTo>
                    <a:pt x="86" y="12"/>
                  </a:lnTo>
                  <a:lnTo>
                    <a:pt x="74" y="18"/>
                  </a:lnTo>
                  <a:lnTo>
                    <a:pt x="65" y="21"/>
                  </a:lnTo>
                  <a:lnTo>
                    <a:pt x="50" y="25"/>
                  </a:lnTo>
                  <a:lnTo>
                    <a:pt x="37" y="28"/>
                  </a:lnTo>
                  <a:lnTo>
                    <a:pt x="19" y="28"/>
                  </a:lnTo>
                  <a:lnTo>
                    <a:pt x="0" y="28"/>
                  </a:lnTo>
                  <a:lnTo>
                    <a:pt x="0" y="28"/>
                  </a:lnTo>
                  <a:lnTo>
                    <a:pt x="0" y="58"/>
                  </a:lnTo>
                  <a:close/>
                </a:path>
              </a:pathLst>
            </a:custGeom>
            <a:solidFill>
              <a:srgbClr val="A50021"/>
            </a:solidFill>
            <a:ln w="9525">
              <a:noFill/>
              <a:round/>
              <a:headEnd/>
              <a:tailEnd/>
            </a:ln>
          </p:spPr>
          <p:txBody>
            <a:bodyPr>
              <a:prstTxWarp prst="textNoShape">
                <a:avLst/>
              </a:prstTxWarp>
            </a:bodyPr>
            <a:lstStyle/>
            <a:p>
              <a:endParaRPr lang="en-US"/>
            </a:p>
          </p:txBody>
        </p:sp>
        <p:sp>
          <p:nvSpPr>
            <p:cNvPr id="455822" name="Freeform 142"/>
            <p:cNvSpPr>
              <a:spLocks/>
            </p:cNvSpPr>
            <p:nvPr/>
          </p:nvSpPr>
          <p:spPr bwMode="auto">
            <a:xfrm>
              <a:off x="5656" y="1693"/>
              <a:ext cx="187" cy="168"/>
            </a:xfrm>
            <a:custGeom>
              <a:avLst/>
              <a:gdLst/>
              <a:ahLst/>
              <a:cxnLst>
                <a:cxn ang="0">
                  <a:pos x="0" y="30"/>
                </a:cxn>
                <a:cxn ang="0">
                  <a:pos x="0" y="30"/>
                </a:cxn>
                <a:cxn ang="0">
                  <a:pos x="28" y="43"/>
                </a:cxn>
                <a:cxn ang="0">
                  <a:pos x="53" y="61"/>
                </a:cxn>
                <a:cxn ang="0">
                  <a:pos x="77" y="82"/>
                </a:cxn>
                <a:cxn ang="0">
                  <a:pos x="95" y="101"/>
                </a:cxn>
                <a:cxn ang="0">
                  <a:pos x="117" y="122"/>
                </a:cxn>
                <a:cxn ang="0">
                  <a:pos x="138" y="144"/>
                </a:cxn>
                <a:cxn ang="0">
                  <a:pos x="160" y="159"/>
                </a:cxn>
                <a:cxn ang="0">
                  <a:pos x="187" y="168"/>
                </a:cxn>
                <a:cxn ang="0">
                  <a:pos x="187" y="138"/>
                </a:cxn>
                <a:cxn ang="0">
                  <a:pos x="172" y="135"/>
                </a:cxn>
                <a:cxn ang="0">
                  <a:pos x="157" y="119"/>
                </a:cxn>
                <a:cxn ang="0">
                  <a:pos x="135" y="104"/>
                </a:cxn>
                <a:cxn ang="0">
                  <a:pos x="120" y="82"/>
                </a:cxn>
                <a:cxn ang="0">
                  <a:pos x="95" y="58"/>
                </a:cxn>
                <a:cxn ang="0">
                  <a:pos x="71" y="36"/>
                </a:cxn>
                <a:cxn ang="0">
                  <a:pos x="40" y="18"/>
                </a:cxn>
                <a:cxn ang="0">
                  <a:pos x="7" y="0"/>
                </a:cxn>
                <a:cxn ang="0">
                  <a:pos x="7" y="0"/>
                </a:cxn>
                <a:cxn ang="0">
                  <a:pos x="0" y="30"/>
                </a:cxn>
              </a:cxnLst>
              <a:rect l="0" t="0" r="r" b="b"/>
              <a:pathLst>
                <a:path w="187" h="168">
                  <a:moveTo>
                    <a:pt x="0" y="30"/>
                  </a:moveTo>
                  <a:lnTo>
                    <a:pt x="0" y="30"/>
                  </a:lnTo>
                  <a:lnTo>
                    <a:pt x="28" y="43"/>
                  </a:lnTo>
                  <a:lnTo>
                    <a:pt x="53" y="61"/>
                  </a:lnTo>
                  <a:lnTo>
                    <a:pt x="77" y="82"/>
                  </a:lnTo>
                  <a:lnTo>
                    <a:pt x="95" y="101"/>
                  </a:lnTo>
                  <a:lnTo>
                    <a:pt x="117" y="122"/>
                  </a:lnTo>
                  <a:lnTo>
                    <a:pt x="138" y="144"/>
                  </a:lnTo>
                  <a:lnTo>
                    <a:pt x="160" y="159"/>
                  </a:lnTo>
                  <a:lnTo>
                    <a:pt x="187" y="168"/>
                  </a:lnTo>
                  <a:lnTo>
                    <a:pt x="187" y="138"/>
                  </a:lnTo>
                  <a:lnTo>
                    <a:pt x="172" y="135"/>
                  </a:lnTo>
                  <a:lnTo>
                    <a:pt x="157" y="119"/>
                  </a:lnTo>
                  <a:lnTo>
                    <a:pt x="135" y="104"/>
                  </a:lnTo>
                  <a:lnTo>
                    <a:pt x="120" y="82"/>
                  </a:lnTo>
                  <a:lnTo>
                    <a:pt x="95" y="58"/>
                  </a:lnTo>
                  <a:lnTo>
                    <a:pt x="71" y="36"/>
                  </a:lnTo>
                  <a:lnTo>
                    <a:pt x="40" y="18"/>
                  </a:lnTo>
                  <a:lnTo>
                    <a:pt x="7" y="0"/>
                  </a:lnTo>
                  <a:lnTo>
                    <a:pt x="7" y="0"/>
                  </a:lnTo>
                  <a:lnTo>
                    <a:pt x="0" y="30"/>
                  </a:lnTo>
                  <a:close/>
                </a:path>
              </a:pathLst>
            </a:custGeom>
            <a:solidFill>
              <a:srgbClr val="A50021"/>
            </a:solidFill>
            <a:ln w="9525">
              <a:noFill/>
              <a:round/>
              <a:headEnd/>
              <a:tailEnd/>
            </a:ln>
          </p:spPr>
          <p:txBody>
            <a:bodyPr>
              <a:prstTxWarp prst="textNoShape">
                <a:avLst/>
              </a:prstTxWarp>
            </a:bodyPr>
            <a:lstStyle/>
            <a:p>
              <a:endParaRPr lang="en-US"/>
            </a:p>
          </p:txBody>
        </p:sp>
        <p:sp>
          <p:nvSpPr>
            <p:cNvPr id="455823" name="Freeform 143"/>
            <p:cNvSpPr>
              <a:spLocks/>
            </p:cNvSpPr>
            <p:nvPr/>
          </p:nvSpPr>
          <p:spPr bwMode="auto">
            <a:xfrm>
              <a:off x="5414" y="1644"/>
              <a:ext cx="249" cy="79"/>
            </a:xfrm>
            <a:custGeom>
              <a:avLst/>
              <a:gdLst/>
              <a:ahLst/>
              <a:cxnLst>
                <a:cxn ang="0">
                  <a:pos x="0" y="33"/>
                </a:cxn>
                <a:cxn ang="0">
                  <a:pos x="0" y="33"/>
                </a:cxn>
                <a:cxn ang="0">
                  <a:pos x="37" y="30"/>
                </a:cxn>
                <a:cxn ang="0">
                  <a:pos x="68" y="30"/>
                </a:cxn>
                <a:cxn ang="0">
                  <a:pos x="98" y="33"/>
                </a:cxn>
                <a:cxn ang="0">
                  <a:pos x="126" y="39"/>
                </a:cxn>
                <a:cxn ang="0">
                  <a:pos x="154" y="49"/>
                </a:cxn>
                <a:cxn ang="0">
                  <a:pos x="181" y="58"/>
                </a:cxn>
                <a:cxn ang="0">
                  <a:pos x="212" y="67"/>
                </a:cxn>
                <a:cxn ang="0">
                  <a:pos x="242" y="79"/>
                </a:cxn>
                <a:cxn ang="0">
                  <a:pos x="249" y="49"/>
                </a:cxn>
                <a:cxn ang="0">
                  <a:pos x="218" y="36"/>
                </a:cxn>
                <a:cxn ang="0">
                  <a:pos x="187" y="27"/>
                </a:cxn>
                <a:cxn ang="0">
                  <a:pos x="160" y="18"/>
                </a:cxn>
                <a:cxn ang="0">
                  <a:pos x="132" y="9"/>
                </a:cxn>
                <a:cxn ang="0">
                  <a:pos x="98" y="3"/>
                </a:cxn>
                <a:cxn ang="0">
                  <a:pos x="68" y="0"/>
                </a:cxn>
                <a:cxn ang="0">
                  <a:pos x="37" y="0"/>
                </a:cxn>
                <a:cxn ang="0">
                  <a:pos x="0" y="3"/>
                </a:cxn>
                <a:cxn ang="0">
                  <a:pos x="0" y="3"/>
                </a:cxn>
                <a:cxn ang="0">
                  <a:pos x="0" y="33"/>
                </a:cxn>
              </a:cxnLst>
              <a:rect l="0" t="0" r="r" b="b"/>
              <a:pathLst>
                <a:path w="249" h="79">
                  <a:moveTo>
                    <a:pt x="0" y="33"/>
                  </a:moveTo>
                  <a:lnTo>
                    <a:pt x="0" y="33"/>
                  </a:lnTo>
                  <a:lnTo>
                    <a:pt x="37" y="30"/>
                  </a:lnTo>
                  <a:lnTo>
                    <a:pt x="68" y="30"/>
                  </a:lnTo>
                  <a:lnTo>
                    <a:pt x="98" y="33"/>
                  </a:lnTo>
                  <a:lnTo>
                    <a:pt x="126" y="39"/>
                  </a:lnTo>
                  <a:lnTo>
                    <a:pt x="154" y="49"/>
                  </a:lnTo>
                  <a:lnTo>
                    <a:pt x="181" y="58"/>
                  </a:lnTo>
                  <a:lnTo>
                    <a:pt x="212" y="67"/>
                  </a:lnTo>
                  <a:lnTo>
                    <a:pt x="242" y="79"/>
                  </a:lnTo>
                  <a:lnTo>
                    <a:pt x="249" y="49"/>
                  </a:lnTo>
                  <a:lnTo>
                    <a:pt x="218" y="36"/>
                  </a:lnTo>
                  <a:lnTo>
                    <a:pt x="187" y="27"/>
                  </a:lnTo>
                  <a:lnTo>
                    <a:pt x="160" y="18"/>
                  </a:lnTo>
                  <a:lnTo>
                    <a:pt x="132" y="9"/>
                  </a:lnTo>
                  <a:lnTo>
                    <a:pt x="98" y="3"/>
                  </a:lnTo>
                  <a:lnTo>
                    <a:pt x="68" y="0"/>
                  </a:lnTo>
                  <a:lnTo>
                    <a:pt x="37" y="0"/>
                  </a:lnTo>
                  <a:lnTo>
                    <a:pt x="0" y="3"/>
                  </a:lnTo>
                  <a:lnTo>
                    <a:pt x="0" y="3"/>
                  </a:lnTo>
                  <a:lnTo>
                    <a:pt x="0" y="33"/>
                  </a:lnTo>
                  <a:close/>
                </a:path>
              </a:pathLst>
            </a:custGeom>
            <a:solidFill>
              <a:srgbClr val="A50021"/>
            </a:solidFill>
            <a:ln w="9525">
              <a:noFill/>
              <a:round/>
              <a:headEnd/>
              <a:tailEnd/>
            </a:ln>
          </p:spPr>
          <p:txBody>
            <a:bodyPr>
              <a:prstTxWarp prst="textNoShape">
                <a:avLst/>
              </a:prstTxWarp>
            </a:bodyPr>
            <a:lstStyle/>
            <a:p>
              <a:endParaRPr lang="en-US"/>
            </a:p>
          </p:txBody>
        </p:sp>
        <p:sp>
          <p:nvSpPr>
            <p:cNvPr id="455824" name="Freeform 144"/>
            <p:cNvSpPr>
              <a:spLocks/>
            </p:cNvSpPr>
            <p:nvPr/>
          </p:nvSpPr>
          <p:spPr bwMode="auto">
            <a:xfrm>
              <a:off x="5246" y="1616"/>
              <a:ext cx="168" cy="67"/>
            </a:xfrm>
            <a:custGeom>
              <a:avLst/>
              <a:gdLst/>
              <a:ahLst/>
              <a:cxnLst>
                <a:cxn ang="0">
                  <a:pos x="0" y="25"/>
                </a:cxn>
                <a:cxn ang="0">
                  <a:pos x="0" y="25"/>
                </a:cxn>
                <a:cxn ang="0">
                  <a:pos x="15" y="37"/>
                </a:cxn>
                <a:cxn ang="0">
                  <a:pos x="30" y="49"/>
                </a:cxn>
                <a:cxn ang="0">
                  <a:pos x="46" y="61"/>
                </a:cxn>
                <a:cxn ang="0">
                  <a:pos x="67" y="64"/>
                </a:cxn>
                <a:cxn ang="0">
                  <a:pos x="85" y="67"/>
                </a:cxn>
                <a:cxn ang="0">
                  <a:pos x="107" y="67"/>
                </a:cxn>
                <a:cxn ang="0">
                  <a:pos x="134" y="64"/>
                </a:cxn>
                <a:cxn ang="0">
                  <a:pos x="168" y="61"/>
                </a:cxn>
                <a:cxn ang="0">
                  <a:pos x="168" y="31"/>
                </a:cxn>
                <a:cxn ang="0">
                  <a:pos x="134" y="34"/>
                </a:cxn>
                <a:cxn ang="0">
                  <a:pos x="107" y="37"/>
                </a:cxn>
                <a:cxn ang="0">
                  <a:pos x="85" y="37"/>
                </a:cxn>
                <a:cxn ang="0">
                  <a:pos x="67" y="34"/>
                </a:cxn>
                <a:cxn ang="0">
                  <a:pos x="58" y="31"/>
                </a:cxn>
                <a:cxn ang="0">
                  <a:pos x="49" y="25"/>
                </a:cxn>
                <a:cxn ang="0">
                  <a:pos x="33" y="12"/>
                </a:cxn>
                <a:cxn ang="0">
                  <a:pos x="18" y="0"/>
                </a:cxn>
                <a:cxn ang="0">
                  <a:pos x="18" y="0"/>
                </a:cxn>
                <a:cxn ang="0">
                  <a:pos x="0" y="25"/>
                </a:cxn>
              </a:cxnLst>
              <a:rect l="0" t="0" r="r" b="b"/>
              <a:pathLst>
                <a:path w="168" h="67">
                  <a:moveTo>
                    <a:pt x="0" y="25"/>
                  </a:moveTo>
                  <a:lnTo>
                    <a:pt x="0" y="25"/>
                  </a:lnTo>
                  <a:lnTo>
                    <a:pt x="15" y="37"/>
                  </a:lnTo>
                  <a:lnTo>
                    <a:pt x="30" y="49"/>
                  </a:lnTo>
                  <a:lnTo>
                    <a:pt x="46" y="61"/>
                  </a:lnTo>
                  <a:lnTo>
                    <a:pt x="67" y="64"/>
                  </a:lnTo>
                  <a:lnTo>
                    <a:pt x="85" y="67"/>
                  </a:lnTo>
                  <a:lnTo>
                    <a:pt x="107" y="67"/>
                  </a:lnTo>
                  <a:lnTo>
                    <a:pt x="134" y="64"/>
                  </a:lnTo>
                  <a:lnTo>
                    <a:pt x="168" y="61"/>
                  </a:lnTo>
                  <a:lnTo>
                    <a:pt x="168" y="31"/>
                  </a:lnTo>
                  <a:lnTo>
                    <a:pt x="134" y="34"/>
                  </a:lnTo>
                  <a:lnTo>
                    <a:pt x="107" y="37"/>
                  </a:lnTo>
                  <a:lnTo>
                    <a:pt x="85" y="37"/>
                  </a:lnTo>
                  <a:lnTo>
                    <a:pt x="67" y="34"/>
                  </a:lnTo>
                  <a:lnTo>
                    <a:pt x="58" y="31"/>
                  </a:lnTo>
                  <a:lnTo>
                    <a:pt x="49" y="25"/>
                  </a:lnTo>
                  <a:lnTo>
                    <a:pt x="33" y="12"/>
                  </a:lnTo>
                  <a:lnTo>
                    <a:pt x="18" y="0"/>
                  </a:lnTo>
                  <a:lnTo>
                    <a:pt x="18" y="0"/>
                  </a:lnTo>
                  <a:lnTo>
                    <a:pt x="0" y="25"/>
                  </a:lnTo>
                  <a:close/>
                </a:path>
              </a:pathLst>
            </a:custGeom>
            <a:solidFill>
              <a:srgbClr val="A50021"/>
            </a:solidFill>
            <a:ln w="9525">
              <a:noFill/>
              <a:round/>
              <a:headEnd/>
              <a:tailEnd/>
            </a:ln>
          </p:spPr>
          <p:txBody>
            <a:bodyPr>
              <a:prstTxWarp prst="textNoShape">
                <a:avLst/>
              </a:prstTxWarp>
            </a:bodyPr>
            <a:lstStyle/>
            <a:p>
              <a:endParaRPr lang="en-US"/>
            </a:p>
          </p:txBody>
        </p:sp>
        <p:sp>
          <p:nvSpPr>
            <p:cNvPr id="455825" name="Freeform 145"/>
            <p:cNvSpPr>
              <a:spLocks/>
            </p:cNvSpPr>
            <p:nvPr/>
          </p:nvSpPr>
          <p:spPr bwMode="auto">
            <a:xfrm>
              <a:off x="5138" y="1457"/>
              <a:ext cx="126" cy="184"/>
            </a:xfrm>
            <a:custGeom>
              <a:avLst/>
              <a:gdLst/>
              <a:ahLst/>
              <a:cxnLst>
                <a:cxn ang="0">
                  <a:pos x="0" y="30"/>
                </a:cxn>
                <a:cxn ang="0">
                  <a:pos x="0" y="30"/>
                </a:cxn>
                <a:cxn ang="0">
                  <a:pos x="19" y="36"/>
                </a:cxn>
                <a:cxn ang="0">
                  <a:pos x="31" y="49"/>
                </a:cxn>
                <a:cxn ang="0">
                  <a:pos x="43" y="67"/>
                </a:cxn>
                <a:cxn ang="0">
                  <a:pos x="55" y="89"/>
                </a:cxn>
                <a:cxn ang="0">
                  <a:pos x="65" y="113"/>
                </a:cxn>
                <a:cxn ang="0">
                  <a:pos x="77" y="138"/>
                </a:cxn>
                <a:cxn ang="0">
                  <a:pos x="89" y="162"/>
                </a:cxn>
                <a:cxn ang="0">
                  <a:pos x="108" y="184"/>
                </a:cxn>
                <a:cxn ang="0">
                  <a:pos x="126" y="159"/>
                </a:cxn>
                <a:cxn ang="0">
                  <a:pos x="114" y="144"/>
                </a:cxn>
                <a:cxn ang="0">
                  <a:pos x="101" y="125"/>
                </a:cxn>
                <a:cxn ang="0">
                  <a:pos x="95" y="101"/>
                </a:cxn>
                <a:cxn ang="0">
                  <a:pos x="80" y="76"/>
                </a:cxn>
                <a:cxn ang="0">
                  <a:pos x="68" y="55"/>
                </a:cxn>
                <a:cxn ang="0">
                  <a:pos x="55" y="30"/>
                </a:cxn>
                <a:cxn ang="0">
                  <a:pos x="31" y="12"/>
                </a:cxn>
                <a:cxn ang="0">
                  <a:pos x="6" y="0"/>
                </a:cxn>
                <a:cxn ang="0">
                  <a:pos x="6" y="0"/>
                </a:cxn>
                <a:cxn ang="0">
                  <a:pos x="0" y="30"/>
                </a:cxn>
              </a:cxnLst>
              <a:rect l="0" t="0" r="r" b="b"/>
              <a:pathLst>
                <a:path w="126" h="184">
                  <a:moveTo>
                    <a:pt x="0" y="30"/>
                  </a:moveTo>
                  <a:lnTo>
                    <a:pt x="0" y="30"/>
                  </a:lnTo>
                  <a:lnTo>
                    <a:pt x="19" y="36"/>
                  </a:lnTo>
                  <a:lnTo>
                    <a:pt x="31" y="49"/>
                  </a:lnTo>
                  <a:lnTo>
                    <a:pt x="43" y="67"/>
                  </a:lnTo>
                  <a:lnTo>
                    <a:pt x="55" y="89"/>
                  </a:lnTo>
                  <a:lnTo>
                    <a:pt x="65" y="113"/>
                  </a:lnTo>
                  <a:lnTo>
                    <a:pt x="77" y="138"/>
                  </a:lnTo>
                  <a:lnTo>
                    <a:pt x="89" y="162"/>
                  </a:lnTo>
                  <a:lnTo>
                    <a:pt x="108" y="184"/>
                  </a:lnTo>
                  <a:lnTo>
                    <a:pt x="126" y="159"/>
                  </a:lnTo>
                  <a:lnTo>
                    <a:pt x="114" y="144"/>
                  </a:lnTo>
                  <a:lnTo>
                    <a:pt x="101" y="125"/>
                  </a:lnTo>
                  <a:lnTo>
                    <a:pt x="95" y="101"/>
                  </a:lnTo>
                  <a:lnTo>
                    <a:pt x="80" y="76"/>
                  </a:lnTo>
                  <a:lnTo>
                    <a:pt x="68" y="55"/>
                  </a:lnTo>
                  <a:lnTo>
                    <a:pt x="55" y="30"/>
                  </a:lnTo>
                  <a:lnTo>
                    <a:pt x="31" y="12"/>
                  </a:lnTo>
                  <a:lnTo>
                    <a:pt x="6" y="0"/>
                  </a:lnTo>
                  <a:lnTo>
                    <a:pt x="6" y="0"/>
                  </a:lnTo>
                  <a:lnTo>
                    <a:pt x="0" y="30"/>
                  </a:lnTo>
                  <a:close/>
                </a:path>
              </a:pathLst>
            </a:custGeom>
            <a:solidFill>
              <a:srgbClr val="A50021"/>
            </a:solidFill>
            <a:ln w="9525">
              <a:noFill/>
              <a:round/>
              <a:headEnd/>
              <a:tailEnd/>
            </a:ln>
          </p:spPr>
          <p:txBody>
            <a:bodyPr>
              <a:prstTxWarp prst="textNoShape">
                <a:avLst/>
              </a:prstTxWarp>
            </a:bodyPr>
            <a:lstStyle/>
            <a:p>
              <a:endParaRPr lang="en-US"/>
            </a:p>
          </p:txBody>
        </p:sp>
        <p:sp>
          <p:nvSpPr>
            <p:cNvPr id="455826" name="Freeform 146"/>
            <p:cNvSpPr>
              <a:spLocks/>
            </p:cNvSpPr>
            <p:nvPr/>
          </p:nvSpPr>
          <p:spPr bwMode="auto">
            <a:xfrm>
              <a:off x="4924" y="1444"/>
              <a:ext cx="220" cy="46"/>
            </a:xfrm>
            <a:custGeom>
              <a:avLst/>
              <a:gdLst/>
              <a:ahLst/>
              <a:cxnLst>
                <a:cxn ang="0">
                  <a:pos x="30" y="37"/>
                </a:cxn>
                <a:cxn ang="0">
                  <a:pos x="21" y="46"/>
                </a:cxn>
                <a:cxn ang="0">
                  <a:pos x="36" y="40"/>
                </a:cxn>
                <a:cxn ang="0">
                  <a:pos x="58" y="34"/>
                </a:cxn>
                <a:cxn ang="0">
                  <a:pos x="79" y="31"/>
                </a:cxn>
                <a:cxn ang="0">
                  <a:pos x="107" y="31"/>
                </a:cxn>
                <a:cxn ang="0">
                  <a:pos x="138" y="31"/>
                </a:cxn>
                <a:cxn ang="0">
                  <a:pos x="165" y="34"/>
                </a:cxn>
                <a:cxn ang="0">
                  <a:pos x="193" y="37"/>
                </a:cxn>
                <a:cxn ang="0">
                  <a:pos x="214" y="43"/>
                </a:cxn>
                <a:cxn ang="0">
                  <a:pos x="220" y="13"/>
                </a:cxn>
                <a:cxn ang="0">
                  <a:pos x="193" y="6"/>
                </a:cxn>
                <a:cxn ang="0">
                  <a:pos x="165" y="3"/>
                </a:cxn>
                <a:cxn ang="0">
                  <a:pos x="138" y="0"/>
                </a:cxn>
                <a:cxn ang="0">
                  <a:pos x="107" y="0"/>
                </a:cxn>
                <a:cxn ang="0">
                  <a:pos x="79" y="0"/>
                </a:cxn>
                <a:cxn ang="0">
                  <a:pos x="52" y="3"/>
                </a:cxn>
                <a:cxn ang="0">
                  <a:pos x="30" y="10"/>
                </a:cxn>
                <a:cxn ang="0">
                  <a:pos x="9" y="22"/>
                </a:cxn>
                <a:cxn ang="0">
                  <a:pos x="0" y="31"/>
                </a:cxn>
                <a:cxn ang="0">
                  <a:pos x="9" y="22"/>
                </a:cxn>
                <a:cxn ang="0">
                  <a:pos x="3" y="28"/>
                </a:cxn>
                <a:cxn ang="0">
                  <a:pos x="3" y="37"/>
                </a:cxn>
                <a:cxn ang="0">
                  <a:pos x="12" y="46"/>
                </a:cxn>
                <a:cxn ang="0">
                  <a:pos x="21" y="46"/>
                </a:cxn>
                <a:cxn ang="0">
                  <a:pos x="30" y="37"/>
                </a:cxn>
              </a:cxnLst>
              <a:rect l="0" t="0" r="r" b="b"/>
              <a:pathLst>
                <a:path w="220" h="46">
                  <a:moveTo>
                    <a:pt x="30" y="37"/>
                  </a:moveTo>
                  <a:lnTo>
                    <a:pt x="21" y="46"/>
                  </a:lnTo>
                  <a:lnTo>
                    <a:pt x="36" y="40"/>
                  </a:lnTo>
                  <a:lnTo>
                    <a:pt x="58" y="34"/>
                  </a:lnTo>
                  <a:lnTo>
                    <a:pt x="79" y="31"/>
                  </a:lnTo>
                  <a:lnTo>
                    <a:pt x="107" y="31"/>
                  </a:lnTo>
                  <a:lnTo>
                    <a:pt x="138" y="31"/>
                  </a:lnTo>
                  <a:lnTo>
                    <a:pt x="165" y="34"/>
                  </a:lnTo>
                  <a:lnTo>
                    <a:pt x="193" y="37"/>
                  </a:lnTo>
                  <a:lnTo>
                    <a:pt x="214" y="43"/>
                  </a:lnTo>
                  <a:lnTo>
                    <a:pt x="220" y="13"/>
                  </a:lnTo>
                  <a:lnTo>
                    <a:pt x="193" y="6"/>
                  </a:lnTo>
                  <a:lnTo>
                    <a:pt x="165" y="3"/>
                  </a:lnTo>
                  <a:lnTo>
                    <a:pt x="138" y="0"/>
                  </a:lnTo>
                  <a:lnTo>
                    <a:pt x="107" y="0"/>
                  </a:lnTo>
                  <a:lnTo>
                    <a:pt x="79" y="0"/>
                  </a:lnTo>
                  <a:lnTo>
                    <a:pt x="52" y="3"/>
                  </a:lnTo>
                  <a:lnTo>
                    <a:pt x="30" y="10"/>
                  </a:lnTo>
                  <a:lnTo>
                    <a:pt x="9" y="22"/>
                  </a:lnTo>
                  <a:lnTo>
                    <a:pt x="0" y="31"/>
                  </a:lnTo>
                  <a:lnTo>
                    <a:pt x="9" y="22"/>
                  </a:lnTo>
                  <a:lnTo>
                    <a:pt x="3" y="28"/>
                  </a:lnTo>
                  <a:lnTo>
                    <a:pt x="3" y="37"/>
                  </a:lnTo>
                  <a:lnTo>
                    <a:pt x="12" y="46"/>
                  </a:lnTo>
                  <a:lnTo>
                    <a:pt x="21" y="46"/>
                  </a:lnTo>
                  <a:lnTo>
                    <a:pt x="30" y="37"/>
                  </a:lnTo>
                  <a:close/>
                </a:path>
              </a:pathLst>
            </a:custGeom>
            <a:solidFill>
              <a:srgbClr val="A50021"/>
            </a:solidFill>
            <a:ln w="9525">
              <a:noFill/>
              <a:round/>
              <a:headEnd/>
              <a:tailEnd/>
            </a:ln>
          </p:spPr>
          <p:txBody>
            <a:bodyPr>
              <a:prstTxWarp prst="textNoShape">
                <a:avLst/>
              </a:prstTxWarp>
            </a:bodyPr>
            <a:lstStyle/>
            <a:p>
              <a:endParaRPr lang="en-US"/>
            </a:p>
          </p:txBody>
        </p:sp>
        <p:sp>
          <p:nvSpPr>
            <p:cNvPr id="455827" name="Freeform 147"/>
            <p:cNvSpPr>
              <a:spLocks/>
            </p:cNvSpPr>
            <p:nvPr/>
          </p:nvSpPr>
          <p:spPr bwMode="auto">
            <a:xfrm>
              <a:off x="4691" y="1475"/>
              <a:ext cx="263" cy="619"/>
            </a:xfrm>
            <a:custGeom>
              <a:avLst/>
              <a:gdLst/>
              <a:ahLst/>
              <a:cxnLst>
                <a:cxn ang="0">
                  <a:pos x="30" y="610"/>
                </a:cxn>
                <a:cxn ang="0">
                  <a:pos x="24" y="616"/>
                </a:cxn>
                <a:cxn ang="0">
                  <a:pos x="64" y="564"/>
                </a:cxn>
                <a:cxn ang="0">
                  <a:pos x="104" y="491"/>
                </a:cxn>
                <a:cxn ang="0">
                  <a:pos x="138" y="405"/>
                </a:cxn>
                <a:cxn ang="0">
                  <a:pos x="171" y="313"/>
                </a:cxn>
                <a:cxn ang="0">
                  <a:pos x="202" y="218"/>
                </a:cxn>
                <a:cxn ang="0">
                  <a:pos x="226" y="132"/>
                </a:cxn>
                <a:cxn ang="0">
                  <a:pos x="248" y="58"/>
                </a:cxn>
                <a:cxn ang="0">
                  <a:pos x="263" y="6"/>
                </a:cxn>
                <a:cxn ang="0">
                  <a:pos x="233" y="0"/>
                </a:cxn>
                <a:cxn ang="0">
                  <a:pos x="217" y="52"/>
                </a:cxn>
                <a:cxn ang="0">
                  <a:pos x="196" y="126"/>
                </a:cxn>
                <a:cxn ang="0">
                  <a:pos x="171" y="212"/>
                </a:cxn>
                <a:cxn ang="0">
                  <a:pos x="141" y="307"/>
                </a:cxn>
                <a:cxn ang="0">
                  <a:pos x="107" y="399"/>
                </a:cxn>
                <a:cxn ang="0">
                  <a:pos x="73" y="478"/>
                </a:cxn>
                <a:cxn ang="0">
                  <a:pos x="39" y="552"/>
                </a:cxn>
                <a:cxn ang="0">
                  <a:pos x="6" y="598"/>
                </a:cxn>
                <a:cxn ang="0">
                  <a:pos x="0" y="604"/>
                </a:cxn>
                <a:cxn ang="0">
                  <a:pos x="6" y="598"/>
                </a:cxn>
                <a:cxn ang="0">
                  <a:pos x="3" y="607"/>
                </a:cxn>
                <a:cxn ang="0">
                  <a:pos x="6" y="616"/>
                </a:cxn>
                <a:cxn ang="0">
                  <a:pos x="15" y="619"/>
                </a:cxn>
                <a:cxn ang="0">
                  <a:pos x="24" y="616"/>
                </a:cxn>
                <a:cxn ang="0">
                  <a:pos x="30" y="610"/>
                </a:cxn>
              </a:cxnLst>
              <a:rect l="0" t="0" r="r" b="b"/>
              <a:pathLst>
                <a:path w="263" h="619">
                  <a:moveTo>
                    <a:pt x="30" y="610"/>
                  </a:moveTo>
                  <a:lnTo>
                    <a:pt x="24" y="616"/>
                  </a:lnTo>
                  <a:lnTo>
                    <a:pt x="64" y="564"/>
                  </a:lnTo>
                  <a:lnTo>
                    <a:pt x="104" y="491"/>
                  </a:lnTo>
                  <a:lnTo>
                    <a:pt x="138" y="405"/>
                  </a:lnTo>
                  <a:lnTo>
                    <a:pt x="171" y="313"/>
                  </a:lnTo>
                  <a:lnTo>
                    <a:pt x="202" y="218"/>
                  </a:lnTo>
                  <a:lnTo>
                    <a:pt x="226" y="132"/>
                  </a:lnTo>
                  <a:lnTo>
                    <a:pt x="248" y="58"/>
                  </a:lnTo>
                  <a:lnTo>
                    <a:pt x="263" y="6"/>
                  </a:lnTo>
                  <a:lnTo>
                    <a:pt x="233" y="0"/>
                  </a:lnTo>
                  <a:lnTo>
                    <a:pt x="217" y="52"/>
                  </a:lnTo>
                  <a:lnTo>
                    <a:pt x="196" y="126"/>
                  </a:lnTo>
                  <a:lnTo>
                    <a:pt x="171" y="212"/>
                  </a:lnTo>
                  <a:lnTo>
                    <a:pt x="141" y="307"/>
                  </a:lnTo>
                  <a:lnTo>
                    <a:pt x="107" y="399"/>
                  </a:lnTo>
                  <a:lnTo>
                    <a:pt x="73" y="478"/>
                  </a:lnTo>
                  <a:lnTo>
                    <a:pt x="39" y="552"/>
                  </a:lnTo>
                  <a:lnTo>
                    <a:pt x="6" y="598"/>
                  </a:lnTo>
                  <a:lnTo>
                    <a:pt x="0" y="604"/>
                  </a:lnTo>
                  <a:lnTo>
                    <a:pt x="6" y="598"/>
                  </a:lnTo>
                  <a:lnTo>
                    <a:pt x="3" y="607"/>
                  </a:lnTo>
                  <a:lnTo>
                    <a:pt x="6" y="616"/>
                  </a:lnTo>
                  <a:lnTo>
                    <a:pt x="15" y="619"/>
                  </a:lnTo>
                  <a:lnTo>
                    <a:pt x="24" y="616"/>
                  </a:lnTo>
                  <a:lnTo>
                    <a:pt x="30" y="610"/>
                  </a:lnTo>
                  <a:close/>
                </a:path>
              </a:pathLst>
            </a:custGeom>
            <a:solidFill>
              <a:srgbClr val="A50021"/>
            </a:solidFill>
            <a:ln w="9525">
              <a:noFill/>
              <a:round/>
              <a:headEnd/>
              <a:tailEnd/>
            </a:ln>
          </p:spPr>
          <p:txBody>
            <a:bodyPr>
              <a:prstTxWarp prst="textNoShape">
                <a:avLst/>
              </a:prstTxWarp>
            </a:bodyPr>
            <a:lstStyle/>
            <a:p>
              <a:endParaRPr lang="en-US"/>
            </a:p>
          </p:txBody>
        </p:sp>
        <p:sp>
          <p:nvSpPr>
            <p:cNvPr id="455828" name="Freeform 148"/>
            <p:cNvSpPr>
              <a:spLocks/>
            </p:cNvSpPr>
            <p:nvPr/>
          </p:nvSpPr>
          <p:spPr bwMode="auto">
            <a:xfrm>
              <a:off x="4583" y="2079"/>
              <a:ext cx="138" cy="374"/>
            </a:xfrm>
            <a:custGeom>
              <a:avLst/>
              <a:gdLst/>
              <a:ahLst/>
              <a:cxnLst>
                <a:cxn ang="0">
                  <a:pos x="6" y="349"/>
                </a:cxn>
                <a:cxn ang="0">
                  <a:pos x="31" y="365"/>
                </a:cxn>
                <a:cxn ang="0">
                  <a:pos x="40" y="325"/>
                </a:cxn>
                <a:cxn ang="0">
                  <a:pos x="52" y="279"/>
                </a:cxn>
                <a:cxn ang="0">
                  <a:pos x="68" y="227"/>
                </a:cxn>
                <a:cxn ang="0">
                  <a:pos x="86" y="175"/>
                </a:cxn>
                <a:cxn ang="0">
                  <a:pos x="101" y="123"/>
                </a:cxn>
                <a:cxn ang="0">
                  <a:pos x="117" y="77"/>
                </a:cxn>
                <a:cxn ang="0">
                  <a:pos x="129" y="37"/>
                </a:cxn>
                <a:cxn ang="0">
                  <a:pos x="138" y="6"/>
                </a:cxn>
                <a:cxn ang="0">
                  <a:pos x="108" y="0"/>
                </a:cxn>
                <a:cxn ang="0">
                  <a:pos x="98" y="31"/>
                </a:cxn>
                <a:cxn ang="0">
                  <a:pos x="86" y="70"/>
                </a:cxn>
                <a:cxn ang="0">
                  <a:pos x="71" y="116"/>
                </a:cxn>
                <a:cxn ang="0">
                  <a:pos x="55" y="169"/>
                </a:cxn>
                <a:cxn ang="0">
                  <a:pos x="37" y="221"/>
                </a:cxn>
                <a:cxn ang="0">
                  <a:pos x="22" y="273"/>
                </a:cxn>
                <a:cxn ang="0">
                  <a:pos x="9" y="319"/>
                </a:cxn>
                <a:cxn ang="0">
                  <a:pos x="0" y="359"/>
                </a:cxn>
                <a:cxn ang="0">
                  <a:pos x="25" y="374"/>
                </a:cxn>
                <a:cxn ang="0">
                  <a:pos x="0" y="359"/>
                </a:cxn>
                <a:cxn ang="0">
                  <a:pos x="3" y="371"/>
                </a:cxn>
                <a:cxn ang="0">
                  <a:pos x="12" y="374"/>
                </a:cxn>
                <a:cxn ang="0">
                  <a:pos x="25" y="374"/>
                </a:cxn>
                <a:cxn ang="0">
                  <a:pos x="31" y="365"/>
                </a:cxn>
                <a:cxn ang="0">
                  <a:pos x="6" y="349"/>
                </a:cxn>
              </a:cxnLst>
              <a:rect l="0" t="0" r="r" b="b"/>
              <a:pathLst>
                <a:path w="138" h="374">
                  <a:moveTo>
                    <a:pt x="6" y="349"/>
                  </a:moveTo>
                  <a:lnTo>
                    <a:pt x="31" y="365"/>
                  </a:lnTo>
                  <a:lnTo>
                    <a:pt x="40" y="325"/>
                  </a:lnTo>
                  <a:lnTo>
                    <a:pt x="52" y="279"/>
                  </a:lnTo>
                  <a:lnTo>
                    <a:pt x="68" y="227"/>
                  </a:lnTo>
                  <a:lnTo>
                    <a:pt x="86" y="175"/>
                  </a:lnTo>
                  <a:lnTo>
                    <a:pt x="101" y="123"/>
                  </a:lnTo>
                  <a:lnTo>
                    <a:pt x="117" y="77"/>
                  </a:lnTo>
                  <a:lnTo>
                    <a:pt x="129" y="37"/>
                  </a:lnTo>
                  <a:lnTo>
                    <a:pt x="138" y="6"/>
                  </a:lnTo>
                  <a:lnTo>
                    <a:pt x="108" y="0"/>
                  </a:lnTo>
                  <a:lnTo>
                    <a:pt x="98" y="31"/>
                  </a:lnTo>
                  <a:lnTo>
                    <a:pt x="86" y="70"/>
                  </a:lnTo>
                  <a:lnTo>
                    <a:pt x="71" y="116"/>
                  </a:lnTo>
                  <a:lnTo>
                    <a:pt x="55" y="169"/>
                  </a:lnTo>
                  <a:lnTo>
                    <a:pt x="37" y="221"/>
                  </a:lnTo>
                  <a:lnTo>
                    <a:pt x="22" y="273"/>
                  </a:lnTo>
                  <a:lnTo>
                    <a:pt x="9" y="319"/>
                  </a:lnTo>
                  <a:lnTo>
                    <a:pt x="0" y="359"/>
                  </a:lnTo>
                  <a:lnTo>
                    <a:pt x="25" y="374"/>
                  </a:lnTo>
                  <a:lnTo>
                    <a:pt x="0" y="359"/>
                  </a:lnTo>
                  <a:lnTo>
                    <a:pt x="3" y="371"/>
                  </a:lnTo>
                  <a:lnTo>
                    <a:pt x="12" y="374"/>
                  </a:lnTo>
                  <a:lnTo>
                    <a:pt x="25" y="374"/>
                  </a:lnTo>
                  <a:lnTo>
                    <a:pt x="31" y="365"/>
                  </a:lnTo>
                  <a:lnTo>
                    <a:pt x="6" y="349"/>
                  </a:lnTo>
                  <a:close/>
                </a:path>
              </a:pathLst>
            </a:custGeom>
            <a:solidFill>
              <a:srgbClr val="A50021"/>
            </a:solidFill>
            <a:ln w="9525">
              <a:noFill/>
              <a:round/>
              <a:headEnd/>
              <a:tailEnd/>
            </a:ln>
          </p:spPr>
          <p:txBody>
            <a:bodyPr>
              <a:prstTxWarp prst="textNoShape">
                <a:avLst/>
              </a:prstTxWarp>
            </a:bodyPr>
            <a:lstStyle/>
            <a:p>
              <a:endParaRPr lang="en-US"/>
            </a:p>
          </p:txBody>
        </p:sp>
        <p:sp>
          <p:nvSpPr>
            <p:cNvPr id="455829" name="Freeform 149"/>
            <p:cNvSpPr>
              <a:spLocks/>
            </p:cNvSpPr>
            <p:nvPr/>
          </p:nvSpPr>
          <p:spPr bwMode="auto">
            <a:xfrm>
              <a:off x="4589" y="2306"/>
              <a:ext cx="243" cy="147"/>
            </a:xfrm>
            <a:custGeom>
              <a:avLst/>
              <a:gdLst/>
              <a:ahLst/>
              <a:cxnLst>
                <a:cxn ang="0">
                  <a:pos x="243" y="12"/>
                </a:cxn>
                <a:cxn ang="0">
                  <a:pos x="243" y="12"/>
                </a:cxn>
                <a:cxn ang="0">
                  <a:pos x="215" y="0"/>
                </a:cxn>
                <a:cxn ang="0">
                  <a:pos x="184" y="0"/>
                </a:cxn>
                <a:cxn ang="0">
                  <a:pos x="157" y="9"/>
                </a:cxn>
                <a:cxn ang="0">
                  <a:pos x="129" y="24"/>
                </a:cxn>
                <a:cxn ang="0">
                  <a:pos x="98" y="46"/>
                </a:cxn>
                <a:cxn ang="0">
                  <a:pos x="68" y="70"/>
                </a:cxn>
                <a:cxn ang="0">
                  <a:pos x="34" y="95"/>
                </a:cxn>
                <a:cxn ang="0">
                  <a:pos x="0" y="122"/>
                </a:cxn>
                <a:cxn ang="0">
                  <a:pos x="19" y="147"/>
                </a:cxn>
                <a:cxn ang="0">
                  <a:pos x="52" y="119"/>
                </a:cxn>
                <a:cxn ang="0">
                  <a:pos x="86" y="95"/>
                </a:cxn>
                <a:cxn ang="0">
                  <a:pos x="117" y="70"/>
                </a:cxn>
                <a:cxn ang="0">
                  <a:pos x="141" y="49"/>
                </a:cxn>
                <a:cxn ang="0">
                  <a:pos x="169" y="40"/>
                </a:cxn>
                <a:cxn ang="0">
                  <a:pos x="190" y="30"/>
                </a:cxn>
                <a:cxn ang="0">
                  <a:pos x="209" y="30"/>
                </a:cxn>
                <a:cxn ang="0">
                  <a:pos x="230" y="37"/>
                </a:cxn>
                <a:cxn ang="0">
                  <a:pos x="230" y="37"/>
                </a:cxn>
                <a:cxn ang="0">
                  <a:pos x="243" y="12"/>
                </a:cxn>
              </a:cxnLst>
              <a:rect l="0" t="0" r="r" b="b"/>
              <a:pathLst>
                <a:path w="243" h="147">
                  <a:moveTo>
                    <a:pt x="243" y="12"/>
                  </a:moveTo>
                  <a:lnTo>
                    <a:pt x="243" y="12"/>
                  </a:lnTo>
                  <a:lnTo>
                    <a:pt x="215" y="0"/>
                  </a:lnTo>
                  <a:lnTo>
                    <a:pt x="184" y="0"/>
                  </a:lnTo>
                  <a:lnTo>
                    <a:pt x="157" y="9"/>
                  </a:lnTo>
                  <a:lnTo>
                    <a:pt x="129" y="24"/>
                  </a:lnTo>
                  <a:lnTo>
                    <a:pt x="98" y="46"/>
                  </a:lnTo>
                  <a:lnTo>
                    <a:pt x="68" y="70"/>
                  </a:lnTo>
                  <a:lnTo>
                    <a:pt x="34" y="95"/>
                  </a:lnTo>
                  <a:lnTo>
                    <a:pt x="0" y="122"/>
                  </a:lnTo>
                  <a:lnTo>
                    <a:pt x="19" y="147"/>
                  </a:lnTo>
                  <a:lnTo>
                    <a:pt x="52" y="119"/>
                  </a:lnTo>
                  <a:lnTo>
                    <a:pt x="86" y="95"/>
                  </a:lnTo>
                  <a:lnTo>
                    <a:pt x="117" y="70"/>
                  </a:lnTo>
                  <a:lnTo>
                    <a:pt x="141" y="49"/>
                  </a:lnTo>
                  <a:lnTo>
                    <a:pt x="169" y="40"/>
                  </a:lnTo>
                  <a:lnTo>
                    <a:pt x="190" y="30"/>
                  </a:lnTo>
                  <a:lnTo>
                    <a:pt x="209" y="30"/>
                  </a:lnTo>
                  <a:lnTo>
                    <a:pt x="230" y="37"/>
                  </a:lnTo>
                  <a:lnTo>
                    <a:pt x="230" y="37"/>
                  </a:lnTo>
                  <a:lnTo>
                    <a:pt x="243" y="12"/>
                  </a:lnTo>
                  <a:close/>
                </a:path>
              </a:pathLst>
            </a:custGeom>
            <a:solidFill>
              <a:srgbClr val="A50021"/>
            </a:solidFill>
            <a:ln w="9525">
              <a:noFill/>
              <a:round/>
              <a:headEnd/>
              <a:tailEnd/>
            </a:ln>
          </p:spPr>
          <p:txBody>
            <a:bodyPr>
              <a:prstTxWarp prst="textNoShape">
                <a:avLst/>
              </a:prstTxWarp>
            </a:bodyPr>
            <a:lstStyle/>
            <a:p>
              <a:endParaRPr lang="en-US"/>
            </a:p>
          </p:txBody>
        </p:sp>
        <p:sp>
          <p:nvSpPr>
            <p:cNvPr id="455830" name="Freeform 150"/>
            <p:cNvSpPr>
              <a:spLocks/>
            </p:cNvSpPr>
            <p:nvPr/>
          </p:nvSpPr>
          <p:spPr bwMode="auto">
            <a:xfrm>
              <a:off x="4819" y="2318"/>
              <a:ext cx="218" cy="227"/>
            </a:xfrm>
            <a:custGeom>
              <a:avLst/>
              <a:gdLst/>
              <a:ahLst/>
              <a:cxnLst>
                <a:cxn ang="0">
                  <a:pos x="218" y="196"/>
                </a:cxn>
                <a:cxn ang="0">
                  <a:pos x="218" y="196"/>
                </a:cxn>
                <a:cxn ang="0">
                  <a:pos x="190" y="184"/>
                </a:cxn>
                <a:cxn ang="0">
                  <a:pos x="163" y="160"/>
                </a:cxn>
                <a:cxn ang="0">
                  <a:pos x="138" y="135"/>
                </a:cxn>
                <a:cxn ang="0">
                  <a:pos x="114" y="104"/>
                </a:cxn>
                <a:cxn ang="0">
                  <a:pos x="89" y="74"/>
                </a:cxn>
                <a:cxn ang="0">
                  <a:pos x="65" y="46"/>
                </a:cxn>
                <a:cxn ang="0">
                  <a:pos x="40" y="18"/>
                </a:cxn>
                <a:cxn ang="0">
                  <a:pos x="13" y="0"/>
                </a:cxn>
                <a:cxn ang="0">
                  <a:pos x="0" y="25"/>
                </a:cxn>
                <a:cxn ang="0">
                  <a:pos x="22" y="43"/>
                </a:cxn>
                <a:cxn ang="0">
                  <a:pos x="40" y="64"/>
                </a:cxn>
                <a:cxn ang="0">
                  <a:pos x="65" y="92"/>
                </a:cxn>
                <a:cxn ang="0">
                  <a:pos x="89" y="123"/>
                </a:cxn>
                <a:cxn ang="0">
                  <a:pos x="114" y="153"/>
                </a:cxn>
                <a:cxn ang="0">
                  <a:pos x="144" y="184"/>
                </a:cxn>
                <a:cxn ang="0">
                  <a:pos x="178" y="209"/>
                </a:cxn>
                <a:cxn ang="0">
                  <a:pos x="212" y="227"/>
                </a:cxn>
                <a:cxn ang="0">
                  <a:pos x="212" y="227"/>
                </a:cxn>
                <a:cxn ang="0">
                  <a:pos x="218" y="196"/>
                </a:cxn>
              </a:cxnLst>
              <a:rect l="0" t="0" r="r" b="b"/>
              <a:pathLst>
                <a:path w="218" h="227">
                  <a:moveTo>
                    <a:pt x="218" y="196"/>
                  </a:moveTo>
                  <a:lnTo>
                    <a:pt x="218" y="196"/>
                  </a:lnTo>
                  <a:lnTo>
                    <a:pt x="190" y="184"/>
                  </a:lnTo>
                  <a:lnTo>
                    <a:pt x="163" y="160"/>
                  </a:lnTo>
                  <a:lnTo>
                    <a:pt x="138" y="135"/>
                  </a:lnTo>
                  <a:lnTo>
                    <a:pt x="114" y="104"/>
                  </a:lnTo>
                  <a:lnTo>
                    <a:pt x="89" y="74"/>
                  </a:lnTo>
                  <a:lnTo>
                    <a:pt x="65" y="46"/>
                  </a:lnTo>
                  <a:lnTo>
                    <a:pt x="40" y="18"/>
                  </a:lnTo>
                  <a:lnTo>
                    <a:pt x="13" y="0"/>
                  </a:lnTo>
                  <a:lnTo>
                    <a:pt x="0" y="25"/>
                  </a:lnTo>
                  <a:lnTo>
                    <a:pt x="22" y="43"/>
                  </a:lnTo>
                  <a:lnTo>
                    <a:pt x="40" y="64"/>
                  </a:lnTo>
                  <a:lnTo>
                    <a:pt x="65" y="92"/>
                  </a:lnTo>
                  <a:lnTo>
                    <a:pt x="89" y="123"/>
                  </a:lnTo>
                  <a:lnTo>
                    <a:pt x="114" y="153"/>
                  </a:lnTo>
                  <a:lnTo>
                    <a:pt x="144" y="184"/>
                  </a:lnTo>
                  <a:lnTo>
                    <a:pt x="178" y="209"/>
                  </a:lnTo>
                  <a:lnTo>
                    <a:pt x="212" y="227"/>
                  </a:lnTo>
                  <a:lnTo>
                    <a:pt x="212" y="227"/>
                  </a:lnTo>
                  <a:lnTo>
                    <a:pt x="218" y="196"/>
                  </a:lnTo>
                  <a:close/>
                </a:path>
              </a:pathLst>
            </a:custGeom>
            <a:solidFill>
              <a:srgbClr val="A50021"/>
            </a:solidFill>
            <a:ln w="9525">
              <a:noFill/>
              <a:round/>
              <a:headEnd/>
              <a:tailEnd/>
            </a:ln>
          </p:spPr>
          <p:txBody>
            <a:bodyPr>
              <a:prstTxWarp prst="textNoShape">
                <a:avLst/>
              </a:prstTxWarp>
            </a:bodyPr>
            <a:lstStyle/>
            <a:p>
              <a:endParaRPr lang="en-US"/>
            </a:p>
          </p:txBody>
        </p:sp>
        <p:sp>
          <p:nvSpPr>
            <p:cNvPr id="455831" name="Freeform 151"/>
            <p:cNvSpPr>
              <a:spLocks/>
            </p:cNvSpPr>
            <p:nvPr/>
          </p:nvSpPr>
          <p:spPr bwMode="auto">
            <a:xfrm>
              <a:off x="5031" y="2514"/>
              <a:ext cx="288" cy="43"/>
            </a:xfrm>
            <a:custGeom>
              <a:avLst/>
              <a:gdLst/>
              <a:ahLst/>
              <a:cxnLst>
                <a:cxn ang="0">
                  <a:pos x="288" y="19"/>
                </a:cxn>
                <a:cxn ang="0">
                  <a:pos x="288" y="19"/>
                </a:cxn>
                <a:cxn ang="0">
                  <a:pos x="254" y="3"/>
                </a:cxn>
                <a:cxn ang="0">
                  <a:pos x="215" y="0"/>
                </a:cxn>
                <a:cxn ang="0">
                  <a:pos x="181" y="0"/>
                </a:cxn>
                <a:cxn ang="0">
                  <a:pos x="144" y="3"/>
                </a:cxn>
                <a:cxn ang="0">
                  <a:pos x="107" y="9"/>
                </a:cxn>
                <a:cxn ang="0">
                  <a:pos x="73" y="9"/>
                </a:cxn>
                <a:cxn ang="0">
                  <a:pos x="37" y="9"/>
                </a:cxn>
                <a:cxn ang="0">
                  <a:pos x="6" y="0"/>
                </a:cxn>
                <a:cxn ang="0">
                  <a:pos x="0" y="31"/>
                </a:cxn>
                <a:cxn ang="0">
                  <a:pos x="37" y="40"/>
                </a:cxn>
                <a:cxn ang="0">
                  <a:pos x="73" y="40"/>
                </a:cxn>
                <a:cxn ang="0">
                  <a:pos x="107" y="40"/>
                </a:cxn>
                <a:cxn ang="0">
                  <a:pos x="144" y="34"/>
                </a:cxn>
                <a:cxn ang="0">
                  <a:pos x="181" y="31"/>
                </a:cxn>
                <a:cxn ang="0">
                  <a:pos x="215" y="31"/>
                </a:cxn>
                <a:cxn ang="0">
                  <a:pos x="248" y="34"/>
                </a:cxn>
                <a:cxn ang="0">
                  <a:pos x="276" y="43"/>
                </a:cxn>
                <a:cxn ang="0">
                  <a:pos x="276" y="43"/>
                </a:cxn>
                <a:cxn ang="0">
                  <a:pos x="288" y="19"/>
                </a:cxn>
              </a:cxnLst>
              <a:rect l="0" t="0" r="r" b="b"/>
              <a:pathLst>
                <a:path w="288" h="43">
                  <a:moveTo>
                    <a:pt x="288" y="19"/>
                  </a:moveTo>
                  <a:lnTo>
                    <a:pt x="288" y="19"/>
                  </a:lnTo>
                  <a:lnTo>
                    <a:pt x="254" y="3"/>
                  </a:lnTo>
                  <a:lnTo>
                    <a:pt x="215" y="0"/>
                  </a:lnTo>
                  <a:lnTo>
                    <a:pt x="181" y="0"/>
                  </a:lnTo>
                  <a:lnTo>
                    <a:pt x="144" y="3"/>
                  </a:lnTo>
                  <a:lnTo>
                    <a:pt x="107" y="9"/>
                  </a:lnTo>
                  <a:lnTo>
                    <a:pt x="73" y="9"/>
                  </a:lnTo>
                  <a:lnTo>
                    <a:pt x="37" y="9"/>
                  </a:lnTo>
                  <a:lnTo>
                    <a:pt x="6" y="0"/>
                  </a:lnTo>
                  <a:lnTo>
                    <a:pt x="0" y="31"/>
                  </a:lnTo>
                  <a:lnTo>
                    <a:pt x="37" y="40"/>
                  </a:lnTo>
                  <a:lnTo>
                    <a:pt x="73" y="40"/>
                  </a:lnTo>
                  <a:lnTo>
                    <a:pt x="107" y="40"/>
                  </a:lnTo>
                  <a:lnTo>
                    <a:pt x="144" y="34"/>
                  </a:lnTo>
                  <a:lnTo>
                    <a:pt x="181" y="31"/>
                  </a:lnTo>
                  <a:lnTo>
                    <a:pt x="215" y="31"/>
                  </a:lnTo>
                  <a:lnTo>
                    <a:pt x="248" y="34"/>
                  </a:lnTo>
                  <a:lnTo>
                    <a:pt x="276" y="43"/>
                  </a:lnTo>
                  <a:lnTo>
                    <a:pt x="276" y="43"/>
                  </a:lnTo>
                  <a:lnTo>
                    <a:pt x="288" y="19"/>
                  </a:lnTo>
                  <a:close/>
                </a:path>
              </a:pathLst>
            </a:custGeom>
            <a:solidFill>
              <a:srgbClr val="A50021"/>
            </a:solidFill>
            <a:ln w="9525">
              <a:noFill/>
              <a:round/>
              <a:headEnd/>
              <a:tailEnd/>
            </a:ln>
          </p:spPr>
          <p:txBody>
            <a:bodyPr>
              <a:prstTxWarp prst="textNoShape">
                <a:avLst/>
              </a:prstTxWarp>
            </a:bodyPr>
            <a:lstStyle/>
            <a:p>
              <a:endParaRPr lang="en-US"/>
            </a:p>
          </p:txBody>
        </p:sp>
        <p:sp>
          <p:nvSpPr>
            <p:cNvPr id="455832" name="Freeform 152"/>
            <p:cNvSpPr>
              <a:spLocks/>
            </p:cNvSpPr>
            <p:nvPr/>
          </p:nvSpPr>
          <p:spPr bwMode="auto">
            <a:xfrm>
              <a:off x="5307" y="2533"/>
              <a:ext cx="230" cy="257"/>
            </a:xfrm>
            <a:custGeom>
              <a:avLst/>
              <a:gdLst/>
              <a:ahLst/>
              <a:cxnLst>
                <a:cxn ang="0">
                  <a:pos x="215" y="227"/>
                </a:cxn>
                <a:cxn ang="0">
                  <a:pos x="215" y="227"/>
                </a:cxn>
                <a:cxn ang="0">
                  <a:pos x="202" y="220"/>
                </a:cxn>
                <a:cxn ang="0">
                  <a:pos x="184" y="199"/>
                </a:cxn>
                <a:cxn ang="0">
                  <a:pos x="159" y="168"/>
                </a:cxn>
                <a:cxn ang="0">
                  <a:pos x="135" y="132"/>
                </a:cxn>
                <a:cxn ang="0">
                  <a:pos x="107" y="92"/>
                </a:cxn>
                <a:cxn ang="0">
                  <a:pos x="80" y="55"/>
                </a:cxn>
                <a:cxn ang="0">
                  <a:pos x="46" y="21"/>
                </a:cxn>
                <a:cxn ang="0">
                  <a:pos x="12" y="0"/>
                </a:cxn>
                <a:cxn ang="0">
                  <a:pos x="0" y="24"/>
                </a:cxn>
                <a:cxn ang="0">
                  <a:pos x="27" y="46"/>
                </a:cxn>
                <a:cxn ang="0">
                  <a:pos x="55" y="73"/>
                </a:cxn>
                <a:cxn ang="0">
                  <a:pos x="83" y="110"/>
                </a:cxn>
                <a:cxn ang="0">
                  <a:pos x="110" y="150"/>
                </a:cxn>
                <a:cxn ang="0">
                  <a:pos x="135" y="187"/>
                </a:cxn>
                <a:cxn ang="0">
                  <a:pos x="159" y="217"/>
                </a:cxn>
                <a:cxn ang="0">
                  <a:pos x="184" y="245"/>
                </a:cxn>
                <a:cxn ang="0">
                  <a:pos x="215" y="257"/>
                </a:cxn>
                <a:cxn ang="0">
                  <a:pos x="215" y="257"/>
                </a:cxn>
                <a:cxn ang="0">
                  <a:pos x="215" y="257"/>
                </a:cxn>
                <a:cxn ang="0">
                  <a:pos x="224" y="251"/>
                </a:cxn>
                <a:cxn ang="0">
                  <a:pos x="230" y="242"/>
                </a:cxn>
                <a:cxn ang="0">
                  <a:pos x="224" y="233"/>
                </a:cxn>
                <a:cxn ang="0">
                  <a:pos x="215" y="227"/>
                </a:cxn>
              </a:cxnLst>
              <a:rect l="0" t="0" r="r" b="b"/>
              <a:pathLst>
                <a:path w="230" h="257">
                  <a:moveTo>
                    <a:pt x="215" y="227"/>
                  </a:moveTo>
                  <a:lnTo>
                    <a:pt x="215" y="227"/>
                  </a:lnTo>
                  <a:lnTo>
                    <a:pt x="202" y="220"/>
                  </a:lnTo>
                  <a:lnTo>
                    <a:pt x="184" y="199"/>
                  </a:lnTo>
                  <a:lnTo>
                    <a:pt x="159" y="168"/>
                  </a:lnTo>
                  <a:lnTo>
                    <a:pt x="135" y="132"/>
                  </a:lnTo>
                  <a:lnTo>
                    <a:pt x="107" y="92"/>
                  </a:lnTo>
                  <a:lnTo>
                    <a:pt x="80" y="55"/>
                  </a:lnTo>
                  <a:lnTo>
                    <a:pt x="46" y="21"/>
                  </a:lnTo>
                  <a:lnTo>
                    <a:pt x="12" y="0"/>
                  </a:lnTo>
                  <a:lnTo>
                    <a:pt x="0" y="24"/>
                  </a:lnTo>
                  <a:lnTo>
                    <a:pt x="27" y="46"/>
                  </a:lnTo>
                  <a:lnTo>
                    <a:pt x="55" y="73"/>
                  </a:lnTo>
                  <a:lnTo>
                    <a:pt x="83" y="110"/>
                  </a:lnTo>
                  <a:lnTo>
                    <a:pt x="110" y="150"/>
                  </a:lnTo>
                  <a:lnTo>
                    <a:pt x="135" y="187"/>
                  </a:lnTo>
                  <a:lnTo>
                    <a:pt x="159" y="217"/>
                  </a:lnTo>
                  <a:lnTo>
                    <a:pt x="184" y="245"/>
                  </a:lnTo>
                  <a:lnTo>
                    <a:pt x="215" y="257"/>
                  </a:lnTo>
                  <a:lnTo>
                    <a:pt x="215" y="257"/>
                  </a:lnTo>
                  <a:lnTo>
                    <a:pt x="215" y="257"/>
                  </a:lnTo>
                  <a:lnTo>
                    <a:pt x="224" y="251"/>
                  </a:lnTo>
                  <a:lnTo>
                    <a:pt x="230" y="242"/>
                  </a:lnTo>
                  <a:lnTo>
                    <a:pt x="224" y="233"/>
                  </a:lnTo>
                  <a:lnTo>
                    <a:pt x="215" y="227"/>
                  </a:lnTo>
                  <a:close/>
                </a:path>
              </a:pathLst>
            </a:custGeom>
            <a:solidFill>
              <a:srgbClr val="A50021"/>
            </a:solidFill>
            <a:ln w="9525">
              <a:noFill/>
              <a:round/>
              <a:headEnd/>
              <a:tailEnd/>
            </a:ln>
          </p:spPr>
          <p:txBody>
            <a:bodyPr>
              <a:prstTxWarp prst="textNoShape">
                <a:avLst/>
              </a:prstTxWarp>
            </a:bodyPr>
            <a:lstStyle/>
            <a:p>
              <a:endParaRPr lang="en-US"/>
            </a:p>
          </p:txBody>
        </p:sp>
        <p:sp>
          <p:nvSpPr>
            <p:cNvPr id="455833" name="Freeform 153"/>
            <p:cNvSpPr>
              <a:spLocks/>
            </p:cNvSpPr>
            <p:nvPr/>
          </p:nvSpPr>
          <p:spPr bwMode="auto">
            <a:xfrm>
              <a:off x="5522" y="2732"/>
              <a:ext cx="116" cy="58"/>
            </a:xfrm>
            <a:custGeom>
              <a:avLst/>
              <a:gdLst/>
              <a:ahLst/>
              <a:cxnLst>
                <a:cxn ang="0">
                  <a:pos x="85" y="9"/>
                </a:cxn>
                <a:cxn ang="0">
                  <a:pos x="95" y="0"/>
                </a:cxn>
                <a:cxn ang="0">
                  <a:pos x="73" y="6"/>
                </a:cxn>
                <a:cxn ang="0">
                  <a:pos x="58" y="12"/>
                </a:cxn>
                <a:cxn ang="0">
                  <a:pos x="46" y="18"/>
                </a:cxn>
                <a:cxn ang="0">
                  <a:pos x="36" y="21"/>
                </a:cxn>
                <a:cxn ang="0">
                  <a:pos x="30" y="24"/>
                </a:cxn>
                <a:cxn ang="0">
                  <a:pos x="21" y="24"/>
                </a:cxn>
                <a:cxn ang="0">
                  <a:pos x="12" y="24"/>
                </a:cxn>
                <a:cxn ang="0">
                  <a:pos x="0" y="28"/>
                </a:cxn>
                <a:cxn ang="0">
                  <a:pos x="0" y="58"/>
                </a:cxn>
                <a:cxn ang="0">
                  <a:pos x="12" y="55"/>
                </a:cxn>
                <a:cxn ang="0">
                  <a:pos x="21" y="55"/>
                </a:cxn>
                <a:cxn ang="0">
                  <a:pos x="30" y="55"/>
                </a:cxn>
                <a:cxn ang="0">
                  <a:pos x="42" y="52"/>
                </a:cxn>
                <a:cxn ang="0">
                  <a:pos x="52" y="49"/>
                </a:cxn>
                <a:cxn ang="0">
                  <a:pos x="70" y="43"/>
                </a:cxn>
                <a:cxn ang="0">
                  <a:pos x="85" y="37"/>
                </a:cxn>
                <a:cxn ang="0">
                  <a:pos x="107" y="24"/>
                </a:cxn>
                <a:cxn ang="0">
                  <a:pos x="116" y="15"/>
                </a:cxn>
                <a:cxn ang="0">
                  <a:pos x="107" y="24"/>
                </a:cxn>
                <a:cxn ang="0">
                  <a:pos x="113" y="18"/>
                </a:cxn>
                <a:cxn ang="0">
                  <a:pos x="113" y="6"/>
                </a:cxn>
                <a:cxn ang="0">
                  <a:pos x="104" y="0"/>
                </a:cxn>
                <a:cxn ang="0">
                  <a:pos x="95" y="0"/>
                </a:cxn>
                <a:cxn ang="0">
                  <a:pos x="85" y="9"/>
                </a:cxn>
              </a:cxnLst>
              <a:rect l="0" t="0" r="r" b="b"/>
              <a:pathLst>
                <a:path w="116" h="58">
                  <a:moveTo>
                    <a:pt x="85" y="9"/>
                  </a:moveTo>
                  <a:lnTo>
                    <a:pt x="95" y="0"/>
                  </a:lnTo>
                  <a:lnTo>
                    <a:pt x="73" y="6"/>
                  </a:lnTo>
                  <a:lnTo>
                    <a:pt x="58" y="12"/>
                  </a:lnTo>
                  <a:lnTo>
                    <a:pt x="46" y="18"/>
                  </a:lnTo>
                  <a:lnTo>
                    <a:pt x="36" y="21"/>
                  </a:lnTo>
                  <a:lnTo>
                    <a:pt x="30" y="24"/>
                  </a:lnTo>
                  <a:lnTo>
                    <a:pt x="21" y="24"/>
                  </a:lnTo>
                  <a:lnTo>
                    <a:pt x="12" y="24"/>
                  </a:lnTo>
                  <a:lnTo>
                    <a:pt x="0" y="28"/>
                  </a:lnTo>
                  <a:lnTo>
                    <a:pt x="0" y="58"/>
                  </a:lnTo>
                  <a:lnTo>
                    <a:pt x="12" y="55"/>
                  </a:lnTo>
                  <a:lnTo>
                    <a:pt x="21" y="55"/>
                  </a:lnTo>
                  <a:lnTo>
                    <a:pt x="30" y="55"/>
                  </a:lnTo>
                  <a:lnTo>
                    <a:pt x="42" y="52"/>
                  </a:lnTo>
                  <a:lnTo>
                    <a:pt x="52" y="49"/>
                  </a:lnTo>
                  <a:lnTo>
                    <a:pt x="70" y="43"/>
                  </a:lnTo>
                  <a:lnTo>
                    <a:pt x="85" y="37"/>
                  </a:lnTo>
                  <a:lnTo>
                    <a:pt x="107" y="24"/>
                  </a:lnTo>
                  <a:lnTo>
                    <a:pt x="116" y="15"/>
                  </a:lnTo>
                  <a:lnTo>
                    <a:pt x="107" y="24"/>
                  </a:lnTo>
                  <a:lnTo>
                    <a:pt x="113" y="18"/>
                  </a:lnTo>
                  <a:lnTo>
                    <a:pt x="113" y="6"/>
                  </a:lnTo>
                  <a:lnTo>
                    <a:pt x="104" y="0"/>
                  </a:lnTo>
                  <a:lnTo>
                    <a:pt x="95" y="0"/>
                  </a:lnTo>
                  <a:lnTo>
                    <a:pt x="85" y="9"/>
                  </a:lnTo>
                  <a:close/>
                </a:path>
              </a:pathLst>
            </a:custGeom>
            <a:solidFill>
              <a:srgbClr val="A50021"/>
            </a:solidFill>
            <a:ln w="9525">
              <a:noFill/>
              <a:round/>
              <a:headEnd/>
              <a:tailEnd/>
            </a:ln>
          </p:spPr>
          <p:txBody>
            <a:bodyPr>
              <a:prstTxWarp prst="textNoShape">
                <a:avLst/>
              </a:prstTxWarp>
            </a:bodyPr>
            <a:lstStyle/>
            <a:p>
              <a:endParaRPr lang="en-US"/>
            </a:p>
          </p:txBody>
        </p:sp>
        <p:sp>
          <p:nvSpPr>
            <p:cNvPr id="455834" name="Freeform 154"/>
            <p:cNvSpPr>
              <a:spLocks/>
            </p:cNvSpPr>
            <p:nvPr/>
          </p:nvSpPr>
          <p:spPr bwMode="auto">
            <a:xfrm>
              <a:off x="5607" y="1800"/>
              <a:ext cx="368" cy="947"/>
            </a:xfrm>
            <a:custGeom>
              <a:avLst/>
              <a:gdLst/>
              <a:ahLst/>
              <a:cxnLst>
                <a:cxn ang="0">
                  <a:pos x="359" y="28"/>
                </a:cxn>
                <a:cxn ang="0">
                  <a:pos x="338" y="12"/>
                </a:cxn>
                <a:cxn ang="0">
                  <a:pos x="310" y="89"/>
                </a:cxn>
                <a:cxn ang="0">
                  <a:pos x="267" y="205"/>
                </a:cxn>
                <a:cxn ang="0">
                  <a:pos x="215" y="343"/>
                </a:cxn>
                <a:cxn ang="0">
                  <a:pos x="163" y="494"/>
                </a:cxn>
                <a:cxn ang="0">
                  <a:pos x="108" y="644"/>
                </a:cxn>
                <a:cxn ang="0">
                  <a:pos x="62" y="776"/>
                </a:cxn>
                <a:cxn ang="0">
                  <a:pos x="22" y="880"/>
                </a:cxn>
                <a:cxn ang="0">
                  <a:pos x="0" y="941"/>
                </a:cxn>
                <a:cxn ang="0">
                  <a:pos x="31" y="947"/>
                </a:cxn>
                <a:cxn ang="0">
                  <a:pos x="52" y="886"/>
                </a:cxn>
                <a:cxn ang="0">
                  <a:pos x="92" y="782"/>
                </a:cxn>
                <a:cxn ang="0">
                  <a:pos x="138" y="650"/>
                </a:cxn>
                <a:cxn ang="0">
                  <a:pos x="194" y="500"/>
                </a:cxn>
                <a:cxn ang="0">
                  <a:pos x="246" y="349"/>
                </a:cxn>
                <a:cxn ang="0">
                  <a:pos x="298" y="212"/>
                </a:cxn>
                <a:cxn ang="0">
                  <a:pos x="341" y="95"/>
                </a:cxn>
                <a:cxn ang="0">
                  <a:pos x="368" y="18"/>
                </a:cxn>
                <a:cxn ang="0">
                  <a:pos x="347" y="3"/>
                </a:cxn>
                <a:cxn ang="0">
                  <a:pos x="368" y="18"/>
                </a:cxn>
                <a:cxn ang="0">
                  <a:pos x="365" y="6"/>
                </a:cxn>
                <a:cxn ang="0">
                  <a:pos x="356" y="0"/>
                </a:cxn>
                <a:cxn ang="0">
                  <a:pos x="344" y="3"/>
                </a:cxn>
                <a:cxn ang="0">
                  <a:pos x="338" y="12"/>
                </a:cxn>
                <a:cxn ang="0">
                  <a:pos x="359" y="28"/>
                </a:cxn>
              </a:cxnLst>
              <a:rect l="0" t="0" r="r" b="b"/>
              <a:pathLst>
                <a:path w="368" h="947">
                  <a:moveTo>
                    <a:pt x="359" y="28"/>
                  </a:moveTo>
                  <a:lnTo>
                    <a:pt x="338" y="12"/>
                  </a:lnTo>
                  <a:lnTo>
                    <a:pt x="310" y="89"/>
                  </a:lnTo>
                  <a:lnTo>
                    <a:pt x="267" y="205"/>
                  </a:lnTo>
                  <a:lnTo>
                    <a:pt x="215" y="343"/>
                  </a:lnTo>
                  <a:lnTo>
                    <a:pt x="163" y="494"/>
                  </a:lnTo>
                  <a:lnTo>
                    <a:pt x="108" y="644"/>
                  </a:lnTo>
                  <a:lnTo>
                    <a:pt x="62" y="776"/>
                  </a:lnTo>
                  <a:lnTo>
                    <a:pt x="22" y="880"/>
                  </a:lnTo>
                  <a:lnTo>
                    <a:pt x="0" y="941"/>
                  </a:lnTo>
                  <a:lnTo>
                    <a:pt x="31" y="947"/>
                  </a:lnTo>
                  <a:lnTo>
                    <a:pt x="52" y="886"/>
                  </a:lnTo>
                  <a:lnTo>
                    <a:pt x="92" y="782"/>
                  </a:lnTo>
                  <a:lnTo>
                    <a:pt x="138" y="650"/>
                  </a:lnTo>
                  <a:lnTo>
                    <a:pt x="194" y="500"/>
                  </a:lnTo>
                  <a:lnTo>
                    <a:pt x="246" y="349"/>
                  </a:lnTo>
                  <a:lnTo>
                    <a:pt x="298" y="212"/>
                  </a:lnTo>
                  <a:lnTo>
                    <a:pt x="341" y="95"/>
                  </a:lnTo>
                  <a:lnTo>
                    <a:pt x="368" y="18"/>
                  </a:lnTo>
                  <a:lnTo>
                    <a:pt x="347" y="3"/>
                  </a:lnTo>
                  <a:lnTo>
                    <a:pt x="368" y="18"/>
                  </a:lnTo>
                  <a:lnTo>
                    <a:pt x="365" y="6"/>
                  </a:lnTo>
                  <a:lnTo>
                    <a:pt x="356" y="0"/>
                  </a:lnTo>
                  <a:lnTo>
                    <a:pt x="344" y="3"/>
                  </a:lnTo>
                  <a:lnTo>
                    <a:pt x="338" y="12"/>
                  </a:lnTo>
                  <a:lnTo>
                    <a:pt x="359" y="28"/>
                  </a:lnTo>
                  <a:close/>
                </a:path>
              </a:pathLst>
            </a:custGeom>
            <a:solidFill>
              <a:srgbClr val="A50021"/>
            </a:solidFill>
            <a:ln w="9525">
              <a:noFill/>
              <a:round/>
              <a:headEnd/>
              <a:tailEnd/>
            </a:ln>
          </p:spPr>
          <p:txBody>
            <a:bodyPr>
              <a:prstTxWarp prst="textNoShape">
                <a:avLst/>
              </a:prstTxWarp>
            </a:bodyPr>
            <a:lstStyle/>
            <a:p>
              <a:endParaRPr lang="en-US"/>
            </a:p>
          </p:txBody>
        </p:sp>
        <p:sp>
          <p:nvSpPr>
            <p:cNvPr id="455835" name="Freeform 155"/>
            <p:cNvSpPr>
              <a:spLocks/>
            </p:cNvSpPr>
            <p:nvPr/>
          </p:nvSpPr>
          <p:spPr bwMode="auto">
            <a:xfrm>
              <a:off x="4914" y="1334"/>
              <a:ext cx="49" cy="24"/>
            </a:xfrm>
            <a:custGeom>
              <a:avLst/>
              <a:gdLst/>
              <a:ahLst/>
              <a:cxnLst>
                <a:cxn ang="0">
                  <a:pos x="49" y="24"/>
                </a:cxn>
                <a:cxn ang="0">
                  <a:pos x="43" y="6"/>
                </a:cxn>
                <a:cxn ang="0">
                  <a:pos x="25" y="0"/>
                </a:cxn>
                <a:cxn ang="0">
                  <a:pos x="10" y="6"/>
                </a:cxn>
                <a:cxn ang="0">
                  <a:pos x="0" y="24"/>
                </a:cxn>
                <a:cxn ang="0">
                  <a:pos x="49" y="24"/>
                </a:cxn>
              </a:cxnLst>
              <a:rect l="0" t="0" r="r" b="b"/>
              <a:pathLst>
                <a:path w="49" h="24">
                  <a:moveTo>
                    <a:pt x="49" y="24"/>
                  </a:moveTo>
                  <a:lnTo>
                    <a:pt x="43" y="6"/>
                  </a:lnTo>
                  <a:lnTo>
                    <a:pt x="25" y="0"/>
                  </a:lnTo>
                  <a:lnTo>
                    <a:pt x="10" y="6"/>
                  </a:lnTo>
                  <a:lnTo>
                    <a:pt x="0" y="24"/>
                  </a:lnTo>
                  <a:lnTo>
                    <a:pt x="49" y="24"/>
                  </a:lnTo>
                  <a:close/>
                </a:path>
              </a:pathLst>
            </a:custGeom>
            <a:solidFill>
              <a:srgbClr val="A50021"/>
            </a:solidFill>
            <a:ln w="9525">
              <a:noFill/>
              <a:round/>
              <a:headEnd/>
              <a:tailEnd/>
            </a:ln>
          </p:spPr>
          <p:txBody>
            <a:bodyPr>
              <a:prstTxWarp prst="textNoShape">
                <a:avLst/>
              </a:prstTxWarp>
            </a:bodyPr>
            <a:lstStyle/>
            <a:p>
              <a:endParaRPr lang="en-US"/>
            </a:p>
          </p:txBody>
        </p:sp>
        <p:sp>
          <p:nvSpPr>
            <p:cNvPr id="455836" name="Freeform 156"/>
            <p:cNvSpPr>
              <a:spLocks/>
            </p:cNvSpPr>
            <p:nvPr/>
          </p:nvSpPr>
          <p:spPr bwMode="auto">
            <a:xfrm>
              <a:off x="4804" y="1358"/>
              <a:ext cx="159" cy="494"/>
            </a:xfrm>
            <a:custGeom>
              <a:avLst/>
              <a:gdLst/>
              <a:ahLst/>
              <a:cxnLst>
                <a:cxn ang="0">
                  <a:pos x="43" y="494"/>
                </a:cxn>
                <a:cxn ang="0">
                  <a:pos x="43" y="494"/>
                </a:cxn>
                <a:cxn ang="0">
                  <a:pos x="64" y="436"/>
                </a:cxn>
                <a:cxn ang="0">
                  <a:pos x="83" y="371"/>
                </a:cxn>
                <a:cxn ang="0">
                  <a:pos x="104" y="304"/>
                </a:cxn>
                <a:cxn ang="0">
                  <a:pos x="120" y="230"/>
                </a:cxn>
                <a:cxn ang="0">
                  <a:pos x="135" y="163"/>
                </a:cxn>
                <a:cxn ang="0">
                  <a:pos x="147" y="102"/>
                </a:cxn>
                <a:cxn ang="0">
                  <a:pos x="153" y="43"/>
                </a:cxn>
                <a:cxn ang="0">
                  <a:pos x="159" y="0"/>
                </a:cxn>
                <a:cxn ang="0">
                  <a:pos x="110" y="0"/>
                </a:cxn>
                <a:cxn ang="0">
                  <a:pos x="110" y="43"/>
                </a:cxn>
                <a:cxn ang="0">
                  <a:pos x="104" y="96"/>
                </a:cxn>
                <a:cxn ang="0">
                  <a:pos x="92" y="157"/>
                </a:cxn>
                <a:cxn ang="0">
                  <a:pos x="77" y="224"/>
                </a:cxn>
                <a:cxn ang="0">
                  <a:pos x="61" y="292"/>
                </a:cxn>
                <a:cxn ang="0">
                  <a:pos x="40" y="359"/>
                </a:cxn>
                <a:cxn ang="0">
                  <a:pos x="21" y="424"/>
                </a:cxn>
                <a:cxn ang="0">
                  <a:pos x="0" y="482"/>
                </a:cxn>
                <a:cxn ang="0">
                  <a:pos x="0" y="482"/>
                </a:cxn>
                <a:cxn ang="0">
                  <a:pos x="43" y="494"/>
                </a:cxn>
              </a:cxnLst>
              <a:rect l="0" t="0" r="r" b="b"/>
              <a:pathLst>
                <a:path w="159" h="494">
                  <a:moveTo>
                    <a:pt x="43" y="494"/>
                  </a:moveTo>
                  <a:lnTo>
                    <a:pt x="43" y="494"/>
                  </a:lnTo>
                  <a:lnTo>
                    <a:pt x="64" y="436"/>
                  </a:lnTo>
                  <a:lnTo>
                    <a:pt x="83" y="371"/>
                  </a:lnTo>
                  <a:lnTo>
                    <a:pt x="104" y="304"/>
                  </a:lnTo>
                  <a:lnTo>
                    <a:pt x="120" y="230"/>
                  </a:lnTo>
                  <a:lnTo>
                    <a:pt x="135" y="163"/>
                  </a:lnTo>
                  <a:lnTo>
                    <a:pt x="147" y="102"/>
                  </a:lnTo>
                  <a:lnTo>
                    <a:pt x="153" y="43"/>
                  </a:lnTo>
                  <a:lnTo>
                    <a:pt x="159" y="0"/>
                  </a:lnTo>
                  <a:lnTo>
                    <a:pt x="110" y="0"/>
                  </a:lnTo>
                  <a:lnTo>
                    <a:pt x="110" y="43"/>
                  </a:lnTo>
                  <a:lnTo>
                    <a:pt x="104" y="96"/>
                  </a:lnTo>
                  <a:lnTo>
                    <a:pt x="92" y="157"/>
                  </a:lnTo>
                  <a:lnTo>
                    <a:pt x="77" y="224"/>
                  </a:lnTo>
                  <a:lnTo>
                    <a:pt x="61" y="292"/>
                  </a:lnTo>
                  <a:lnTo>
                    <a:pt x="40" y="359"/>
                  </a:lnTo>
                  <a:lnTo>
                    <a:pt x="21" y="424"/>
                  </a:lnTo>
                  <a:lnTo>
                    <a:pt x="0" y="482"/>
                  </a:lnTo>
                  <a:lnTo>
                    <a:pt x="0" y="482"/>
                  </a:lnTo>
                  <a:lnTo>
                    <a:pt x="43" y="494"/>
                  </a:lnTo>
                  <a:close/>
                </a:path>
              </a:pathLst>
            </a:custGeom>
            <a:solidFill>
              <a:srgbClr val="A50021"/>
            </a:solidFill>
            <a:ln w="9525">
              <a:noFill/>
              <a:round/>
              <a:headEnd/>
              <a:tailEnd/>
            </a:ln>
          </p:spPr>
          <p:txBody>
            <a:bodyPr>
              <a:prstTxWarp prst="textNoShape">
                <a:avLst/>
              </a:prstTxWarp>
            </a:bodyPr>
            <a:lstStyle/>
            <a:p>
              <a:endParaRPr lang="en-US"/>
            </a:p>
          </p:txBody>
        </p:sp>
        <p:sp>
          <p:nvSpPr>
            <p:cNvPr id="455837" name="Freeform 157"/>
            <p:cNvSpPr>
              <a:spLocks/>
            </p:cNvSpPr>
            <p:nvPr/>
          </p:nvSpPr>
          <p:spPr bwMode="auto">
            <a:xfrm>
              <a:off x="4577" y="1840"/>
              <a:ext cx="270" cy="601"/>
            </a:xfrm>
            <a:custGeom>
              <a:avLst/>
              <a:gdLst/>
              <a:ahLst/>
              <a:cxnLst>
                <a:cxn ang="0">
                  <a:pos x="43" y="601"/>
                </a:cxn>
                <a:cxn ang="0">
                  <a:pos x="68" y="493"/>
                </a:cxn>
                <a:cxn ang="0">
                  <a:pos x="95" y="401"/>
                </a:cxn>
                <a:cxn ang="0">
                  <a:pos x="126" y="319"/>
                </a:cxn>
                <a:cxn ang="0">
                  <a:pos x="156" y="248"/>
                </a:cxn>
                <a:cxn ang="0">
                  <a:pos x="190" y="184"/>
                </a:cxn>
                <a:cxn ang="0">
                  <a:pos x="221" y="122"/>
                </a:cxn>
                <a:cxn ang="0">
                  <a:pos x="248" y="67"/>
                </a:cxn>
                <a:cxn ang="0">
                  <a:pos x="270" y="12"/>
                </a:cxn>
                <a:cxn ang="0">
                  <a:pos x="227" y="0"/>
                </a:cxn>
                <a:cxn ang="0">
                  <a:pos x="206" y="49"/>
                </a:cxn>
                <a:cxn ang="0">
                  <a:pos x="178" y="104"/>
                </a:cxn>
                <a:cxn ang="0">
                  <a:pos x="147" y="165"/>
                </a:cxn>
                <a:cxn ang="0">
                  <a:pos x="114" y="230"/>
                </a:cxn>
                <a:cxn ang="0">
                  <a:pos x="83" y="306"/>
                </a:cxn>
                <a:cxn ang="0">
                  <a:pos x="52" y="389"/>
                </a:cxn>
                <a:cxn ang="0">
                  <a:pos x="25" y="487"/>
                </a:cxn>
                <a:cxn ang="0">
                  <a:pos x="0" y="595"/>
                </a:cxn>
                <a:cxn ang="0">
                  <a:pos x="43" y="601"/>
                </a:cxn>
              </a:cxnLst>
              <a:rect l="0" t="0" r="r" b="b"/>
              <a:pathLst>
                <a:path w="270" h="601">
                  <a:moveTo>
                    <a:pt x="43" y="601"/>
                  </a:moveTo>
                  <a:lnTo>
                    <a:pt x="68" y="493"/>
                  </a:lnTo>
                  <a:lnTo>
                    <a:pt x="95" y="401"/>
                  </a:lnTo>
                  <a:lnTo>
                    <a:pt x="126" y="319"/>
                  </a:lnTo>
                  <a:lnTo>
                    <a:pt x="156" y="248"/>
                  </a:lnTo>
                  <a:lnTo>
                    <a:pt x="190" y="184"/>
                  </a:lnTo>
                  <a:lnTo>
                    <a:pt x="221" y="122"/>
                  </a:lnTo>
                  <a:lnTo>
                    <a:pt x="248" y="67"/>
                  </a:lnTo>
                  <a:lnTo>
                    <a:pt x="270" y="12"/>
                  </a:lnTo>
                  <a:lnTo>
                    <a:pt x="227" y="0"/>
                  </a:lnTo>
                  <a:lnTo>
                    <a:pt x="206" y="49"/>
                  </a:lnTo>
                  <a:lnTo>
                    <a:pt x="178" y="104"/>
                  </a:lnTo>
                  <a:lnTo>
                    <a:pt x="147" y="165"/>
                  </a:lnTo>
                  <a:lnTo>
                    <a:pt x="114" y="230"/>
                  </a:lnTo>
                  <a:lnTo>
                    <a:pt x="83" y="306"/>
                  </a:lnTo>
                  <a:lnTo>
                    <a:pt x="52" y="389"/>
                  </a:lnTo>
                  <a:lnTo>
                    <a:pt x="25" y="487"/>
                  </a:lnTo>
                  <a:lnTo>
                    <a:pt x="0" y="595"/>
                  </a:lnTo>
                  <a:lnTo>
                    <a:pt x="43" y="601"/>
                  </a:lnTo>
                  <a:close/>
                </a:path>
              </a:pathLst>
            </a:custGeom>
            <a:solidFill>
              <a:srgbClr val="A50021"/>
            </a:solidFill>
            <a:ln w="9525">
              <a:noFill/>
              <a:round/>
              <a:headEnd/>
              <a:tailEnd/>
            </a:ln>
          </p:spPr>
          <p:txBody>
            <a:bodyPr>
              <a:prstTxWarp prst="textNoShape">
                <a:avLst/>
              </a:prstTxWarp>
            </a:bodyPr>
            <a:lstStyle/>
            <a:p>
              <a:endParaRPr lang="en-US"/>
            </a:p>
          </p:txBody>
        </p:sp>
        <p:sp>
          <p:nvSpPr>
            <p:cNvPr id="455838" name="Freeform 158"/>
            <p:cNvSpPr>
              <a:spLocks/>
            </p:cNvSpPr>
            <p:nvPr/>
          </p:nvSpPr>
          <p:spPr bwMode="auto">
            <a:xfrm>
              <a:off x="4577" y="2435"/>
              <a:ext cx="43" cy="24"/>
            </a:xfrm>
            <a:custGeom>
              <a:avLst/>
              <a:gdLst/>
              <a:ahLst/>
              <a:cxnLst>
                <a:cxn ang="0">
                  <a:pos x="0" y="0"/>
                </a:cxn>
                <a:cxn ang="0">
                  <a:pos x="6" y="15"/>
                </a:cxn>
                <a:cxn ang="0">
                  <a:pos x="18" y="24"/>
                </a:cxn>
                <a:cxn ang="0">
                  <a:pos x="34" y="21"/>
                </a:cxn>
                <a:cxn ang="0">
                  <a:pos x="43" y="6"/>
                </a:cxn>
                <a:cxn ang="0">
                  <a:pos x="0" y="0"/>
                </a:cxn>
              </a:cxnLst>
              <a:rect l="0" t="0" r="r" b="b"/>
              <a:pathLst>
                <a:path w="43" h="24">
                  <a:moveTo>
                    <a:pt x="0" y="0"/>
                  </a:moveTo>
                  <a:lnTo>
                    <a:pt x="6" y="15"/>
                  </a:lnTo>
                  <a:lnTo>
                    <a:pt x="18" y="24"/>
                  </a:lnTo>
                  <a:lnTo>
                    <a:pt x="34" y="21"/>
                  </a:lnTo>
                  <a:lnTo>
                    <a:pt x="43" y="6"/>
                  </a:lnTo>
                  <a:lnTo>
                    <a:pt x="0" y="0"/>
                  </a:lnTo>
                  <a:close/>
                </a:path>
              </a:pathLst>
            </a:custGeom>
            <a:solidFill>
              <a:srgbClr val="A50021"/>
            </a:solidFill>
            <a:ln w="9525">
              <a:noFill/>
              <a:round/>
              <a:headEnd/>
              <a:tailEnd/>
            </a:ln>
          </p:spPr>
          <p:txBody>
            <a:bodyPr>
              <a:prstTxWarp prst="textNoShape">
                <a:avLst/>
              </a:prstTxWarp>
            </a:bodyPr>
            <a:lstStyle/>
            <a:p>
              <a:endParaRPr lang="en-US"/>
            </a:p>
          </p:txBody>
        </p:sp>
      </p:grpSp>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0162" name="Rectangle 2"/>
          <p:cNvSpPr>
            <a:spLocks noGrp="1" noChangeArrowheads="1"/>
          </p:cNvSpPr>
          <p:nvPr>
            <p:ph type="title"/>
          </p:nvPr>
        </p:nvSpPr>
        <p:spPr>
          <a:xfrm>
            <a:off x="685800" y="381000"/>
            <a:ext cx="6781800" cy="990600"/>
          </a:xfrm>
        </p:spPr>
        <p:txBody>
          <a:bodyPr lIns="92075" tIns="46038" rIns="92075" bIns="46038"/>
          <a:lstStyle/>
          <a:p>
            <a:pPr algn="ctr"/>
            <a:r>
              <a:rPr lang="en-US" sz="3600">
                <a:ea typeface="ＭＳ Ｐゴシック" pitchFamily="-106" charset="-128"/>
                <a:cs typeface="ＭＳ Ｐゴシック" pitchFamily="-106" charset="-128"/>
              </a:rPr>
              <a:t>IHS 2004 Diagnostic Criteria:</a:t>
            </a:r>
            <a:br>
              <a:rPr lang="en-US" sz="3600">
                <a:ea typeface="ＭＳ Ｐゴシック" pitchFamily="-106" charset="-128"/>
                <a:cs typeface="ＭＳ Ｐゴシック" pitchFamily="-106" charset="-128"/>
              </a:rPr>
            </a:br>
            <a:r>
              <a:rPr lang="en-US" sz="3600" i="1">
                <a:ea typeface="ＭＳ Ｐゴシック" pitchFamily="-106" charset="-128"/>
                <a:cs typeface="ＭＳ Ｐゴシック" pitchFamily="-106" charset="-128"/>
              </a:rPr>
              <a:t>Migraine Without Aura</a:t>
            </a:r>
          </a:p>
        </p:txBody>
      </p:sp>
      <p:sp>
        <p:nvSpPr>
          <p:cNvPr id="117763" name="Rectangle 3"/>
          <p:cNvSpPr>
            <a:spLocks noChangeArrowheads="1"/>
          </p:cNvSpPr>
          <p:nvPr/>
        </p:nvSpPr>
        <p:spPr bwMode="auto">
          <a:xfrm>
            <a:off x="2438400" y="3962400"/>
            <a:ext cx="4343400" cy="4114800"/>
          </a:xfrm>
          <a:prstGeom prst="rect">
            <a:avLst/>
          </a:prstGeom>
          <a:noFill/>
          <a:ln w="9525">
            <a:noFill/>
            <a:miter lim="800000"/>
            <a:headEnd/>
            <a:tailEnd/>
          </a:ln>
        </p:spPr>
        <p:txBody>
          <a:bodyPr lIns="92075" tIns="46038" rIns="92075" bIns="46038">
            <a:prstTxWarp prst="textNoShape">
              <a:avLst/>
            </a:prstTxWarp>
          </a:bodyPr>
          <a:lstStyle/>
          <a:p>
            <a:pPr algn="l"/>
            <a:endParaRPr lang="fi-FI" sz="2400" b="0">
              <a:solidFill>
                <a:schemeClr val="tx1"/>
              </a:solidFill>
              <a:latin typeface="Times New Roman" pitchFamily="-106" charset="0"/>
            </a:endParaRPr>
          </a:p>
        </p:txBody>
      </p:sp>
      <p:sp>
        <p:nvSpPr>
          <p:cNvPr id="1500164" name="Rectangle 4"/>
          <p:cNvSpPr>
            <a:spLocks noGrp="1" noChangeArrowheads="1"/>
          </p:cNvSpPr>
          <p:nvPr>
            <p:ph type="body" sz="half" idx="1"/>
          </p:nvPr>
        </p:nvSpPr>
        <p:spPr>
          <a:xfrm>
            <a:off x="207963" y="76200"/>
            <a:ext cx="8936037" cy="4114800"/>
          </a:xfrm>
        </p:spPr>
        <p:txBody>
          <a:bodyPr lIns="92075" tIns="46038" rIns="92075" bIns="46038"/>
          <a:lstStyle/>
          <a:p>
            <a:pPr>
              <a:lnSpc>
                <a:spcPct val="80000"/>
              </a:lnSpc>
            </a:pPr>
            <a:endParaRPr lang="en-US" b="0" dirty="0">
              <a:ea typeface="ＭＳ Ｐゴシック" pitchFamily="-106" charset="-128"/>
              <a:cs typeface="ＭＳ Ｐゴシック" pitchFamily="-106" charset="-128"/>
            </a:endParaRPr>
          </a:p>
          <a:p>
            <a:pPr>
              <a:lnSpc>
                <a:spcPct val="80000"/>
              </a:lnSpc>
            </a:pPr>
            <a:endParaRPr lang="en-US" b="0" dirty="0">
              <a:ea typeface="ＭＳ Ｐゴシック" pitchFamily="-106" charset="-128"/>
              <a:cs typeface="ＭＳ Ｐゴシック" pitchFamily="-106" charset="-128"/>
            </a:endParaRPr>
          </a:p>
          <a:p>
            <a:pPr>
              <a:lnSpc>
                <a:spcPct val="80000"/>
              </a:lnSpc>
            </a:pPr>
            <a:endParaRPr lang="en-US" sz="3200" b="0" i="1" dirty="0">
              <a:solidFill>
                <a:srgbClr val="FF0000"/>
              </a:solidFill>
              <a:ea typeface="ＭＳ Ｐゴシック" pitchFamily="-106" charset="-128"/>
              <a:cs typeface="ＭＳ Ｐゴシック" pitchFamily="-106" charset="-128"/>
            </a:endParaRPr>
          </a:p>
          <a:p>
            <a:pPr>
              <a:lnSpc>
                <a:spcPct val="80000"/>
              </a:lnSpc>
            </a:pPr>
            <a:r>
              <a:rPr lang="en-US" sz="3200" b="0" i="1" dirty="0">
                <a:solidFill>
                  <a:srgbClr val="46FDFF"/>
                </a:solidFill>
                <a:ea typeface="ＭＳ Ｐゴシック" pitchFamily="-106" charset="-128"/>
                <a:cs typeface="ＭＳ Ｐゴシック" pitchFamily="-106" charset="-128"/>
              </a:rPr>
              <a:t>1.1 Migraine without Aura</a:t>
            </a:r>
            <a:r>
              <a:rPr lang="en-US" b="0" i="1" dirty="0">
                <a:solidFill>
                  <a:srgbClr val="46FDFF"/>
                </a:solidFill>
                <a:ea typeface="ＭＳ Ｐゴシック" pitchFamily="-106" charset="-128"/>
                <a:cs typeface="ＭＳ Ｐゴシック" pitchFamily="-106" charset="-128"/>
              </a:rPr>
              <a:t> </a:t>
            </a:r>
          </a:p>
          <a:p>
            <a:pPr>
              <a:lnSpc>
                <a:spcPct val="80000"/>
              </a:lnSpc>
              <a:buFontTx/>
              <a:buNone/>
            </a:pPr>
            <a:r>
              <a:rPr lang="en-US" sz="2400" b="0" dirty="0">
                <a:ea typeface="ＭＳ Ｐゴシック" pitchFamily="-106" charset="-128"/>
                <a:cs typeface="ＭＳ Ｐゴシック" pitchFamily="-106" charset="-128"/>
              </a:rPr>
              <a:t>  </a:t>
            </a:r>
            <a:endParaRPr lang="en-US" sz="200" b="0" dirty="0">
              <a:ea typeface="ＭＳ Ｐゴシック" pitchFamily="-106" charset="-128"/>
              <a:cs typeface="ＭＳ Ｐゴシック" pitchFamily="-106" charset="-128"/>
            </a:endParaRPr>
          </a:p>
          <a:p>
            <a:pPr lvl="1">
              <a:lnSpc>
                <a:spcPct val="80000"/>
              </a:lnSpc>
            </a:pPr>
            <a:r>
              <a:rPr lang="en-US" sz="2000" b="0" dirty="0"/>
              <a:t>At least 5 attacks lasting </a:t>
            </a:r>
            <a:r>
              <a:rPr lang="en-US" sz="2000" b="0" dirty="0">
                <a:solidFill>
                  <a:srgbClr val="FFFF00"/>
                </a:solidFill>
              </a:rPr>
              <a:t>4-72 hours</a:t>
            </a:r>
            <a:r>
              <a:rPr lang="en-US" sz="2000" b="0" dirty="0"/>
              <a:t> </a:t>
            </a:r>
            <a:endParaRPr lang="en-US" sz="2000" b="0" i="1" dirty="0">
              <a:solidFill>
                <a:srgbClr val="FFFF00"/>
              </a:solidFill>
            </a:endParaRPr>
          </a:p>
          <a:p>
            <a:pPr lvl="1">
              <a:lnSpc>
                <a:spcPct val="80000"/>
              </a:lnSpc>
            </a:pPr>
            <a:r>
              <a:rPr lang="en-US" sz="2000" b="0" dirty="0"/>
              <a:t>At least 2 of the following 4 criteria:</a:t>
            </a:r>
          </a:p>
          <a:p>
            <a:pPr lvl="2">
              <a:lnSpc>
                <a:spcPct val="80000"/>
              </a:lnSpc>
              <a:buSzPct val="65000"/>
            </a:pPr>
            <a:r>
              <a:rPr lang="en-US" sz="1800" b="0" dirty="0">
                <a:solidFill>
                  <a:srgbClr val="FFFF00"/>
                </a:solidFill>
                <a:ea typeface="ＭＳ Ｐゴシック" pitchFamily="-106" charset="-128"/>
              </a:rPr>
              <a:t>Unilateral </a:t>
            </a:r>
            <a:endParaRPr lang="en-US" sz="1800" b="0" i="1" dirty="0">
              <a:solidFill>
                <a:srgbClr val="FFFF00"/>
              </a:solidFill>
              <a:ea typeface="ＭＳ Ｐゴシック" pitchFamily="-106" charset="-128"/>
            </a:endParaRPr>
          </a:p>
          <a:p>
            <a:pPr lvl="2">
              <a:lnSpc>
                <a:spcPct val="80000"/>
              </a:lnSpc>
              <a:buSzPct val="65000"/>
            </a:pPr>
            <a:r>
              <a:rPr lang="en-US" sz="1800" b="0" dirty="0">
                <a:solidFill>
                  <a:srgbClr val="FFFF00"/>
                </a:solidFill>
                <a:ea typeface="ＭＳ Ｐゴシック" pitchFamily="-106" charset="-128"/>
              </a:rPr>
              <a:t>Pulsating (to the beat of the heart)</a:t>
            </a:r>
          </a:p>
          <a:p>
            <a:pPr lvl="2">
              <a:lnSpc>
                <a:spcPct val="80000"/>
              </a:lnSpc>
              <a:buSzPct val="65000"/>
            </a:pPr>
            <a:r>
              <a:rPr lang="en-US" sz="1800" b="0" dirty="0">
                <a:solidFill>
                  <a:srgbClr val="FFFF00"/>
                </a:solidFill>
                <a:ea typeface="ＭＳ Ｐゴシック" pitchFamily="-106" charset="-128"/>
              </a:rPr>
              <a:t>Moderate to severe intensity </a:t>
            </a:r>
            <a:endParaRPr lang="en-US" sz="1800" b="0" i="1" dirty="0">
              <a:solidFill>
                <a:srgbClr val="FFFF00"/>
              </a:solidFill>
              <a:ea typeface="ＭＳ Ｐゴシック" pitchFamily="-106" charset="-128"/>
            </a:endParaRPr>
          </a:p>
          <a:p>
            <a:pPr lvl="2">
              <a:lnSpc>
                <a:spcPct val="80000"/>
              </a:lnSpc>
              <a:buSzPct val="65000"/>
            </a:pPr>
            <a:r>
              <a:rPr lang="en-US" sz="1800" b="0" dirty="0">
                <a:solidFill>
                  <a:srgbClr val="FFFF00"/>
                </a:solidFill>
                <a:ea typeface="ＭＳ Ｐゴシック" pitchFamily="-106" charset="-128"/>
              </a:rPr>
              <a:t>Aggravated by mild  physical activity</a:t>
            </a:r>
            <a:r>
              <a:rPr lang="en-US" sz="1800" b="0" dirty="0">
                <a:ea typeface="ＭＳ Ｐゴシック" pitchFamily="-106" charset="-128"/>
              </a:rPr>
              <a:t>  </a:t>
            </a:r>
            <a:endParaRPr lang="en-US" sz="1800" b="0" i="1" dirty="0">
              <a:ea typeface="ＭＳ Ｐゴシック" pitchFamily="-106" charset="-128"/>
            </a:endParaRPr>
          </a:p>
          <a:p>
            <a:pPr lvl="1">
              <a:lnSpc>
                <a:spcPct val="80000"/>
              </a:lnSpc>
            </a:pPr>
            <a:r>
              <a:rPr lang="en-US" sz="2000" b="0" dirty="0"/>
              <a:t>At least 1 of the following criteria:</a:t>
            </a:r>
          </a:p>
          <a:p>
            <a:pPr lvl="2">
              <a:lnSpc>
                <a:spcPct val="80000"/>
              </a:lnSpc>
              <a:buSzPct val="65000"/>
            </a:pPr>
            <a:r>
              <a:rPr lang="en-US" sz="1800" b="0" dirty="0">
                <a:solidFill>
                  <a:srgbClr val="FFFF00"/>
                </a:solidFill>
                <a:ea typeface="ＭＳ Ｐゴシック" pitchFamily="-106" charset="-128"/>
              </a:rPr>
              <a:t>Nausea and/or vomiting </a:t>
            </a:r>
            <a:endParaRPr lang="en-US" sz="1800" b="0" i="1" dirty="0">
              <a:solidFill>
                <a:srgbClr val="FFFF00"/>
              </a:solidFill>
              <a:ea typeface="ＭＳ Ｐゴシック" pitchFamily="-106" charset="-128"/>
            </a:endParaRPr>
          </a:p>
          <a:p>
            <a:pPr lvl="2">
              <a:lnSpc>
                <a:spcPct val="80000"/>
              </a:lnSpc>
              <a:buSzPct val="65000"/>
            </a:pPr>
            <a:r>
              <a:rPr lang="en-US" sz="1800" b="0" dirty="0">
                <a:solidFill>
                  <a:srgbClr val="FFFF00"/>
                </a:solidFill>
                <a:ea typeface="ＭＳ Ｐゴシック" pitchFamily="-106" charset="-128"/>
              </a:rPr>
              <a:t>Photo and </a:t>
            </a:r>
            <a:r>
              <a:rPr lang="en-US" sz="1800" b="0" dirty="0" err="1">
                <a:solidFill>
                  <a:srgbClr val="FFFF00"/>
                </a:solidFill>
                <a:ea typeface="ＭＳ Ｐゴシック" pitchFamily="-106" charset="-128"/>
              </a:rPr>
              <a:t>phonophobia</a:t>
            </a:r>
            <a:r>
              <a:rPr lang="en-US" sz="1800" b="0" dirty="0">
                <a:solidFill>
                  <a:srgbClr val="FFFF00"/>
                </a:solidFill>
                <a:ea typeface="ＭＳ Ｐゴシック" pitchFamily="-106" charset="-128"/>
              </a:rPr>
              <a:t> </a:t>
            </a:r>
            <a:endParaRPr lang="en-US" sz="1800" b="0" i="1" dirty="0">
              <a:solidFill>
                <a:srgbClr val="FFFF00"/>
              </a:solidFill>
              <a:ea typeface="ＭＳ Ｐゴシック" pitchFamily="-106" charset="-128"/>
            </a:endParaRPr>
          </a:p>
          <a:p>
            <a:pPr lvl="1">
              <a:lnSpc>
                <a:spcPct val="80000"/>
              </a:lnSpc>
            </a:pPr>
            <a:r>
              <a:rPr lang="en-US" sz="2000" b="0" dirty="0"/>
              <a:t>No evidence on history or exam of disease that might cause headache</a:t>
            </a:r>
          </a:p>
        </p:txBody>
      </p:sp>
      <p:sp>
        <p:nvSpPr>
          <p:cNvPr id="117766" name="Text Box 6"/>
          <p:cNvSpPr txBox="1">
            <a:spLocks noChangeArrowheads="1"/>
          </p:cNvSpPr>
          <p:nvPr/>
        </p:nvSpPr>
        <p:spPr bwMode="auto">
          <a:xfrm>
            <a:off x="4583113" y="6521450"/>
            <a:ext cx="4408487" cy="336550"/>
          </a:xfrm>
          <a:prstGeom prst="rect">
            <a:avLst/>
          </a:prstGeom>
          <a:noFill/>
          <a:ln w="19050">
            <a:noFill/>
            <a:miter lim="800000"/>
            <a:headEnd/>
            <a:tailEnd type="none" w="lg" len="lg"/>
          </a:ln>
        </p:spPr>
        <p:txBody>
          <a:bodyPr wrap="none">
            <a:prstTxWarp prst="textNoShape">
              <a:avLst/>
            </a:prstTxWarp>
            <a:spAutoFit/>
          </a:bodyPr>
          <a:lstStyle/>
          <a:p>
            <a:r>
              <a:rPr lang="en-US" sz="1600" b="0">
                <a:solidFill>
                  <a:srgbClr val="46FDFF"/>
                </a:solidFill>
              </a:rPr>
              <a:t>ICHD -II </a:t>
            </a:r>
            <a:r>
              <a:rPr lang="en-US" sz="1600" b="0" i="1">
                <a:solidFill>
                  <a:srgbClr val="46FDFF"/>
                </a:solidFill>
              </a:rPr>
              <a:t>Cephalalgia</a:t>
            </a:r>
            <a:r>
              <a:rPr lang="en-US" sz="1600" b="0">
                <a:solidFill>
                  <a:srgbClr val="46FDFF"/>
                </a:solidFill>
              </a:rPr>
              <a:t> 2004; 24 (Suppl 1):1-160.</a:t>
            </a:r>
          </a:p>
        </p:txBody>
      </p:sp>
    </p:spTree>
  </p:cSld>
  <p:clrMapOvr>
    <a:masterClrMapping/>
  </p:clrMapOvr>
  <p:transition spd="med">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0386" name="Object 2"/>
          <p:cNvGraphicFramePr>
            <a:graphicFrameLocks noChangeAspect="1"/>
          </p:cNvGraphicFramePr>
          <p:nvPr/>
        </p:nvGraphicFramePr>
        <p:xfrm>
          <a:off x="2914650" y="2552700"/>
          <a:ext cx="3562350" cy="3429000"/>
        </p:xfrm>
        <a:graphic>
          <a:graphicData uri="http://schemas.openxmlformats.org/presentationml/2006/ole">
            <mc:AlternateContent xmlns:mc="http://schemas.openxmlformats.org/markup-compatibility/2006">
              <mc:Choice xmlns:v="urn:schemas-microsoft-com:vml" Requires="v">
                <p:oleObj spid="_x0000_s120879" name="Chart" r:id="rId4" imgW="2794000" imgH="2692400" progId="MSGraph.Chart.8">
                  <p:embed followColorScheme="full"/>
                </p:oleObj>
              </mc:Choice>
              <mc:Fallback>
                <p:oleObj name="Chart" r:id="rId4" imgW="2794000" imgH="2692400"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4650" y="2552700"/>
                        <a:ext cx="3562350" cy="3429000"/>
                      </a:xfrm>
                      <a:prstGeom prst="rect">
                        <a:avLst/>
                      </a:prstGeom>
                      <a:noFill/>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127000" dir="3187806" algn="ctr" rotWithShape="0">
                                <a:srgbClr val="000044">
                                  <a:alpha val="74998"/>
                                </a:srgbClr>
                              </a:outerShdw>
                            </a:effectLst>
                          </a14:hiddenEffects>
                        </a:ext>
                      </a:extLst>
                    </p:spPr>
                  </p:pic>
                </p:oleObj>
              </mc:Fallback>
            </mc:AlternateContent>
          </a:graphicData>
        </a:graphic>
      </p:graphicFrame>
      <p:sp>
        <p:nvSpPr>
          <p:cNvPr id="1040387" name="Rectangle 3"/>
          <p:cNvSpPr>
            <a:spLocks noChangeArrowheads="1"/>
          </p:cNvSpPr>
          <p:nvPr/>
        </p:nvSpPr>
        <p:spPr bwMode="auto">
          <a:xfrm>
            <a:off x="2552700" y="1933575"/>
            <a:ext cx="5221288" cy="842963"/>
          </a:xfrm>
          <a:prstGeom prst="rect">
            <a:avLst/>
          </a:prstGeom>
          <a:noFill/>
          <a:ln w="9525">
            <a:noFill/>
            <a:miter lim="800000"/>
            <a:headEnd/>
            <a:tailEnd/>
          </a:ln>
          <a:effectLst>
            <a:outerShdw blurRad="63500" dist="38099" dir="2700000" algn="ctr" rotWithShape="0">
              <a:schemeClr val="bg2">
                <a:alpha val="74998"/>
              </a:schemeClr>
            </a:outerShdw>
          </a:effectLst>
        </p:spPr>
        <p:txBody>
          <a:bodyPr lIns="0" tIns="0" rIns="0" bIns="0">
            <a:prstTxWarp prst="textNoShape">
              <a:avLst/>
            </a:prstTxWarp>
          </a:bodyPr>
          <a:lstStyle/>
          <a:p>
            <a:pPr marL="285750" indent="-285750" algn="l"/>
            <a:r>
              <a:rPr lang="en-GB" sz="2800">
                <a:solidFill>
                  <a:schemeClr val="bg1"/>
                </a:solidFill>
                <a:effectLst>
                  <a:outerShdw blurRad="38100" dist="38100" dir="2700000" algn="tl">
                    <a:srgbClr val="000000"/>
                  </a:outerShdw>
                </a:effectLst>
              </a:rPr>
              <a:t>U.S. population-based study</a:t>
            </a:r>
          </a:p>
        </p:txBody>
      </p:sp>
      <p:sp>
        <p:nvSpPr>
          <p:cNvPr id="1040388" name="Text Box 4"/>
          <p:cNvSpPr txBox="1">
            <a:spLocks noChangeArrowheads="1"/>
          </p:cNvSpPr>
          <p:nvPr/>
        </p:nvSpPr>
        <p:spPr bwMode="auto">
          <a:xfrm>
            <a:off x="4562475" y="6216650"/>
            <a:ext cx="4221628" cy="338554"/>
          </a:xfrm>
          <a:prstGeom prst="rect">
            <a:avLst/>
          </a:prstGeom>
          <a:noFill/>
          <a:ln w="9525">
            <a:noFill/>
            <a:miter lim="800000"/>
            <a:headEnd/>
            <a:tailEnd/>
          </a:ln>
          <a:effectLst>
            <a:outerShdw blurRad="63500" dist="17961" dir="2700000" algn="ctr" rotWithShape="0">
              <a:schemeClr val="bg2">
                <a:alpha val="74998"/>
              </a:schemeClr>
            </a:outerShdw>
          </a:effectLst>
        </p:spPr>
        <p:txBody>
          <a:bodyPr wrap="none">
            <a:prstTxWarp prst="textNoShape">
              <a:avLst/>
            </a:prstTxWarp>
            <a:spAutoFit/>
          </a:bodyPr>
          <a:lstStyle/>
          <a:p>
            <a:pPr algn="l" eaLnBrk="0" hangingPunct="0"/>
            <a:r>
              <a:rPr lang="en-GB" sz="1600" b="1" dirty="0">
                <a:solidFill>
                  <a:srgbClr val="46FDFF"/>
                </a:solidFill>
                <a:effectLst>
                  <a:outerShdw blurRad="38100" dist="38100" dir="2700000" algn="tl">
                    <a:srgbClr val="000000"/>
                  </a:outerShdw>
                </a:effectLst>
              </a:rPr>
              <a:t>Lipton RB,</a:t>
            </a:r>
            <a:r>
              <a:rPr lang="en-US" sz="1600" b="1" dirty="0">
                <a:solidFill>
                  <a:srgbClr val="46FDFF"/>
                </a:solidFill>
                <a:effectLst>
                  <a:outerShdw blurRad="38100" dist="38100" dir="2700000" algn="tl">
                    <a:srgbClr val="000000"/>
                  </a:outerShdw>
                </a:effectLst>
              </a:rPr>
              <a:t> </a:t>
            </a:r>
            <a:r>
              <a:rPr lang="en-GB" sz="1600" b="1" dirty="0">
                <a:solidFill>
                  <a:srgbClr val="46FDFF"/>
                </a:solidFill>
                <a:effectLst>
                  <a:outerShdw blurRad="38100" dist="38100" dir="2700000" algn="tl">
                    <a:srgbClr val="000000"/>
                  </a:outerShdw>
                </a:effectLst>
              </a:rPr>
              <a:t>et al</a:t>
            </a:r>
            <a:r>
              <a:rPr lang="en-GB" sz="1600" b="1" i="1" dirty="0">
                <a:solidFill>
                  <a:srgbClr val="46FDFF"/>
                </a:solidFill>
                <a:effectLst>
                  <a:outerShdw blurRad="38100" dist="38100" dir="2700000" algn="tl">
                    <a:srgbClr val="000000"/>
                  </a:outerShdw>
                </a:effectLst>
              </a:rPr>
              <a:t>. Headache </a:t>
            </a:r>
            <a:r>
              <a:rPr lang="en-GB" sz="1600" b="1" dirty="0">
                <a:solidFill>
                  <a:srgbClr val="46FDFF"/>
                </a:solidFill>
                <a:effectLst>
                  <a:outerShdw blurRad="38100" dist="38100" dir="2700000" algn="tl">
                    <a:srgbClr val="000000"/>
                  </a:outerShdw>
                </a:effectLst>
              </a:rPr>
              <a:t>1998;38:87–96</a:t>
            </a:r>
          </a:p>
        </p:txBody>
      </p:sp>
      <p:sp>
        <p:nvSpPr>
          <p:cNvPr id="1040389" name="Rectangle 5"/>
          <p:cNvSpPr>
            <a:spLocks noChangeArrowheads="1"/>
          </p:cNvSpPr>
          <p:nvPr/>
        </p:nvSpPr>
        <p:spPr bwMode="auto">
          <a:xfrm>
            <a:off x="5129213" y="3513138"/>
            <a:ext cx="712787" cy="427037"/>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2800" b="1">
                <a:solidFill>
                  <a:srgbClr val="FFFFFF"/>
                </a:solidFill>
                <a:effectLst>
                  <a:outerShdw blurRad="38100" dist="38100" dir="2700000" algn="tl">
                    <a:srgbClr val="000000"/>
                  </a:outerShdw>
                </a:effectLst>
              </a:rPr>
              <a:t>4</a:t>
            </a:r>
            <a:r>
              <a:rPr lang="en-US" sz="2800" b="1">
                <a:solidFill>
                  <a:srgbClr val="FFFFFF"/>
                </a:solidFill>
                <a:effectLst>
                  <a:outerShdw blurRad="38100" dist="38100" dir="2700000" algn="tl">
                    <a:srgbClr val="000000"/>
                  </a:outerShdw>
                </a:effectLst>
              </a:rPr>
              <a:t>8</a:t>
            </a:r>
            <a:r>
              <a:rPr lang="en-GB" sz="2800" b="1">
                <a:solidFill>
                  <a:srgbClr val="FFFFFF"/>
                </a:solidFill>
                <a:effectLst>
                  <a:outerShdw blurRad="38100" dist="38100" dir="2700000" algn="tl">
                    <a:srgbClr val="000000"/>
                  </a:outerShdw>
                </a:effectLst>
              </a:rPr>
              <a:t>%</a:t>
            </a:r>
            <a:endParaRPr lang="en-GB" sz="2800" b="1">
              <a:solidFill>
                <a:schemeClr val="tx1"/>
              </a:solidFill>
              <a:effectLst>
                <a:outerShdw blurRad="38100" dist="38100" dir="2700000" algn="tl">
                  <a:srgbClr val="FFFFFF"/>
                </a:outerShdw>
              </a:effectLst>
            </a:endParaRPr>
          </a:p>
        </p:txBody>
      </p:sp>
      <p:sp>
        <p:nvSpPr>
          <p:cNvPr id="1040390" name="Rectangle 6"/>
          <p:cNvSpPr>
            <a:spLocks noChangeArrowheads="1"/>
          </p:cNvSpPr>
          <p:nvPr/>
        </p:nvSpPr>
        <p:spPr bwMode="auto">
          <a:xfrm>
            <a:off x="3638550" y="4133850"/>
            <a:ext cx="712788" cy="427038"/>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2800" b="1">
                <a:solidFill>
                  <a:srgbClr val="FFFFFF"/>
                </a:solidFill>
                <a:effectLst>
                  <a:outerShdw blurRad="38100" dist="38100" dir="2700000" algn="tl">
                    <a:srgbClr val="000000"/>
                  </a:outerShdw>
                </a:effectLst>
              </a:rPr>
              <a:t>5</a:t>
            </a:r>
            <a:r>
              <a:rPr lang="en-US" sz="2800" b="1">
                <a:solidFill>
                  <a:srgbClr val="FFFFFF"/>
                </a:solidFill>
                <a:effectLst>
                  <a:outerShdw blurRad="38100" dist="38100" dir="2700000" algn="tl">
                    <a:srgbClr val="000000"/>
                  </a:outerShdw>
                </a:effectLst>
              </a:rPr>
              <a:t>2</a:t>
            </a:r>
            <a:r>
              <a:rPr lang="en-GB" sz="2800" b="1">
                <a:solidFill>
                  <a:srgbClr val="FFFFFF"/>
                </a:solidFill>
                <a:effectLst>
                  <a:outerShdw blurRad="38100" dist="38100" dir="2700000" algn="tl">
                    <a:srgbClr val="000000"/>
                  </a:outerShdw>
                </a:effectLst>
              </a:rPr>
              <a:t>%</a:t>
            </a:r>
            <a:endParaRPr lang="en-GB" sz="2800" b="1">
              <a:solidFill>
                <a:schemeClr val="tx1"/>
              </a:solidFill>
              <a:effectLst>
                <a:outerShdw blurRad="38100" dist="38100" dir="2700000" algn="tl">
                  <a:srgbClr val="FFFFFF"/>
                </a:outerShdw>
              </a:effectLst>
            </a:endParaRPr>
          </a:p>
        </p:txBody>
      </p:sp>
      <p:sp>
        <p:nvSpPr>
          <p:cNvPr id="1040391" name="Rectangle 7"/>
          <p:cNvSpPr>
            <a:spLocks noChangeArrowheads="1"/>
          </p:cNvSpPr>
          <p:nvPr/>
        </p:nvSpPr>
        <p:spPr bwMode="auto">
          <a:xfrm>
            <a:off x="6176963" y="2770188"/>
            <a:ext cx="1963737" cy="1095375"/>
          </a:xfrm>
          <a:prstGeom prst="rect">
            <a:avLst/>
          </a:prstGeom>
          <a:noFill/>
          <a:ln w="9525">
            <a:noFill/>
            <a:miter lim="800000"/>
            <a:headEnd/>
            <a:tailEnd/>
          </a:ln>
        </p:spPr>
        <p:txBody>
          <a:bodyPr lIns="0" tIns="0" rIns="0" bIns="0">
            <a:prstTxWarp prst="textNoShape">
              <a:avLst/>
            </a:prstTxWarp>
            <a:spAutoFit/>
          </a:bodyPr>
          <a:lstStyle/>
          <a:p>
            <a:pPr algn="r" eaLnBrk="0" hangingPunct="0"/>
            <a:r>
              <a:rPr lang="en-GB" sz="2400" b="1">
                <a:solidFill>
                  <a:srgbClr val="FFFFFF"/>
                </a:solidFill>
                <a:effectLst>
                  <a:outerShdw blurRad="38100" dist="38100" dir="2700000" algn="tl">
                    <a:srgbClr val="000000"/>
                  </a:outerShdw>
                </a:effectLst>
              </a:rPr>
              <a:t>Received </a:t>
            </a:r>
            <a:br>
              <a:rPr lang="en-GB" sz="2400" b="1">
                <a:solidFill>
                  <a:srgbClr val="FFFFFF"/>
                </a:solidFill>
                <a:effectLst>
                  <a:outerShdw blurRad="38100" dist="38100" dir="2700000" algn="tl">
                    <a:srgbClr val="000000"/>
                  </a:outerShdw>
                </a:effectLst>
              </a:rPr>
            </a:br>
            <a:r>
              <a:rPr lang="en-GB" sz="2400" b="1">
                <a:solidFill>
                  <a:srgbClr val="FFFFFF"/>
                </a:solidFill>
                <a:effectLst>
                  <a:outerShdw blurRad="38100" dist="38100" dir="2700000" algn="tl">
                    <a:srgbClr val="000000"/>
                  </a:outerShdw>
                </a:effectLst>
              </a:rPr>
              <a:t>medical </a:t>
            </a:r>
            <a:br>
              <a:rPr lang="en-GB" sz="2400" b="1">
                <a:solidFill>
                  <a:srgbClr val="FFFFFF"/>
                </a:solidFill>
                <a:effectLst>
                  <a:outerShdw blurRad="38100" dist="38100" dir="2700000" algn="tl">
                    <a:srgbClr val="000000"/>
                  </a:outerShdw>
                </a:effectLst>
              </a:rPr>
            </a:br>
            <a:r>
              <a:rPr lang="en-GB" sz="2400" b="1">
                <a:solidFill>
                  <a:srgbClr val="FFFFFF"/>
                </a:solidFill>
                <a:effectLst>
                  <a:outerShdw blurRad="38100" dist="38100" dir="2700000" algn="tl">
                    <a:srgbClr val="000000"/>
                  </a:outerShdw>
                </a:effectLst>
              </a:rPr>
              <a:t>diagnosis</a:t>
            </a:r>
            <a:endParaRPr lang="en-GB" sz="2400" b="1">
              <a:solidFill>
                <a:schemeClr val="tx1"/>
              </a:solidFill>
              <a:effectLst>
                <a:outerShdw blurRad="38100" dist="38100" dir="2700000" algn="tl">
                  <a:srgbClr val="FFFFFF"/>
                </a:outerShdw>
              </a:effectLst>
            </a:endParaRPr>
          </a:p>
        </p:txBody>
      </p:sp>
      <p:sp>
        <p:nvSpPr>
          <p:cNvPr id="1040392" name="Rectangle 8"/>
          <p:cNvSpPr>
            <a:spLocks noChangeArrowheads="1"/>
          </p:cNvSpPr>
          <p:nvPr/>
        </p:nvSpPr>
        <p:spPr bwMode="auto">
          <a:xfrm>
            <a:off x="977900" y="2774950"/>
            <a:ext cx="2717800" cy="1095375"/>
          </a:xfrm>
          <a:prstGeom prst="rect">
            <a:avLst/>
          </a:prstGeom>
          <a:noFill/>
          <a:ln w="9525">
            <a:noFill/>
            <a:miter lim="800000"/>
            <a:headEnd/>
            <a:tailEnd/>
          </a:ln>
        </p:spPr>
        <p:txBody>
          <a:bodyPr lIns="0" tIns="0" rIns="0" bIns="0">
            <a:prstTxWarp prst="textNoShape">
              <a:avLst/>
            </a:prstTxWarp>
            <a:spAutoFit/>
          </a:bodyPr>
          <a:lstStyle/>
          <a:p>
            <a:pPr algn="l" eaLnBrk="0" hangingPunct="0"/>
            <a:r>
              <a:rPr lang="en-GB" sz="2400" b="1">
                <a:solidFill>
                  <a:srgbClr val="FFFFFF"/>
                </a:solidFill>
                <a:effectLst>
                  <a:outerShdw blurRad="38100" dist="38100" dir="2700000" algn="tl">
                    <a:srgbClr val="000000"/>
                  </a:outerShdw>
                </a:effectLst>
              </a:rPr>
              <a:t>Never received medical </a:t>
            </a:r>
            <a:br>
              <a:rPr lang="en-GB" sz="2400" b="1">
                <a:solidFill>
                  <a:srgbClr val="FFFFFF"/>
                </a:solidFill>
                <a:effectLst>
                  <a:outerShdw blurRad="38100" dist="38100" dir="2700000" algn="tl">
                    <a:srgbClr val="000000"/>
                  </a:outerShdw>
                </a:effectLst>
              </a:rPr>
            </a:br>
            <a:r>
              <a:rPr lang="en-GB" sz="2400" b="1">
                <a:solidFill>
                  <a:srgbClr val="FFFFFF"/>
                </a:solidFill>
                <a:effectLst>
                  <a:outerShdw blurRad="38100" dist="38100" dir="2700000" algn="tl">
                    <a:srgbClr val="000000"/>
                  </a:outerShdw>
                </a:effectLst>
              </a:rPr>
              <a:t>diagnosis</a:t>
            </a:r>
            <a:endParaRPr lang="en-GB" sz="2400" b="1">
              <a:solidFill>
                <a:schemeClr val="tx1"/>
              </a:solidFill>
              <a:effectLst>
                <a:outerShdw blurRad="38100" dist="38100" dir="2700000" algn="tl">
                  <a:srgbClr val="FFFFFF"/>
                </a:outerShdw>
              </a:effectLst>
            </a:endParaRPr>
          </a:p>
        </p:txBody>
      </p:sp>
      <p:sp>
        <p:nvSpPr>
          <p:cNvPr id="1040393" name="Rectangle 9"/>
          <p:cNvSpPr>
            <a:spLocks noGrp="1" noChangeArrowheads="1"/>
          </p:cNvSpPr>
          <p:nvPr>
            <p:ph type="title"/>
          </p:nvPr>
        </p:nvSpPr>
        <p:spPr>
          <a:xfrm>
            <a:off x="0" y="304800"/>
            <a:ext cx="7772400" cy="1143000"/>
          </a:xfrm>
          <a:noFill/>
          <a:ln/>
          <a:effectLst>
            <a:outerShdw blurRad="63500" dist="35921" dir="2700000" algn="ctr" rotWithShape="0">
              <a:schemeClr val="bg2"/>
            </a:outerShdw>
          </a:effectLst>
        </p:spPr>
        <p:txBody>
          <a:bodyPr lIns="0" anchor="b"/>
          <a:lstStyle/>
          <a:p>
            <a:pPr algn="ctr">
              <a:lnSpc>
                <a:spcPct val="80000"/>
              </a:lnSpc>
            </a:pPr>
            <a:r>
              <a:rPr lang="en-GB" sz="3600"/>
              <a:t>Underdiagnosis</a:t>
            </a:r>
            <a:r>
              <a:rPr lang="en-US" sz="3600"/>
              <a:t> </a:t>
            </a:r>
            <a:r>
              <a:rPr lang="en-GB" sz="3600"/>
              <a:t>of Migraine </a:t>
            </a:r>
            <a:br>
              <a:rPr lang="en-GB" sz="3600"/>
            </a:br>
            <a:r>
              <a:rPr lang="en-GB" sz="3600"/>
              <a:t>in </a:t>
            </a:r>
            <a:r>
              <a:rPr lang="en-US" sz="3600"/>
              <a:t>C</a:t>
            </a:r>
            <a:r>
              <a:rPr lang="en-GB" sz="3600"/>
              <a:t>linical Practice </a:t>
            </a:r>
            <a:endParaRPr lang="en-US" sz="3600"/>
          </a:p>
        </p:txBody>
      </p:sp>
    </p:spTree>
  </p:cSld>
  <p:clrMapOvr>
    <a:masterClrMapping/>
  </p:clrMapOvr>
  <p:transition spd="med">
    <p:strips dir="rd"/>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a:xfrm>
            <a:off x="76200" y="381000"/>
            <a:ext cx="7772400" cy="1143000"/>
          </a:xfrm>
        </p:spPr>
        <p:txBody>
          <a:bodyPr/>
          <a:lstStyle/>
          <a:p>
            <a:pPr algn="ctr"/>
            <a:r>
              <a:rPr lang="en-US" sz="3600"/>
              <a:t>Alternative Method of </a:t>
            </a:r>
            <a:br>
              <a:rPr lang="en-US" sz="3600"/>
            </a:br>
            <a:r>
              <a:rPr lang="en-US" sz="3600"/>
              <a:t>Diagnosing Migraine</a:t>
            </a:r>
          </a:p>
        </p:txBody>
      </p:sp>
      <p:sp>
        <p:nvSpPr>
          <p:cNvPr id="453635" name="Rectangle 3"/>
          <p:cNvSpPr>
            <a:spLocks noGrp="1" noChangeArrowheads="1"/>
          </p:cNvSpPr>
          <p:nvPr>
            <p:ph type="body" idx="1"/>
          </p:nvPr>
        </p:nvSpPr>
        <p:spPr>
          <a:xfrm>
            <a:off x="152400" y="1905000"/>
            <a:ext cx="7772400" cy="4114800"/>
          </a:xfrm>
        </p:spPr>
        <p:txBody>
          <a:bodyPr/>
          <a:lstStyle/>
          <a:p>
            <a:r>
              <a:rPr lang="en-US" dirty="0"/>
              <a:t>Any patient with a </a:t>
            </a:r>
            <a:r>
              <a:rPr lang="en-US" dirty="0">
                <a:solidFill>
                  <a:srgbClr val="46FDFF"/>
                </a:solidFill>
              </a:rPr>
              <a:t>stable</a:t>
            </a:r>
            <a:r>
              <a:rPr lang="en-US" dirty="0"/>
              <a:t> pattern of recurrent, severe headache which  produces significant </a:t>
            </a:r>
            <a:r>
              <a:rPr lang="en-US" dirty="0">
                <a:solidFill>
                  <a:srgbClr val="46FDFF"/>
                </a:solidFill>
              </a:rPr>
              <a:t>disability</a:t>
            </a:r>
            <a:r>
              <a:rPr lang="en-US" dirty="0"/>
              <a:t>, followed by a period of no headache, has migraine until proven otherwise</a:t>
            </a:r>
          </a:p>
          <a:p>
            <a:r>
              <a:rPr lang="en-US" dirty="0"/>
              <a:t>A careful, brief neurologic history and exam and appropriate tests will rule out organic causes of headache</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3635">
                                            <p:txEl>
                                              <p:pRg st="0" end="0"/>
                                            </p:txEl>
                                          </p:spTgt>
                                        </p:tgtEl>
                                        <p:attrNameLst>
                                          <p:attrName>style.visibility</p:attrName>
                                        </p:attrNameLst>
                                      </p:cBhvr>
                                      <p:to>
                                        <p:strVal val="visible"/>
                                      </p:to>
                                    </p:set>
                                    <p:anim calcmode="lin" valueType="num">
                                      <p:cBhvr additive="base">
                                        <p:cTn id="7" dur="500" fill="hold"/>
                                        <p:tgtEl>
                                          <p:spTgt spid="4536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36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3635">
                                            <p:txEl>
                                              <p:pRg st="1" end="1"/>
                                            </p:txEl>
                                          </p:spTgt>
                                        </p:tgtEl>
                                        <p:attrNameLst>
                                          <p:attrName>style.visibility</p:attrName>
                                        </p:attrNameLst>
                                      </p:cBhvr>
                                      <p:to>
                                        <p:strVal val="visible"/>
                                      </p:to>
                                    </p:set>
                                    <p:anim calcmode="lin" valueType="num">
                                      <p:cBhvr additive="base">
                                        <p:cTn id="13" dur="500" fill="hold"/>
                                        <p:tgtEl>
                                          <p:spTgt spid="4536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363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5"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002" name="Rectangle 2"/>
          <p:cNvSpPr>
            <a:spLocks noChangeArrowheads="1"/>
          </p:cNvSpPr>
          <p:nvPr/>
        </p:nvSpPr>
        <p:spPr bwMode="auto">
          <a:xfrm flipV="1">
            <a:off x="5551488" y="4672013"/>
            <a:ext cx="2897187" cy="766762"/>
          </a:xfrm>
          <a:prstGeom prst="rect">
            <a:avLst/>
          </a:prstGeom>
          <a:solidFill>
            <a:srgbClr val="00FFFF">
              <a:alpha val="80000"/>
            </a:srgbClr>
          </a:solidFill>
          <a:ln w="6350">
            <a:noFill/>
            <a:miter lim="800000"/>
            <a:headEnd/>
            <a:tailEnd/>
          </a:ln>
          <a:effectLst/>
        </p:spPr>
        <p:txBody>
          <a:bodyPr>
            <a:prstTxWarp prst="textNoShape">
              <a:avLst/>
            </a:prstTxWarp>
          </a:bodyPr>
          <a:lstStyle/>
          <a:p>
            <a:endParaRPr lang="en-US"/>
          </a:p>
        </p:txBody>
      </p:sp>
      <p:sp>
        <p:nvSpPr>
          <p:cNvPr id="1152003" name="Rectangle 3"/>
          <p:cNvSpPr>
            <a:spLocks noChangeArrowheads="1"/>
          </p:cNvSpPr>
          <p:nvPr/>
        </p:nvSpPr>
        <p:spPr bwMode="auto">
          <a:xfrm flipV="1">
            <a:off x="5551488" y="3535363"/>
            <a:ext cx="2897187" cy="766762"/>
          </a:xfrm>
          <a:prstGeom prst="rect">
            <a:avLst/>
          </a:prstGeom>
          <a:solidFill>
            <a:schemeClr val="hlink">
              <a:alpha val="80000"/>
            </a:schemeClr>
          </a:solidFill>
          <a:ln w="9525">
            <a:noFill/>
            <a:miter lim="800000"/>
            <a:headEnd/>
            <a:tailEnd/>
          </a:ln>
          <a:effectLst/>
        </p:spPr>
        <p:txBody>
          <a:bodyPr>
            <a:prstTxWarp prst="textNoShape">
              <a:avLst/>
            </a:prstTxWarp>
          </a:bodyPr>
          <a:lstStyle/>
          <a:p>
            <a:endParaRPr lang="en-US"/>
          </a:p>
        </p:txBody>
      </p:sp>
      <p:sp>
        <p:nvSpPr>
          <p:cNvPr id="1152004" name="Rectangle 4"/>
          <p:cNvSpPr>
            <a:spLocks noChangeArrowheads="1"/>
          </p:cNvSpPr>
          <p:nvPr/>
        </p:nvSpPr>
        <p:spPr bwMode="auto">
          <a:xfrm flipV="1">
            <a:off x="5526088" y="2409825"/>
            <a:ext cx="2897187" cy="766763"/>
          </a:xfrm>
          <a:prstGeom prst="rect">
            <a:avLst/>
          </a:prstGeom>
          <a:solidFill>
            <a:schemeClr val="accent1">
              <a:alpha val="80000"/>
            </a:schemeClr>
          </a:solidFill>
          <a:ln w="6350">
            <a:noFill/>
            <a:miter lim="800000"/>
            <a:headEnd/>
            <a:tailEnd/>
          </a:ln>
          <a:effectLst/>
        </p:spPr>
        <p:txBody>
          <a:bodyPr>
            <a:prstTxWarp prst="textNoShape">
              <a:avLst/>
            </a:prstTxWarp>
          </a:bodyPr>
          <a:lstStyle/>
          <a:p>
            <a:endParaRPr lang="en-US"/>
          </a:p>
        </p:txBody>
      </p:sp>
      <p:sp>
        <p:nvSpPr>
          <p:cNvPr id="1152005" name="Rectangle 5"/>
          <p:cNvSpPr>
            <a:spLocks noChangeArrowheads="1"/>
          </p:cNvSpPr>
          <p:nvPr/>
        </p:nvSpPr>
        <p:spPr bwMode="auto">
          <a:xfrm flipV="1">
            <a:off x="733425" y="4659313"/>
            <a:ext cx="2466975" cy="766762"/>
          </a:xfrm>
          <a:prstGeom prst="rect">
            <a:avLst/>
          </a:prstGeom>
          <a:solidFill>
            <a:srgbClr val="66CCFF">
              <a:alpha val="50000"/>
            </a:srgbClr>
          </a:solidFill>
          <a:ln w="9525">
            <a:noFill/>
            <a:miter lim="800000"/>
            <a:headEnd/>
            <a:tailEnd/>
          </a:ln>
          <a:effectLst/>
        </p:spPr>
        <p:txBody>
          <a:bodyPr>
            <a:prstTxWarp prst="textNoShape">
              <a:avLst/>
            </a:prstTxWarp>
          </a:bodyPr>
          <a:lstStyle/>
          <a:p>
            <a:endParaRPr lang="en-US"/>
          </a:p>
        </p:txBody>
      </p:sp>
      <p:sp>
        <p:nvSpPr>
          <p:cNvPr id="1152006" name="Rectangle 6"/>
          <p:cNvSpPr>
            <a:spLocks noChangeArrowheads="1"/>
          </p:cNvSpPr>
          <p:nvPr/>
        </p:nvSpPr>
        <p:spPr bwMode="auto">
          <a:xfrm flipV="1">
            <a:off x="733425" y="3533775"/>
            <a:ext cx="2466975" cy="766763"/>
          </a:xfrm>
          <a:prstGeom prst="rect">
            <a:avLst/>
          </a:prstGeom>
          <a:solidFill>
            <a:srgbClr val="66CCFF">
              <a:alpha val="50000"/>
            </a:srgbClr>
          </a:solidFill>
          <a:ln w="9525">
            <a:noFill/>
            <a:miter lim="800000"/>
            <a:headEnd/>
            <a:tailEnd/>
          </a:ln>
          <a:effectLst/>
        </p:spPr>
        <p:txBody>
          <a:bodyPr>
            <a:prstTxWarp prst="textNoShape">
              <a:avLst/>
            </a:prstTxWarp>
          </a:bodyPr>
          <a:lstStyle/>
          <a:p>
            <a:endParaRPr lang="en-US"/>
          </a:p>
        </p:txBody>
      </p:sp>
      <p:sp>
        <p:nvSpPr>
          <p:cNvPr id="1152007" name="Rectangle 7"/>
          <p:cNvSpPr>
            <a:spLocks noChangeArrowheads="1"/>
          </p:cNvSpPr>
          <p:nvPr/>
        </p:nvSpPr>
        <p:spPr bwMode="auto">
          <a:xfrm flipV="1">
            <a:off x="733425" y="2397125"/>
            <a:ext cx="2466975" cy="766763"/>
          </a:xfrm>
          <a:prstGeom prst="rect">
            <a:avLst/>
          </a:prstGeom>
          <a:solidFill>
            <a:srgbClr val="66CCFF">
              <a:alpha val="50000"/>
            </a:srgbClr>
          </a:solidFill>
          <a:ln w="9525">
            <a:noFill/>
            <a:miter lim="800000"/>
            <a:headEnd/>
            <a:tailEnd/>
          </a:ln>
          <a:effectLst/>
        </p:spPr>
        <p:txBody>
          <a:bodyPr>
            <a:prstTxWarp prst="textNoShape">
              <a:avLst/>
            </a:prstTxWarp>
          </a:bodyPr>
          <a:lstStyle/>
          <a:p>
            <a:endParaRPr lang="en-US"/>
          </a:p>
        </p:txBody>
      </p:sp>
      <p:sp>
        <p:nvSpPr>
          <p:cNvPr id="1152008" name="Rectangle 8"/>
          <p:cNvSpPr>
            <a:spLocks noGrp="1" noChangeArrowheads="1"/>
          </p:cNvSpPr>
          <p:nvPr>
            <p:ph type="title"/>
          </p:nvPr>
        </p:nvSpPr>
        <p:spPr>
          <a:xfrm>
            <a:off x="152400" y="304800"/>
            <a:ext cx="7772400" cy="1143000"/>
          </a:xfrm>
        </p:spPr>
        <p:txBody>
          <a:bodyPr/>
          <a:lstStyle/>
          <a:p>
            <a:r>
              <a:rPr lang="en-US" i="1" u="sng"/>
              <a:t>ID Migraine</a:t>
            </a:r>
            <a:r>
              <a:rPr lang="en-US" i="1" u="sng" baseline="30000">
                <a:sym typeface="Symbol" charset="2"/>
              </a:rPr>
              <a:t></a:t>
            </a:r>
            <a:r>
              <a:rPr lang="en-US"/>
              <a:t>: Final Item Choice and Scoring System</a:t>
            </a:r>
          </a:p>
        </p:txBody>
      </p:sp>
      <p:sp>
        <p:nvSpPr>
          <p:cNvPr id="1152009" name="Rectangle 9"/>
          <p:cNvSpPr>
            <a:spLocks noChangeArrowheads="1"/>
          </p:cNvSpPr>
          <p:nvPr/>
        </p:nvSpPr>
        <p:spPr bwMode="auto">
          <a:xfrm>
            <a:off x="3476201" y="2839938"/>
            <a:ext cx="1722438" cy="2154436"/>
          </a:xfrm>
          <a:prstGeom prst="rect">
            <a:avLst/>
          </a:prstGeom>
          <a:noFill/>
          <a:ln w="9525">
            <a:noFill/>
            <a:miter lim="800000"/>
            <a:headEnd/>
            <a:tailEnd/>
          </a:ln>
          <a:effectLst/>
        </p:spPr>
        <p:txBody>
          <a:bodyPr wrap="square" lIns="0" tIns="0" rIns="0" bIns="0">
            <a:prstTxWarp prst="textNoShape">
              <a:avLst/>
            </a:prstTxWarp>
            <a:spAutoFit/>
          </a:bodyPr>
          <a:lstStyle/>
          <a:p>
            <a:r>
              <a:rPr lang="en-US" sz="2800" b="1" i="1" dirty="0">
                <a:solidFill>
                  <a:srgbClr val="FFFF00"/>
                </a:solidFill>
              </a:rPr>
              <a:t>Positive If “Yes” Answer to</a:t>
            </a:r>
            <a:br>
              <a:rPr lang="en-US" sz="2800" b="1" i="1" dirty="0">
                <a:solidFill>
                  <a:srgbClr val="FFFF00"/>
                </a:solidFill>
              </a:rPr>
            </a:br>
            <a:r>
              <a:rPr lang="en-US" sz="2800" b="1" i="1" dirty="0">
                <a:solidFill>
                  <a:srgbClr val="FFFF00"/>
                </a:solidFill>
              </a:rPr>
              <a:t>2 Out of 3 Items</a:t>
            </a:r>
            <a:endParaRPr lang="en-GB" sz="2800" b="1" i="1" dirty="0">
              <a:solidFill>
                <a:srgbClr val="FFFF00"/>
              </a:solidFill>
            </a:endParaRPr>
          </a:p>
        </p:txBody>
      </p:sp>
      <p:grpSp>
        <p:nvGrpSpPr>
          <p:cNvPr id="2" name="Group 10"/>
          <p:cNvGrpSpPr>
            <a:grpSpLocks/>
          </p:cNvGrpSpPr>
          <p:nvPr/>
        </p:nvGrpSpPr>
        <p:grpSpPr bwMode="auto">
          <a:xfrm>
            <a:off x="914400" y="2551113"/>
            <a:ext cx="7366000" cy="2733675"/>
            <a:chOff x="500" y="1607"/>
            <a:chExt cx="4640" cy="1722"/>
          </a:xfrm>
        </p:grpSpPr>
        <p:sp>
          <p:nvSpPr>
            <p:cNvPr id="1152011" name="Rectangle 11"/>
            <p:cNvSpPr>
              <a:spLocks noChangeArrowheads="1"/>
            </p:cNvSpPr>
            <p:nvPr/>
          </p:nvSpPr>
          <p:spPr bwMode="gray">
            <a:xfrm>
              <a:off x="567" y="1607"/>
              <a:ext cx="1160" cy="288"/>
            </a:xfrm>
            <a:prstGeom prst="rect">
              <a:avLst/>
            </a:prstGeom>
            <a:noFill/>
            <a:ln w="9525">
              <a:noFill/>
              <a:miter lim="800000"/>
              <a:headEnd/>
              <a:tailEnd/>
            </a:ln>
            <a:effectLst/>
          </p:spPr>
          <p:txBody>
            <a:bodyPr>
              <a:prstTxWarp prst="textNoShape">
                <a:avLst/>
              </a:prstTxWarp>
              <a:spAutoFit/>
            </a:bodyPr>
            <a:lstStyle/>
            <a:p>
              <a:pPr marL="342900" indent="-342900"/>
              <a:r>
                <a:rPr lang="en-US" sz="2400" b="1">
                  <a:solidFill>
                    <a:srgbClr val="FFFF00"/>
                  </a:solidFill>
                  <a:effectLst>
                    <a:outerShdw blurRad="38100" dist="38100" dir="2700000" algn="tl">
                      <a:srgbClr val="000000"/>
                    </a:outerShdw>
                  </a:effectLst>
                </a:rPr>
                <a:t>Nausea</a:t>
              </a:r>
              <a:endParaRPr lang="en-US" sz="2400" b="1">
                <a:solidFill>
                  <a:srgbClr val="FFFF00"/>
                </a:solidFill>
                <a:effectLst>
                  <a:outerShdw blurRad="38100" dist="38100" dir="2700000" algn="tl">
                    <a:srgbClr val="000000"/>
                  </a:outerShdw>
                </a:effectLst>
                <a:sym typeface="Wingdings" charset="2"/>
              </a:endParaRPr>
            </a:p>
          </p:txBody>
        </p:sp>
        <p:sp>
          <p:nvSpPr>
            <p:cNvPr id="1152012" name="Text Box 12"/>
            <p:cNvSpPr txBox="1">
              <a:spLocks noChangeArrowheads="1"/>
            </p:cNvSpPr>
            <p:nvPr/>
          </p:nvSpPr>
          <p:spPr bwMode="white">
            <a:xfrm>
              <a:off x="660" y="2323"/>
              <a:ext cx="973" cy="290"/>
            </a:xfrm>
            <a:prstGeom prst="rect">
              <a:avLst/>
            </a:prstGeom>
            <a:noFill/>
            <a:ln w="9525">
              <a:noFill/>
              <a:miter lim="800000"/>
              <a:headEnd/>
              <a:tailEnd/>
            </a:ln>
            <a:effectLst/>
          </p:spPr>
          <p:txBody>
            <a:bodyPr wrap="none" lIns="95340" tIns="47670" rIns="95340" bIns="47670">
              <a:prstTxWarp prst="textNoShape">
                <a:avLst/>
              </a:prstTxWarp>
              <a:spAutoFit/>
            </a:bodyPr>
            <a:lstStyle/>
            <a:p>
              <a:r>
                <a:rPr lang="en-US" sz="2400" b="1">
                  <a:solidFill>
                    <a:srgbClr val="FFFF00"/>
                  </a:solidFill>
                  <a:effectLst>
                    <a:outerShdw blurRad="38100" dist="38100" dir="2700000" algn="tl">
                      <a:srgbClr val="000000"/>
                    </a:outerShdw>
                  </a:effectLst>
                  <a:sym typeface="Wingdings" charset="2"/>
                </a:rPr>
                <a:t>Disability</a:t>
              </a:r>
            </a:p>
          </p:txBody>
        </p:sp>
        <p:sp>
          <p:nvSpPr>
            <p:cNvPr id="1152013" name="Text Box 13"/>
            <p:cNvSpPr txBox="1">
              <a:spLocks noChangeArrowheads="1"/>
            </p:cNvSpPr>
            <p:nvPr/>
          </p:nvSpPr>
          <p:spPr bwMode="white">
            <a:xfrm>
              <a:off x="500" y="3031"/>
              <a:ext cx="1291" cy="290"/>
            </a:xfrm>
            <a:prstGeom prst="rect">
              <a:avLst/>
            </a:prstGeom>
            <a:noFill/>
            <a:ln w="9525">
              <a:noFill/>
              <a:miter lim="800000"/>
              <a:headEnd/>
              <a:tailEnd/>
            </a:ln>
            <a:effectLst/>
          </p:spPr>
          <p:txBody>
            <a:bodyPr wrap="none" lIns="95340" tIns="47670" rIns="95340" bIns="47670">
              <a:prstTxWarp prst="textNoShape">
                <a:avLst/>
              </a:prstTxWarp>
              <a:spAutoFit/>
            </a:bodyPr>
            <a:lstStyle/>
            <a:p>
              <a:r>
                <a:rPr lang="en-US" sz="2400" b="1">
                  <a:solidFill>
                    <a:srgbClr val="FFFF00"/>
                  </a:solidFill>
                  <a:effectLst>
                    <a:outerShdw blurRad="38100" dist="38100" dir="2700000" algn="tl">
                      <a:srgbClr val="000000"/>
                    </a:outerShdw>
                  </a:effectLst>
                  <a:sym typeface="Wingdings" charset="2"/>
                </a:rPr>
                <a:t>Photophobia</a:t>
              </a:r>
            </a:p>
          </p:txBody>
        </p:sp>
        <p:sp>
          <p:nvSpPr>
            <p:cNvPr id="1152014" name="Rectangle 14"/>
            <p:cNvSpPr>
              <a:spLocks noChangeArrowheads="1"/>
            </p:cNvSpPr>
            <p:nvPr/>
          </p:nvSpPr>
          <p:spPr bwMode="gray">
            <a:xfrm>
              <a:off x="3494" y="1615"/>
              <a:ext cx="1646" cy="288"/>
            </a:xfrm>
            <a:prstGeom prst="rect">
              <a:avLst/>
            </a:prstGeom>
            <a:noFill/>
            <a:ln w="9525">
              <a:noFill/>
              <a:miter lim="800000"/>
              <a:headEnd/>
              <a:tailEnd/>
            </a:ln>
            <a:effectLst/>
          </p:spPr>
          <p:txBody>
            <a:bodyPr>
              <a:prstTxWarp prst="textNoShape">
                <a:avLst/>
              </a:prstTxWarp>
              <a:spAutoFit/>
            </a:bodyPr>
            <a:lstStyle/>
            <a:p>
              <a:pPr marL="342900" indent="-342900" eaLnBrk="0" hangingPunct="0">
                <a:spcBef>
                  <a:spcPct val="50000"/>
                </a:spcBef>
              </a:pPr>
              <a:r>
                <a:rPr lang="en-US" sz="2400" b="1" i="1">
                  <a:solidFill>
                    <a:srgbClr val="FFCC00"/>
                  </a:solidFill>
                  <a:effectLst>
                    <a:outerShdw blurRad="38100" dist="38100" dir="2700000" algn="tl">
                      <a:srgbClr val="000000"/>
                    </a:outerShdw>
                  </a:effectLst>
                </a:rPr>
                <a:t>Sensitivity : 0.81</a:t>
              </a:r>
              <a:endParaRPr lang="en-US" sz="2400" b="1">
                <a:solidFill>
                  <a:srgbClr val="FFCC00"/>
                </a:solidFill>
                <a:effectLst>
                  <a:outerShdw blurRad="38100" dist="38100" dir="2700000" algn="tl">
                    <a:srgbClr val="000000"/>
                  </a:outerShdw>
                </a:effectLst>
                <a:sym typeface="Wingdings" charset="2"/>
              </a:endParaRPr>
            </a:p>
          </p:txBody>
        </p:sp>
        <p:sp>
          <p:nvSpPr>
            <p:cNvPr id="1152015" name="Text Box 15"/>
            <p:cNvSpPr txBox="1">
              <a:spLocks noChangeArrowheads="1"/>
            </p:cNvSpPr>
            <p:nvPr/>
          </p:nvSpPr>
          <p:spPr bwMode="white">
            <a:xfrm>
              <a:off x="3505" y="2323"/>
              <a:ext cx="1624" cy="290"/>
            </a:xfrm>
            <a:prstGeom prst="rect">
              <a:avLst/>
            </a:prstGeom>
            <a:noFill/>
            <a:ln w="9525">
              <a:noFill/>
              <a:miter lim="800000"/>
              <a:headEnd/>
              <a:tailEnd/>
            </a:ln>
            <a:effectLst/>
          </p:spPr>
          <p:txBody>
            <a:bodyPr wrap="none" lIns="95340" tIns="47670" rIns="95340" bIns="47670">
              <a:prstTxWarp prst="textNoShape">
                <a:avLst/>
              </a:prstTxWarp>
              <a:spAutoFit/>
            </a:bodyPr>
            <a:lstStyle/>
            <a:p>
              <a:r>
                <a:rPr lang="en-US" sz="2400" b="1" i="1">
                  <a:solidFill>
                    <a:srgbClr val="FFCC00"/>
                  </a:solidFill>
                  <a:effectLst>
                    <a:outerShdw blurRad="38100" dist="38100" dir="2700000" algn="tl">
                      <a:srgbClr val="000000"/>
                    </a:outerShdw>
                  </a:effectLst>
                </a:rPr>
                <a:t>Specificity:  </a:t>
              </a:r>
              <a:r>
                <a:rPr lang="en-US" sz="2400" b="1">
                  <a:solidFill>
                    <a:srgbClr val="FFCC00"/>
                  </a:solidFill>
                  <a:effectLst>
                    <a:outerShdw blurRad="38100" dist="38100" dir="2700000" algn="tl">
                      <a:srgbClr val="000000"/>
                    </a:outerShdw>
                  </a:effectLst>
                </a:rPr>
                <a:t>0.75</a:t>
              </a:r>
            </a:p>
          </p:txBody>
        </p:sp>
        <p:sp>
          <p:nvSpPr>
            <p:cNvPr id="1152016" name="Text Box 16"/>
            <p:cNvSpPr txBox="1">
              <a:spLocks noChangeArrowheads="1"/>
            </p:cNvSpPr>
            <p:nvPr/>
          </p:nvSpPr>
          <p:spPr bwMode="white">
            <a:xfrm>
              <a:off x="3820" y="3039"/>
              <a:ext cx="995" cy="290"/>
            </a:xfrm>
            <a:prstGeom prst="rect">
              <a:avLst/>
            </a:prstGeom>
            <a:noFill/>
            <a:ln w="9525">
              <a:noFill/>
              <a:miter lim="800000"/>
              <a:headEnd/>
              <a:tailEnd/>
            </a:ln>
            <a:effectLst/>
          </p:spPr>
          <p:txBody>
            <a:bodyPr wrap="none" lIns="95340" tIns="47670" rIns="95340" bIns="47670">
              <a:prstTxWarp prst="textNoShape">
                <a:avLst/>
              </a:prstTxWarp>
              <a:spAutoFit/>
            </a:bodyPr>
            <a:lstStyle/>
            <a:p>
              <a:r>
                <a:rPr lang="en-US" sz="2400" b="1" i="1">
                  <a:solidFill>
                    <a:srgbClr val="FFCC00"/>
                  </a:solidFill>
                  <a:effectLst>
                    <a:outerShdw blurRad="38100" dist="38100" dir="2700000" algn="tl">
                      <a:srgbClr val="000000"/>
                    </a:outerShdw>
                  </a:effectLst>
                </a:rPr>
                <a:t>PPV: </a:t>
              </a:r>
              <a:r>
                <a:rPr lang="en-US" sz="2400" b="1">
                  <a:solidFill>
                    <a:srgbClr val="FFCC00"/>
                  </a:solidFill>
                  <a:effectLst>
                    <a:outerShdw blurRad="38100" dist="38100" dir="2700000" algn="tl">
                      <a:srgbClr val="000000"/>
                    </a:outerShdw>
                  </a:effectLst>
                </a:rPr>
                <a:t>0.93</a:t>
              </a:r>
            </a:p>
          </p:txBody>
        </p:sp>
      </p:grpSp>
      <p:sp>
        <p:nvSpPr>
          <p:cNvPr id="1152017" name="AutoShape 17"/>
          <p:cNvSpPr>
            <a:spLocks noChangeAspect="1"/>
          </p:cNvSpPr>
          <p:nvPr/>
        </p:nvSpPr>
        <p:spPr bwMode="auto">
          <a:xfrm rot="10800000" flipH="1">
            <a:off x="3265488" y="2509838"/>
            <a:ext cx="315912" cy="2822575"/>
          </a:xfrm>
          <a:prstGeom prst="leftBrace">
            <a:avLst>
              <a:gd name="adj1" fmla="val 74456"/>
              <a:gd name="adj2" fmla="val 50000"/>
            </a:avLst>
          </a:prstGeom>
          <a:noFill/>
          <a:ln w="28575">
            <a:solidFill>
              <a:schemeClr val="bg1"/>
            </a:solidFill>
            <a:round/>
            <a:headEnd/>
            <a:tailEnd/>
          </a:ln>
          <a:effectLst/>
        </p:spPr>
        <p:txBody>
          <a:bodyPr wrap="none" lIns="95340" tIns="47670" rIns="95340" bIns="47670" anchor="ctr">
            <a:prstTxWarp prst="textNoShape">
              <a:avLst/>
            </a:prstTxWarp>
          </a:bodyPr>
          <a:lstStyle/>
          <a:p>
            <a:endParaRPr lang="en-US"/>
          </a:p>
        </p:txBody>
      </p:sp>
      <p:sp>
        <p:nvSpPr>
          <p:cNvPr id="1152018" name="AutoShape 18"/>
          <p:cNvSpPr>
            <a:spLocks noChangeAspect="1"/>
          </p:cNvSpPr>
          <p:nvPr/>
        </p:nvSpPr>
        <p:spPr bwMode="auto">
          <a:xfrm flipH="1">
            <a:off x="5138738" y="2511425"/>
            <a:ext cx="315912" cy="2822575"/>
          </a:xfrm>
          <a:prstGeom prst="leftBrace">
            <a:avLst>
              <a:gd name="adj1" fmla="val 74456"/>
              <a:gd name="adj2" fmla="val 50000"/>
            </a:avLst>
          </a:prstGeom>
          <a:noFill/>
          <a:ln w="28575">
            <a:solidFill>
              <a:schemeClr val="bg1"/>
            </a:solidFill>
            <a:round/>
            <a:headEnd/>
            <a:tailEnd/>
          </a:ln>
          <a:effectLst/>
        </p:spPr>
        <p:txBody>
          <a:bodyPr wrap="none" lIns="95340" tIns="47670" rIns="95340" bIns="47670" anchor="ctr">
            <a:prstTxWarp prst="textNoShape">
              <a:avLst/>
            </a:prstTxWarp>
          </a:bodyPr>
          <a:lstStyle/>
          <a:p>
            <a:endParaRPr lang="en-US"/>
          </a:p>
        </p:txBody>
      </p:sp>
      <p:sp>
        <p:nvSpPr>
          <p:cNvPr id="1152019" name="Text Box 19"/>
          <p:cNvSpPr txBox="1">
            <a:spLocks noChangeArrowheads="1"/>
          </p:cNvSpPr>
          <p:nvPr/>
        </p:nvSpPr>
        <p:spPr bwMode="auto">
          <a:xfrm>
            <a:off x="357188" y="6308725"/>
            <a:ext cx="1858962" cy="182563"/>
          </a:xfrm>
          <a:prstGeom prst="rect">
            <a:avLst/>
          </a:prstGeom>
          <a:noFill/>
          <a:ln w="9525">
            <a:noFill/>
            <a:miter lim="800000"/>
            <a:headEnd/>
            <a:tailEnd/>
          </a:ln>
          <a:effectLst/>
        </p:spPr>
        <p:txBody>
          <a:bodyPr wrap="none" lIns="0" tIns="0" rIns="0" bIns="0" anchor="b">
            <a:prstTxWarp prst="textNoShape">
              <a:avLst/>
            </a:prstTxWarp>
            <a:spAutoFit/>
          </a:bodyPr>
          <a:lstStyle/>
          <a:p>
            <a:pPr algn="l">
              <a:spcBef>
                <a:spcPct val="50000"/>
              </a:spcBef>
            </a:pPr>
            <a:r>
              <a:rPr lang="en-US" sz="1200">
                <a:solidFill>
                  <a:srgbClr val="FF0066"/>
                </a:solidFill>
              </a:rPr>
              <a:t>Lipton RB et al</a:t>
            </a:r>
            <a:r>
              <a:rPr lang="en-US" sz="1200" i="1">
                <a:solidFill>
                  <a:srgbClr val="FF0066"/>
                </a:solidFill>
              </a:rPr>
              <a:t>. </a:t>
            </a:r>
            <a:r>
              <a:rPr lang="en-GB" sz="1200" i="1">
                <a:solidFill>
                  <a:srgbClr val="FF0066"/>
                </a:solidFill>
              </a:rPr>
              <a:t>Neurology</a:t>
            </a:r>
            <a:r>
              <a:rPr lang="en-GB" sz="1200">
                <a:solidFill>
                  <a:srgbClr val="FF0066"/>
                </a:solidFill>
              </a:rPr>
              <a:t>, </a:t>
            </a:r>
            <a:endParaRPr lang="en-US" sz="1200">
              <a:solidFill>
                <a:srgbClr val="FF0066"/>
              </a:solidFill>
            </a:endParaRPr>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2" name="Rectangle 2"/>
          <p:cNvSpPr>
            <a:spLocks noGrp="1" noChangeArrowheads="1"/>
          </p:cNvSpPr>
          <p:nvPr>
            <p:ph type="title"/>
          </p:nvPr>
        </p:nvSpPr>
        <p:spPr>
          <a:xfrm>
            <a:off x="76200" y="3429000"/>
            <a:ext cx="7848600" cy="1524000"/>
          </a:xfrm>
        </p:spPr>
        <p:txBody>
          <a:bodyPr/>
          <a:lstStyle/>
          <a:p>
            <a:r>
              <a:rPr lang="en-US" sz="2400" i="1">
                <a:solidFill>
                  <a:schemeClr val="bg1"/>
                </a:solidFill>
                <a:latin typeface="Bookman Old Style" charset="0"/>
              </a:rPr>
              <a:t>37-year-old woman complains of sinus headaches 2 times a month. The pain starts in her sinuses and eventually moves behind one eye but may switch sides.  Occasionally, she has a runny nose and feels sick.  Attacks usually last a day or two, are moderately painful and get worse with movement. </a:t>
            </a:r>
            <a:br>
              <a:rPr lang="en-US" sz="2400" i="1">
                <a:solidFill>
                  <a:schemeClr val="bg1"/>
                </a:solidFill>
                <a:latin typeface="Bookman Old Style" charset="0"/>
              </a:rPr>
            </a:br>
            <a:br>
              <a:rPr lang="en-US" sz="2400" i="1">
                <a:solidFill>
                  <a:schemeClr val="bg1"/>
                </a:solidFill>
                <a:latin typeface="Bookman Old Style" charset="0"/>
              </a:rPr>
            </a:br>
            <a:r>
              <a:rPr lang="en-US" sz="2400" i="1">
                <a:solidFill>
                  <a:schemeClr val="bg1"/>
                </a:solidFill>
                <a:latin typeface="Bookman Old Style" charset="0"/>
              </a:rPr>
              <a:t>Her headaches partially respond </a:t>
            </a:r>
            <a:br>
              <a:rPr lang="en-US" sz="2400" i="1">
                <a:solidFill>
                  <a:schemeClr val="bg1"/>
                </a:solidFill>
                <a:latin typeface="Bookman Old Style" charset="0"/>
              </a:rPr>
            </a:br>
            <a:r>
              <a:rPr lang="en-US" sz="2400" i="1">
                <a:solidFill>
                  <a:schemeClr val="bg1"/>
                </a:solidFill>
                <a:latin typeface="Bookman Old Style" charset="0"/>
              </a:rPr>
              <a:t>to OTC sinus medications.</a:t>
            </a:r>
            <a:br>
              <a:rPr lang="en-US" sz="2400" i="1">
                <a:solidFill>
                  <a:schemeClr val="bg1"/>
                </a:solidFill>
                <a:latin typeface="Bookman Old Style" charset="0"/>
              </a:rPr>
            </a:br>
            <a:r>
              <a:rPr lang="en-US" sz="2400" i="1">
                <a:solidFill>
                  <a:schemeClr val="bg1"/>
                </a:solidFill>
                <a:latin typeface="Bookman Old Style" charset="0"/>
              </a:rPr>
              <a:t>Her 9 year old daughter is starting </a:t>
            </a:r>
            <a:br>
              <a:rPr lang="en-US" sz="2400" i="1">
                <a:solidFill>
                  <a:schemeClr val="bg1"/>
                </a:solidFill>
                <a:latin typeface="Bookman Old Style" charset="0"/>
              </a:rPr>
            </a:br>
            <a:r>
              <a:rPr lang="en-US" sz="2400" i="1">
                <a:solidFill>
                  <a:schemeClr val="bg1"/>
                </a:solidFill>
                <a:latin typeface="Bookman Old Style" charset="0"/>
              </a:rPr>
              <a:t>to get headaches.</a:t>
            </a:r>
            <a:br>
              <a:rPr lang="en-US" sz="2400" i="1">
                <a:solidFill>
                  <a:schemeClr val="bg1"/>
                </a:solidFill>
                <a:latin typeface="Bookman Old Style" charset="0"/>
              </a:rPr>
            </a:br>
            <a:endParaRPr lang="en-US" sz="2400" i="1">
              <a:solidFill>
                <a:schemeClr val="bg1"/>
              </a:solidFill>
              <a:latin typeface="Bookman Old Style" charset="0"/>
            </a:endParaRPr>
          </a:p>
        </p:txBody>
      </p:sp>
      <p:pic>
        <p:nvPicPr>
          <p:cNvPr id="1116163" name="Picture 3" descr="E003413"/>
          <p:cNvPicPr>
            <a:picLocks noChangeAspect="1" noChangeArrowheads="1"/>
          </p:cNvPicPr>
          <p:nvPr/>
        </p:nvPicPr>
        <p:blipFill>
          <a:blip r:embed="rId3"/>
          <a:srcRect/>
          <a:stretch>
            <a:fillRect/>
          </a:stretch>
        </p:blipFill>
        <p:spPr bwMode="auto">
          <a:xfrm>
            <a:off x="6613525" y="4006850"/>
            <a:ext cx="2530475" cy="2851150"/>
          </a:xfrm>
          <a:prstGeom prst="rect">
            <a:avLst/>
          </a:prstGeom>
          <a:noFill/>
        </p:spPr>
      </p:pic>
      <p:sp>
        <p:nvSpPr>
          <p:cNvPr id="1116164" name="Text Box 4"/>
          <p:cNvSpPr txBox="1">
            <a:spLocks noChangeArrowheads="1"/>
          </p:cNvSpPr>
          <p:nvPr/>
        </p:nvSpPr>
        <p:spPr bwMode="auto">
          <a:xfrm>
            <a:off x="899629" y="471488"/>
            <a:ext cx="6284293" cy="830997"/>
          </a:xfrm>
          <a:prstGeom prst="rect">
            <a:avLst/>
          </a:prstGeom>
          <a:noFill/>
          <a:ln w="19050">
            <a:noFill/>
            <a:miter lim="800000"/>
            <a:headEnd/>
            <a:tailEnd type="none" w="lg" len="lg"/>
          </a:ln>
          <a:effectLst/>
        </p:spPr>
        <p:txBody>
          <a:bodyPr wrap="none">
            <a:prstTxWarp prst="textNoShape">
              <a:avLst/>
            </a:prstTxWarp>
            <a:spAutoFit/>
          </a:bodyPr>
          <a:lstStyle/>
          <a:p>
            <a:r>
              <a:rPr lang="en-US" sz="4800" b="1" dirty="0">
                <a:solidFill>
                  <a:srgbClr val="FFFF00"/>
                </a:solidFill>
                <a:effectLst>
                  <a:outerShdw blurRad="38100" dist="38100" dir="2700000" algn="tl">
                    <a:srgbClr val="000000"/>
                  </a:outerShdw>
                </a:effectLst>
              </a:rPr>
              <a:t>A Case of </a:t>
            </a:r>
            <a:r>
              <a:rPr lang="en-US" sz="4800" b="1" dirty="0">
                <a:solidFill>
                  <a:srgbClr val="46FDFF"/>
                </a:solidFill>
                <a:effectLst>
                  <a:outerShdw blurRad="38100" dist="38100" dir="2700000" algn="tl">
                    <a:srgbClr val="000000"/>
                  </a:outerShdw>
                </a:effectLst>
              </a:rPr>
              <a:t>? </a:t>
            </a:r>
            <a:r>
              <a:rPr lang="en-US" sz="4800" b="1" dirty="0">
                <a:solidFill>
                  <a:srgbClr val="FFFF00"/>
                </a:solidFill>
                <a:effectLst>
                  <a:outerShdw blurRad="38100" dist="38100" dir="2700000" algn="tl">
                    <a:srgbClr val="000000"/>
                  </a:outerShdw>
                </a:effectLst>
              </a:rPr>
              <a:t>Sinusitis</a:t>
            </a:r>
          </a:p>
        </p:txBody>
      </p:sp>
    </p:spTree>
  </p:cSld>
  <p:clrMapOvr>
    <a:masterClrMapping/>
  </p:clrMapOvr>
  <p:transition spd="med">
    <p:strips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Grp="1" noChangeArrowheads="1"/>
          </p:cNvSpPr>
          <p:nvPr>
            <p:ph type="title"/>
          </p:nvPr>
        </p:nvSpPr>
        <p:spPr>
          <a:xfrm>
            <a:off x="-304800" y="152400"/>
            <a:ext cx="8382000" cy="939800"/>
          </a:xfrm>
          <a:noFill/>
          <a:ln/>
        </p:spPr>
        <p:txBody>
          <a:bodyPr/>
          <a:lstStyle/>
          <a:p>
            <a:pPr algn="ctr"/>
            <a:r>
              <a:rPr lang="en-US" sz="3200"/>
              <a:t>Sinus Features at Onset of Headache </a:t>
            </a:r>
            <a:br>
              <a:rPr lang="en-US" sz="3200"/>
            </a:br>
            <a:r>
              <a:rPr lang="en-US" sz="3200"/>
              <a:t>Hide the Presence of Migraine</a:t>
            </a:r>
          </a:p>
        </p:txBody>
      </p:sp>
      <p:grpSp>
        <p:nvGrpSpPr>
          <p:cNvPr id="2" name="Group 3"/>
          <p:cNvGrpSpPr>
            <a:grpSpLocks/>
          </p:cNvGrpSpPr>
          <p:nvPr/>
        </p:nvGrpSpPr>
        <p:grpSpPr bwMode="auto">
          <a:xfrm>
            <a:off x="2338388" y="2713038"/>
            <a:ext cx="3589337" cy="3452812"/>
            <a:chOff x="2053" y="1535"/>
            <a:chExt cx="2261" cy="2175"/>
          </a:xfrm>
        </p:grpSpPr>
        <p:grpSp>
          <p:nvGrpSpPr>
            <p:cNvPr id="3" name="Group 4"/>
            <p:cNvGrpSpPr>
              <a:grpSpLocks/>
            </p:cNvGrpSpPr>
            <p:nvPr/>
          </p:nvGrpSpPr>
          <p:grpSpPr bwMode="auto">
            <a:xfrm>
              <a:off x="2053" y="1535"/>
              <a:ext cx="2261" cy="211"/>
              <a:chOff x="2053" y="1535"/>
              <a:chExt cx="2261" cy="211"/>
            </a:xfrm>
          </p:grpSpPr>
          <p:sp>
            <p:nvSpPr>
              <p:cNvPr id="1105925" name="Rectangle 5"/>
              <p:cNvSpPr>
                <a:spLocks noChangeArrowheads="1"/>
              </p:cNvSpPr>
              <p:nvPr/>
            </p:nvSpPr>
            <p:spPr bwMode="auto">
              <a:xfrm>
                <a:off x="2053" y="1560"/>
                <a:ext cx="1885" cy="161"/>
              </a:xfrm>
              <a:prstGeom prst="rect">
                <a:avLst/>
              </a:prstGeom>
              <a:gradFill rotWithShape="0">
                <a:gsLst>
                  <a:gs pos="0">
                    <a:srgbClr val="FF9900"/>
                  </a:gs>
                  <a:gs pos="50000">
                    <a:srgbClr val="FF9900">
                      <a:gamma/>
                      <a:shade val="72549"/>
                      <a:invGamma/>
                    </a:srgbClr>
                  </a:gs>
                  <a:gs pos="100000">
                    <a:srgbClr val="FF9900"/>
                  </a:gs>
                </a:gsLst>
                <a:lin ang="5400000" scaled="1"/>
              </a:gradFill>
              <a:ln w="14288">
                <a:solidFill>
                  <a:schemeClr val="tx2"/>
                </a:solidFill>
                <a:miter lim="800000"/>
                <a:headEnd/>
                <a:tailEnd/>
              </a:ln>
            </p:spPr>
            <p:txBody>
              <a:bodyPr>
                <a:prstTxWarp prst="textNoShape">
                  <a:avLst/>
                </a:prstTxWarp>
              </a:bodyPr>
              <a:lstStyle/>
              <a:p>
                <a:endParaRPr lang="en-US"/>
              </a:p>
            </p:txBody>
          </p:sp>
          <p:sp>
            <p:nvSpPr>
              <p:cNvPr id="1105926" name="Rectangle 6"/>
              <p:cNvSpPr>
                <a:spLocks noChangeArrowheads="1"/>
              </p:cNvSpPr>
              <p:nvPr/>
            </p:nvSpPr>
            <p:spPr bwMode="auto">
              <a:xfrm>
                <a:off x="3962" y="1535"/>
                <a:ext cx="352" cy="211"/>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US" sz="2200">
                    <a:solidFill>
                      <a:srgbClr val="FFFFFF"/>
                    </a:solidFill>
                  </a:rPr>
                  <a:t>66%</a:t>
                </a:r>
                <a:endParaRPr lang="en-US" sz="2400" u="sng">
                  <a:solidFill>
                    <a:schemeClr val="tx1"/>
                  </a:solidFill>
                  <a:latin typeface="Arial Black" charset="0"/>
                </a:endParaRPr>
              </a:p>
            </p:txBody>
          </p:sp>
        </p:grpSp>
        <p:grpSp>
          <p:nvGrpSpPr>
            <p:cNvPr id="4" name="Group 7"/>
            <p:cNvGrpSpPr>
              <a:grpSpLocks/>
            </p:cNvGrpSpPr>
            <p:nvPr/>
          </p:nvGrpSpPr>
          <p:grpSpPr bwMode="auto">
            <a:xfrm>
              <a:off x="2053" y="3237"/>
              <a:ext cx="1493" cy="211"/>
              <a:chOff x="2053" y="3237"/>
              <a:chExt cx="1493" cy="211"/>
            </a:xfrm>
          </p:grpSpPr>
          <p:sp>
            <p:nvSpPr>
              <p:cNvPr id="1105928" name="Rectangle 8"/>
              <p:cNvSpPr>
                <a:spLocks noChangeArrowheads="1"/>
              </p:cNvSpPr>
              <p:nvPr/>
            </p:nvSpPr>
            <p:spPr bwMode="auto">
              <a:xfrm>
                <a:off x="2053" y="3262"/>
                <a:ext cx="1123" cy="161"/>
              </a:xfrm>
              <a:prstGeom prst="rect">
                <a:avLst/>
              </a:prstGeom>
              <a:gradFill rotWithShape="0">
                <a:gsLst>
                  <a:gs pos="0">
                    <a:srgbClr val="FF9900"/>
                  </a:gs>
                  <a:gs pos="50000">
                    <a:srgbClr val="FF9900">
                      <a:gamma/>
                      <a:shade val="72549"/>
                      <a:invGamma/>
                    </a:srgbClr>
                  </a:gs>
                  <a:gs pos="100000">
                    <a:srgbClr val="FF9900"/>
                  </a:gs>
                </a:gsLst>
                <a:lin ang="5400000" scaled="1"/>
              </a:gradFill>
              <a:ln w="14288">
                <a:solidFill>
                  <a:schemeClr val="tx2"/>
                </a:solidFill>
                <a:miter lim="800000"/>
                <a:headEnd/>
                <a:tailEnd/>
              </a:ln>
            </p:spPr>
            <p:txBody>
              <a:bodyPr>
                <a:prstTxWarp prst="textNoShape">
                  <a:avLst/>
                </a:prstTxWarp>
              </a:bodyPr>
              <a:lstStyle/>
              <a:p>
                <a:endParaRPr lang="en-US"/>
              </a:p>
            </p:txBody>
          </p:sp>
          <p:sp>
            <p:nvSpPr>
              <p:cNvPr id="1105929" name="Rectangle 9"/>
              <p:cNvSpPr>
                <a:spLocks noChangeArrowheads="1"/>
              </p:cNvSpPr>
              <p:nvPr/>
            </p:nvSpPr>
            <p:spPr bwMode="auto">
              <a:xfrm>
                <a:off x="3194" y="3237"/>
                <a:ext cx="352" cy="211"/>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US" sz="2200">
                    <a:solidFill>
                      <a:srgbClr val="FFFFFF"/>
                    </a:solidFill>
                  </a:rPr>
                  <a:t>40%</a:t>
                </a:r>
                <a:endParaRPr lang="en-US" sz="2400" u="sng">
                  <a:solidFill>
                    <a:schemeClr val="tx1"/>
                  </a:solidFill>
                  <a:latin typeface="Arial Black" charset="0"/>
                </a:endParaRPr>
              </a:p>
            </p:txBody>
          </p:sp>
        </p:grpSp>
        <p:grpSp>
          <p:nvGrpSpPr>
            <p:cNvPr id="5" name="Group 10"/>
            <p:cNvGrpSpPr>
              <a:grpSpLocks/>
            </p:cNvGrpSpPr>
            <p:nvPr/>
          </p:nvGrpSpPr>
          <p:grpSpPr bwMode="auto">
            <a:xfrm>
              <a:off x="2053" y="3499"/>
              <a:ext cx="932" cy="211"/>
              <a:chOff x="2053" y="3499"/>
              <a:chExt cx="932" cy="211"/>
            </a:xfrm>
          </p:grpSpPr>
          <p:sp>
            <p:nvSpPr>
              <p:cNvPr id="1105931" name="Rectangle 11"/>
              <p:cNvSpPr>
                <a:spLocks noChangeArrowheads="1"/>
              </p:cNvSpPr>
              <p:nvPr/>
            </p:nvSpPr>
            <p:spPr bwMode="auto">
              <a:xfrm>
                <a:off x="2053" y="3523"/>
                <a:ext cx="562" cy="162"/>
              </a:xfrm>
              <a:prstGeom prst="rect">
                <a:avLst/>
              </a:prstGeom>
              <a:gradFill rotWithShape="0">
                <a:gsLst>
                  <a:gs pos="0">
                    <a:srgbClr val="FF9900"/>
                  </a:gs>
                  <a:gs pos="50000">
                    <a:srgbClr val="FF9900">
                      <a:gamma/>
                      <a:shade val="72549"/>
                      <a:invGamma/>
                    </a:srgbClr>
                  </a:gs>
                  <a:gs pos="100000">
                    <a:srgbClr val="FF9900"/>
                  </a:gs>
                </a:gsLst>
                <a:lin ang="5400000" scaled="1"/>
              </a:gradFill>
              <a:ln w="14288">
                <a:solidFill>
                  <a:schemeClr val="tx2"/>
                </a:solidFill>
                <a:miter lim="800000"/>
                <a:headEnd/>
                <a:tailEnd/>
              </a:ln>
            </p:spPr>
            <p:txBody>
              <a:bodyPr>
                <a:prstTxWarp prst="textNoShape">
                  <a:avLst/>
                </a:prstTxWarp>
              </a:bodyPr>
              <a:lstStyle/>
              <a:p>
                <a:endParaRPr lang="en-US"/>
              </a:p>
            </p:txBody>
          </p:sp>
          <p:sp>
            <p:nvSpPr>
              <p:cNvPr id="1105932" name="Rectangle 12"/>
              <p:cNvSpPr>
                <a:spLocks noChangeArrowheads="1"/>
              </p:cNvSpPr>
              <p:nvPr/>
            </p:nvSpPr>
            <p:spPr bwMode="auto">
              <a:xfrm>
                <a:off x="2633" y="3499"/>
                <a:ext cx="352" cy="211"/>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US" sz="2200">
                    <a:solidFill>
                      <a:srgbClr val="FFFFFF"/>
                    </a:solidFill>
                  </a:rPr>
                  <a:t>20%</a:t>
                </a:r>
                <a:endParaRPr lang="en-US" sz="2400" u="sng">
                  <a:solidFill>
                    <a:schemeClr val="tx1"/>
                  </a:solidFill>
                  <a:latin typeface="Arial Black" charset="0"/>
                </a:endParaRPr>
              </a:p>
            </p:txBody>
          </p:sp>
        </p:grpSp>
        <p:grpSp>
          <p:nvGrpSpPr>
            <p:cNvPr id="6" name="Group 13"/>
            <p:cNvGrpSpPr>
              <a:grpSpLocks/>
            </p:cNvGrpSpPr>
            <p:nvPr/>
          </p:nvGrpSpPr>
          <p:grpSpPr bwMode="auto">
            <a:xfrm>
              <a:off x="2053" y="2018"/>
              <a:ext cx="2152" cy="211"/>
              <a:chOff x="2053" y="2018"/>
              <a:chExt cx="2152" cy="211"/>
            </a:xfrm>
          </p:grpSpPr>
          <p:sp>
            <p:nvSpPr>
              <p:cNvPr id="1105934" name="Rectangle 14"/>
              <p:cNvSpPr>
                <a:spLocks noChangeArrowheads="1"/>
              </p:cNvSpPr>
              <p:nvPr/>
            </p:nvSpPr>
            <p:spPr bwMode="auto">
              <a:xfrm>
                <a:off x="2053" y="2042"/>
                <a:ext cx="1775" cy="162"/>
              </a:xfrm>
              <a:prstGeom prst="rect">
                <a:avLst/>
              </a:prstGeom>
              <a:gradFill rotWithShape="0">
                <a:gsLst>
                  <a:gs pos="0">
                    <a:srgbClr val="FF9900"/>
                  </a:gs>
                  <a:gs pos="50000">
                    <a:srgbClr val="FF9900">
                      <a:gamma/>
                      <a:shade val="72549"/>
                      <a:invGamma/>
                    </a:srgbClr>
                  </a:gs>
                  <a:gs pos="100000">
                    <a:srgbClr val="FF9900"/>
                  </a:gs>
                </a:gsLst>
                <a:lin ang="5400000" scaled="1"/>
              </a:gradFill>
              <a:ln w="14288">
                <a:solidFill>
                  <a:schemeClr val="tx2"/>
                </a:solidFill>
                <a:miter lim="800000"/>
                <a:headEnd/>
                <a:tailEnd/>
              </a:ln>
            </p:spPr>
            <p:txBody>
              <a:bodyPr>
                <a:prstTxWarp prst="textNoShape">
                  <a:avLst/>
                </a:prstTxWarp>
              </a:bodyPr>
              <a:lstStyle/>
              <a:p>
                <a:endParaRPr lang="en-US"/>
              </a:p>
            </p:txBody>
          </p:sp>
          <p:sp>
            <p:nvSpPr>
              <p:cNvPr id="1105935" name="Rectangle 15"/>
              <p:cNvSpPr>
                <a:spLocks noChangeArrowheads="1"/>
              </p:cNvSpPr>
              <p:nvPr/>
            </p:nvSpPr>
            <p:spPr bwMode="auto">
              <a:xfrm>
                <a:off x="3853" y="2018"/>
                <a:ext cx="352" cy="211"/>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US" sz="2200">
                    <a:solidFill>
                      <a:srgbClr val="FFFFFF"/>
                    </a:solidFill>
                  </a:rPr>
                  <a:t>63%</a:t>
                </a:r>
                <a:endParaRPr lang="en-US" sz="2400" u="sng">
                  <a:solidFill>
                    <a:schemeClr val="tx1"/>
                  </a:solidFill>
                  <a:latin typeface="Arial Black" charset="0"/>
                </a:endParaRPr>
              </a:p>
            </p:txBody>
          </p:sp>
        </p:grpSp>
        <p:grpSp>
          <p:nvGrpSpPr>
            <p:cNvPr id="7" name="Group 16"/>
            <p:cNvGrpSpPr>
              <a:grpSpLocks/>
            </p:cNvGrpSpPr>
            <p:nvPr/>
          </p:nvGrpSpPr>
          <p:grpSpPr bwMode="auto">
            <a:xfrm>
              <a:off x="2053" y="2263"/>
              <a:ext cx="2152" cy="211"/>
              <a:chOff x="2053" y="2263"/>
              <a:chExt cx="2152" cy="211"/>
            </a:xfrm>
          </p:grpSpPr>
          <p:sp>
            <p:nvSpPr>
              <p:cNvPr id="1105937" name="Rectangle 17"/>
              <p:cNvSpPr>
                <a:spLocks noChangeArrowheads="1"/>
              </p:cNvSpPr>
              <p:nvPr/>
            </p:nvSpPr>
            <p:spPr bwMode="auto">
              <a:xfrm>
                <a:off x="2053" y="2288"/>
                <a:ext cx="1775" cy="161"/>
              </a:xfrm>
              <a:prstGeom prst="rect">
                <a:avLst/>
              </a:prstGeom>
              <a:gradFill rotWithShape="0">
                <a:gsLst>
                  <a:gs pos="0">
                    <a:srgbClr val="FF9900"/>
                  </a:gs>
                  <a:gs pos="50000">
                    <a:srgbClr val="FF9900">
                      <a:gamma/>
                      <a:shade val="72549"/>
                      <a:invGamma/>
                    </a:srgbClr>
                  </a:gs>
                  <a:gs pos="100000">
                    <a:srgbClr val="FF9900"/>
                  </a:gs>
                </a:gsLst>
                <a:lin ang="5400000" scaled="1"/>
              </a:gradFill>
              <a:ln w="14351">
                <a:solidFill>
                  <a:schemeClr val="tx2"/>
                </a:solidFill>
                <a:miter lim="800000"/>
                <a:headEnd/>
                <a:tailEnd/>
              </a:ln>
            </p:spPr>
            <p:txBody>
              <a:bodyPr>
                <a:prstTxWarp prst="textNoShape">
                  <a:avLst/>
                </a:prstTxWarp>
              </a:bodyPr>
              <a:lstStyle/>
              <a:p>
                <a:endParaRPr lang="en-US"/>
              </a:p>
            </p:txBody>
          </p:sp>
          <p:sp>
            <p:nvSpPr>
              <p:cNvPr id="1105938" name="Rectangle 18"/>
              <p:cNvSpPr>
                <a:spLocks noChangeArrowheads="1"/>
              </p:cNvSpPr>
              <p:nvPr/>
            </p:nvSpPr>
            <p:spPr bwMode="auto">
              <a:xfrm>
                <a:off x="3853" y="2263"/>
                <a:ext cx="352" cy="211"/>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US" sz="2200">
                    <a:solidFill>
                      <a:srgbClr val="FFFFFF"/>
                    </a:solidFill>
                  </a:rPr>
                  <a:t>63%</a:t>
                </a:r>
                <a:endParaRPr lang="en-US" sz="2400" u="sng">
                  <a:solidFill>
                    <a:schemeClr val="tx1"/>
                  </a:solidFill>
                  <a:latin typeface="Arial Black" charset="0"/>
                </a:endParaRPr>
              </a:p>
            </p:txBody>
          </p:sp>
        </p:grpSp>
        <p:grpSp>
          <p:nvGrpSpPr>
            <p:cNvPr id="8" name="Group 19"/>
            <p:cNvGrpSpPr>
              <a:grpSpLocks/>
            </p:cNvGrpSpPr>
            <p:nvPr/>
          </p:nvGrpSpPr>
          <p:grpSpPr bwMode="auto">
            <a:xfrm>
              <a:off x="2053" y="2513"/>
              <a:ext cx="2152" cy="211"/>
              <a:chOff x="2053" y="2513"/>
              <a:chExt cx="2152" cy="211"/>
            </a:xfrm>
          </p:grpSpPr>
          <p:sp>
            <p:nvSpPr>
              <p:cNvPr id="1105940" name="Rectangle 20"/>
              <p:cNvSpPr>
                <a:spLocks noChangeArrowheads="1"/>
              </p:cNvSpPr>
              <p:nvPr/>
            </p:nvSpPr>
            <p:spPr bwMode="auto">
              <a:xfrm>
                <a:off x="2053" y="2538"/>
                <a:ext cx="1775" cy="161"/>
              </a:xfrm>
              <a:prstGeom prst="rect">
                <a:avLst/>
              </a:prstGeom>
              <a:gradFill rotWithShape="0">
                <a:gsLst>
                  <a:gs pos="0">
                    <a:srgbClr val="FF9900"/>
                  </a:gs>
                  <a:gs pos="50000">
                    <a:srgbClr val="FF9900">
                      <a:gamma/>
                      <a:shade val="72549"/>
                      <a:invGamma/>
                    </a:srgbClr>
                  </a:gs>
                  <a:gs pos="100000">
                    <a:srgbClr val="FF9900"/>
                  </a:gs>
                </a:gsLst>
                <a:lin ang="5400000" scaled="1"/>
              </a:gradFill>
              <a:ln w="14288">
                <a:solidFill>
                  <a:schemeClr val="tx2"/>
                </a:solidFill>
                <a:miter lim="800000"/>
                <a:headEnd/>
                <a:tailEnd/>
              </a:ln>
            </p:spPr>
            <p:txBody>
              <a:bodyPr>
                <a:prstTxWarp prst="textNoShape">
                  <a:avLst/>
                </a:prstTxWarp>
              </a:bodyPr>
              <a:lstStyle/>
              <a:p>
                <a:endParaRPr lang="en-US"/>
              </a:p>
            </p:txBody>
          </p:sp>
          <p:sp>
            <p:nvSpPr>
              <p:cNvPr id="1105941" name="Rectangle 21"/>
              <p:cNvSpPr>
                <a:spLocks noChangeArrowheads="1"/>
              </p:cNvSpPr>
              <p:nvPr/>
            </p:nvSpPr>
            <p:spPr bwMode="auto">
              <a:xfrm>
                <a:off x="3853" y="2513"/>
                <a:ext cx="352" cy="211"/>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US" sz="2200">
                    <a:solidFill>
                      <a:srgbClr val="FFFFFF"/>
                    </a:solidFill>
                  </a:rPr>
                  <a:t>63%</a:t>
                </a:r>
                <a:endParaRPr lang="en-US" sz="2400" u="sng">
                  <a:solidFill>
                    <a:schemeClr val="tx1"/>
                  </a:solidFill>
                  <a:latin typeface="Arial Black" charset="0"/>
                </a:endParaRPr>
              </a:p>
            </p:txBody>
          </p:sp>
        </p:grpSp>
        <p:grpSp>
          <p:nvGrpSpPr>
            <p:cNvPr id="9" name="Group 22"/>
            <p:cNvGrpSpPr>
              <a:grpSpLocks/>
            </p:cNvGrpSpPr>
            <p:nvPr/>
          </p:nvGrpSpPr>
          <p:grpSpPr bwMode="auto">
            <a:xfrm>
              <a:off x="2053" y="3002"/>
              <a:ext cx="1869" cy="211"/>
              <a:chOff x="2053" y="3002"/>
              <a:chExt cx="1869" cy="211"/>
            </a:xfrm>
          </p:grpSpPr>
          <p:sp>
            <p:nvSpPr>
              <p:cNvPr id="1105943" name="Rectangle 23"/>
              <p:cNvSpPr>
                <a:spLocks noChangeArrowheads="1"/>
              </p:cNvSpPr>
              <p:nvPr/>
            </p:nvSpPr>
            <p:spPr bwMode="auto">
              <a:xfrm>
                <a:off x="2053" y="3027"/>
                <a:ext cx="1491" cy="161"/>
              </a:xfrm>
              <a:prstGeom prst="rect">
                <a:avLst/>
              </a:prstGeom>
              <a:gradFill rotWithShape="0">
                <a:gsLst>
                  <a:gs pos="0">
                    <a:srgbClr val="FF9900"/>
                  </a:gs>
                  <a:gs pos="50000">
                    <a:srgbClr val="FF9900">
                      <a:gamma/>
                      <a:shade val="72549"/>
                      <a:invGamma/>
                    </a:srgbClr>
                  </a:gs>
                  <a:gs pos="100000">
                    <a:srgbClr val="FF9900"/>
                  </a:gs>
                </a:gsLst>
                <a:lin ang="5400000" scaled="1"/>
              </a:gradFill>
              <a:ln w="14288">
                <a:solidFill>
                  <a:schemeClr val="tx2"/>
                </a:solidFill>
                <a:miter lim="800000"/>
                <a:headEnd/>
                <a:tailEnd/>
              </a:ln>
            </p:spPr>
            <p:txBody>
              <a:bodyPr>
                <a:prstTxWarp prst="textNoShape">
                  <a:avLst/>
                </a:prstTxWarp>
              </a:bodyPr>
              <a:lstStyle/>
              <a:p>
                <a:endParaRPr lang="en-US"/>
              </a:p>
            </p:txBody>
          </p:sp>
          <p:sp>
            <p:nvSpPr>
              <p:cNvPr id="1105944" name="Rectangle 24"/>
              <p:cNvSpPr>
                <a:spLocks noChangeArrowheads="1"/>
              </p:cNvSpPr>
              <p:nvPr/>
            </p:nvSpPr>
            <p:spPr bwMode="auto">
              <a:xfrm>
                <a:off x="3570" y="3002"/>
                <a:ext cx="352" cy="211"/>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US" sz="2200">
                    <a:solidFill>
                      <a:srgbClr val="FFFFFF"/>
                    </a:solidFill>
                  </a:rPr>
                  <a:t>53%</a:t>
                </a:r>
                <a:endParaRPr lang="en-US" sz="2400" u="sng">
                  <a:solidFill>
                    <a:schemeClr val="tx1"/>
                  </a:solidFill>
                  <a:latin typeface="Arial Black" charset="0"/>
                </a:endParaRPr>
              </a:p>
            </p:txBody>
          </p:sp>
        </p:grpSp>
      </p:grpSp>
      <p:sp>
        <p:nvSpPr>
          <p:cNvPr id="1105945" name="Rectangle 25"/>
          <p:cNvSpPr>
            <a:spLocks noChangeArrowheads="1"/>
          </p:cNvSpPr>
          <p:nvPr/>
        </p:nvSpPr>
        <p:spPr bwMode="auto">
          <a:xfrm>
            <a:off x="2347004" y="2333239"/>
            <a:ext cx="3259137" cy="257175"/>
          </a:xfrm>
          <a:prstGeom prst="rect">
            <a:avLst/>
          </a:prstGeom>
          <a:gradFill rotWithShape="0">
            <a:gsLst>
              <a:gs pos="0">
                <a:srgbClr val="669900"/>
              </a:gs>
              <a:gs pos="50000">
                <a:srgbClr val="669900">
                  <a:gamma/>
                  <a:shade val="46275"/>
                  <a:invGamma/>
                </a:srgbClr>
              </a:gs>
              <a:gs pos="100000">
                <a:srgbClr val="669900"/>
              </a:gs>
            </a:gsLst>
            <a:lin ang="5400000" scaled="1"/>
          </a:gradFill>
          <a:ln w="14351">
            <a:solidFill>
              <a:schemeClr val="tx2"/>
            </a:solidFill>
            <a:miter lim="800000"/>
            <a:headEnd/>
            <a:tailEnd/>
          </a:ln>
        </p:spPr>
        <p:txBody>
          <a:bodyPr>
            <a:prstTxWarp prst="textNoShape">
              <a:avLst/>
            </a:prstTxWarp>
          </a:bodyPr>
          <a:lstStyle/>
          <a:p>
            <a:endParaRPr lang="en-US"/>
          </a:p>
        </p:txBody>
      </p:sp>
      <p:sp>
        <p:nvSpPr>
          <p:cNvPr id="1105946" name="Rectangle 26"/>
          <p:cNvSpPr>
            <a:spLocks noChangeArrowheads="1"/>
          </p:cNvSpPr>
          <p:nvPr/>
        </p:nvSpPr>
        <p:spPr bwMode="auto">
          <a:xfrm>
            <a:off x="5635625" y="2311400"/>
            <a:ext cx="558800" cy="334963"/>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US" sz="2200">
                <a:solidFill>
                  <a:srgbClr val="FFFFFF"/>
                </a:solidFill>
              </a:rPr>
              <a:t>73%</a:t>
            </a:r>
            <a:endParaRPr lang="en-US" sz="2400" u="sng">
              <a:solidFill>
                <a:schemeClr val="tx1"/>
              </a:solidFill>
              <a:latin typeface="Arial Black" charset="0"/>
            </a:endParaRPr>
          </a:p>
        </p:txBody>
      </p:sp>
      <p:grpSp>
        <p:nvGrpSpPr>
          <p:cNvPr id="10" name="Group 27"/>
          <p:cNvGrpSpPr>
            <a:grpSpLocks/>
          </p:cNvGrpSpPr>
          <p:nvPr/>
        </p:nvGrpSpPr>
        <p:grpSpPr bwMode="auto">
          <a:xfrm>
            <a:off x="2338388" y="4665663"/>
            <a:ext cx="3138487" cy="334962"/>
            <a:chOff x="2053" y="2765"/>
            <a:chExt cx="1977" cy="211"/>
          </a:xfrm>
        </p:grpSpPr>
        <p:sp>
          <p:nvSpPr>
            <p:cNvPr id="1105948" name="Rectangle 28"/>
            <p:cNvSpPr>
              <a:spLocks noChangeArrowheads="1"/>
            </p:cNvSpPr>
            <p:nvPr/>
          </p:nvSpPr>
          <p:spPr bwMode="auto">
            <a:xfrm>
              <a:off x="2053" y="2789"/>
              <a:ext cx="1608" cy="162"/>
            </a:xfrm>
            <a:prstGeom prst="rect">
              <a:avLst/>
            </a:prstGeom>
            <a:gradFill rotWithShape="0">
              <a:gsLst>
                <a:gs pos="0">
                  <a:srgbClr val="669900"/>
                </a:gs>
                <a:gs pos="50000">
                  <a:srgbClr val="669900">
                    <a:gamma/>
                    <a:shade val="46275"/>
                    <a:invGamma/>
                  </a:srgbClr>
                </a:gs>
                <a:gs pos="100000">
                  <a:srgbClr val="669900"/>
                </a:gs>
              </a:gsLst>
              <a:lin ang="5400000" scaled="1"/>
            </a:gradFill>
            <a:ln w="14288">
              <a:solidFill>
                <a:schemeClr val="tx2"/>
              </a:solidFill>
              <a:miter lim="800000"/>
              <a:headEnd/>
              <a:tailEnd/>
            </a:ln>
          </p:spPr>
          <p:txBody>
            <a:bodyPr>
              <a:prstTxWarp prst="textNoShape">
                <a:avLst/>
              </a:prstTxWarp>
            </a:bodyPr>
            <a:lstStyle/>
            <a:p>
              <a:endParaRPr lang="en-US"/>
            </a:p>
          </p:txBody>
        </p:sp>
        <p:sp>
          <p:nvSpPr>
            <p:cNvPr id="1105949" name="Rectangle 29"/>
            <p:cNvSpPr>
              <a:spLocks noChangeArrowheads="1"/>
            </p:cNvSpPr>
            <p:nvPr/>
          </p:nvSpPr>
          <p:spPr bwMode="auto">
            <a:xfrm>
              <a:off x="3678" y="2765"/>
              <a:ext cx="352" cy="211"/>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US" sz="2200">
                  <a:solidFill>
                    <a:srgbClr val="FFFFFF"/>
                  </a:solidFill>
                </a:rPr>
                <a:t>57%</a:t>
              </a:r>
              <a:endParaRPr lang="en-US" sz="2400" u="sng">
                <a:solidFill>
                  <a:schemeClr val="tx1"/>
                </a:solidFill>
                <a:latin typeface="Arial Black" charset="0"/>
              </a:endParaRPr>
            </a:p>
          </p:txBody>
        </p:sp>
      </p:grpSp>
      <p:sp>
        <p:nvSpPr>
          <p:cNvPr id="1105950" name="Rectangle 30"/>
          <p:cNvSpPr>
            <a:spLocks noChangeArrowheads="1"/>
          </p:cNvSpPr>
          <p:nvPr/>
        </p:nvSpPr>
        <p:spPr bwMode="auto">
          <a:xfrm>
            <a:off x="2338388" y="3121025"/>
            <a:ext cx="2992437" cy="255588"/>
          </a:xfrm>
          <a:prstGeom prst="rect">
            <a:avLst/>
          </a:prstGeom>
          <a:gradFill rotWithShape="0">
            <a:gsLst>
              <a:gs pos="0">
                <a:srgbClr val="669900"/>
              </a:gs>
              <a:gs pos="50000">
                <a:srgbClr val="669900">
                  <a:gamma/>
                  <a:shade val="46275"/>
                  <a:invGamma/>
                </a:srgbClr>
              </a:gs>
              <a:gs pos="100000">
                <a:srgbClr val="669900"/>
              </a:gs>
            </a:gsLst>
            <a:lin ang="5400000" scaled="1"/>
          </a:gradFill>
          <a:ln w="14351">
            <a:solidFill>
              <a:schemeClr val="tx2"/>
            </a:solidFill>
            <a:miter lim="800000"/>
            <a:headEnd/>
            <a:tailEnd/>
          </a:ln>
        </p:spPr>
        <p:txBody>
          <a:bodyPr>
            <a:prstTxWarp prst="textNoShape">
              <a:avLst/>
            </a:prstTxWarp>
          </a:bodyPr>
          <a:lstStyle/>
          <a:p>
            <a:endParaRPr lang="en-US"/>
          </a:p>
        </p:txBody>
      </p:sp>
      <p:sp>
        <p:nvSpPr>
          <p:cNvPr id="1105951" name="Rectangle 31"/>
          <p:cNvSpPr>
            <a:spLocks noChangeArrowheads="1"/>
          </p:cNvSpPr>
          <p:nvPr/>
        </p:nvSpPr>
        <p:spPr bwMode="auto">
          <a:xfrm>
            <a:off x="5372100" y="3081338"/>
            <a:ext cx="558800" cy="334962"/>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US" sz="2200">
                <a:solidFill>
                  <a:srgbClr val="FFFFFF"/>
                </a:solidFill>
              </a:rPr>
              <a:t>67%</a:t>
            </a:r>
            <a:endParaRPr lang="en-US" sz="2400" u="sng">
              <a:solidFill>
                <a:schemeClr val="tx1"/>
              </a:solidFill>
              <a:latin typeface="Arial Black" charset="0"/>
            </a:endParaRPr>
          </a:p>
        </p:txBody>
      </p:sp>
      <p:grpSp>
        <p:nvGrpSpPr>
          <p:cNvPr id="11" name="Group 32"/>
          <p:cNvGrpSpPr>
            <a:grpSpLocks/>
          </p:cNvGrpSpPr>
          <p:nvPr/>
        </p:nvGrpSpPr>
        <p:grpSpPr bwMode="auto">
          <a:xfrm>
            <a:off x="2309813" y="1617663"/>
            <a:ext cx="4919662" cy="4659312"/>
            <a:chOff x="1959" y="1019"/>
            <a:chExt cx="3099" cy="2935"/>
          </a:xfrm>
        </p:grpSpPr>
        <p:sp>
          <p:nvSpPr>
            <p:cNvPr id="1105953" name="Line 33"/>
            <p:cNvSpPr>
              <a:spLocks noChangeShapeType="1"/>
            </p:cNvSpPr>
            <p:nvPr/>
          </p:nvSpPr>
          <p:spPr bwMode="auto">
            <a:xfrm>
              <a:off x="2053" y="3717"/>
              <a:ext cx="2815" cy="1"/>
            </a:xfrm>
            <a:prstGeom prst="line">
              <a:avLst/>
            </a:prstGeom>
            <a:noFill/>
            <a:ln w="28575">
              <a:solidFill>
                <a:schemeClr val="tx1"/>
              </a:solidFill>
              <a:round/>
              <a:headEnd/>
              <a:tailEnd/>
            </a:ln>
          </p:spPr>
          <p:txBody>
            <a:bodyPr>
              <a:prstTxWarp prst="textNoShape">
                <a:avLst/>
              </a:prstTxWarp>
            </a:bodyPr>
            <a:lstStyle/>
            <a:p>
              <a:endParaRPr lang="en-US"/>
            </a:p>
          </p:txBody>
        </p:sp>
        <p:sp>
          <p:nvSpPr>
            <p:cNvPr id="1105954" name="Line 34"/>
            <p:cNvSpPr>
              <a:spLocks noChangeShapeType="1"/>
            </p:cNvSpPr>
            <p:nvPr/>
          </p:nvSpPr>
          <p:spPr bwMode="auto">
            <a:xfrm flipV="1">
              <a:off x="2053" y="3717"/>
              <a:ext cx="1" cy="39"/>
            </a:xfrm>
            <a:prstGeom prst="line">
              <a:avLst/>
            </a:prstGeom>
            <a:noFill/>
            <a:ln w="14288">
              <a:solidFill>
                <a:schemeClr val="tx1"/>
              </a:solidFill>
              <a:round/>
              <a:headEnd/>
              <a:tailEnd/>
            </a:ln>
          </p:spPr>
          <p:txBody>
            <a:bodyPr>
              <a:prstTxWarp prst="textNoShape">
                <a:avLst/>
              </a:prstTxWarp>
            </a:bodyPr>
            <a:lstStyle/>
            <a:p>
              <a:endParaRPr lang="en-US"/>
            </a:p>
          </p:txBody>
        </p:sp>
        <p:sp>
          <p:nvSpPr>
            <p:cNvPr id="1105955" name="Line 35"/>
            <p:cNvSpPr>
              <a:spLocks noChangeShapeType="1"/>
            </p:cNvSpPr>
            <p:nvPr/>
          </p:nvSpPr>
          <p:spPr bwMode="auto">
            <a:xfrm>
              <a:off x="2053" y="1019"/>
              <a:ext cx="1" cy="2698"/>
            </a:xfrm>
            <a:prstGeom prst="line">
              <a:avLst/>
            </a:prstGeom>
            <a:noFill/>
            <a:ln w="14288">
              <a:solidFill>
                <a:schemeClr val="tx1"/>
              </a:solidFill>
              <a:round/>
              <a:headEnd/>
              <a:tailEnd/>
            </a:ln>
          </p:spPr>
          <p:txBody>
            <a:bodyPr>
              <a:prstTxWarp prst="textNoShape">
                <a:avLst/>
              </a:prstTxWarp>
            </a:bodyPr>
            <a:lstStyle/>
            <a:p>
              <a:endParaRPr lang="en-US"/>
            </a:p>
          </p:txBody>
        </p:sp>
        <p:sp>
          <p:nvSpPr>
            <p:cNvPr id="1105956" name="Line 36"/>
            <p:cNvSpPr>
              <a:spLocks noChangeShapeType="1"/>
            </p:cNvSpPr>
            <p:nvPr/>
          </p:nvSpPr>
          <p:spPr bwMode="auto">
            <a:xfrm>
              <a:off x="2014" y="3717"/>
              <a:ext cx="39" cy="1"/>
            </a:xfrm>
            <a:prstGeom prst="line">
              <a:avLst/>
            </a:prstGeom>
            <a:noFill/>
            <a:ln w="14288">
              <a:solidFill>
                <a:schemeClr val="tx1"/>
              </a:solidFill>
              <a:round/>
              <a:headEnd/>
              <a:tailEnd/>
            </a:ln>
          </p:spPr>
          <p:txBody>
            <a:bodyPr>
              <a:prstTxWarp prst="textNoShape">
                <a:avLst/>
              </a:prstTxWarp>
            </a:bodyPr>
            <a:lstStyle/>
            <a:p>
              <a:endParaRPr lang="en-US"/>
            </a:p>
          </p:txBody>
        </p:sp>
        <p:sp>
          <p:nvSpPr>
            <p:cNvPr id="1105957" name="Line 37"/>
            <p:cNvSpPr>
              <a:spLocks noChangeShapeType="1"/>
            </p:cNvSpPr>
            <p:nvPr/>
          </p:nvSpPr>
          <p:spPr bwMode="auto">
            <a:xfrm>
              <a:off x="2014" y="3472"/>
              <a:ext cx="39" cy="1"/>
            </a:xfrm>
            <a:prstGeom prst="line">
              <a:avLst/>
            </a:prstGeom>
            <a:noFill/>
            <a:ln w="14288">
              <a:solidFill>
                <a:schemeClr val="tx1"/>
              </a:solidFill>
              <a:round/>
              <a:headEnd/>
              <a:tailEnd/>
            </a:ln>
          </p:spPr>
          <p:txBody>
            <a:bodyPr>
              <a:prstTxWarp prst="textNoShape">
                <a:avLst/>
              </a:prstTxWarp>
            </a:bodyPr>
            <a:lstStyle/>
            <a:p>
              <a:endParaRPr lang="en-US"/>
            </a:p>
          </p:txBody>
        </p:sp>
        <p:sp>
          <p:nvSpPr>
            <p:cNvPr id="1105958" name="Line 38"/>
            <p:cNvSpPr>
              <a:spLocks noChangeShapeType="1"/>
            </p:cNvSpPr>
            <p:nvPr/>
          </p:nvSpPr>
          <p:spPr bwMode="auto">
            <a:xfrm>
              <a:off x="2014" y="3227"/>
              <a:ext cx="39" cy="1"/>
            </a:xfrm>
            <a:prstGeom prst="line">
              <a:avLst/>
            </a:prstGeom>
            <a:noFill/>
            <a:ln w="14288">
              <a:solidFill>
                <a:schemeClr val="tx1"/>
              </a:solidFill>
              <a:round/>
              <a:headEnd/>
              <a:tailEnd/>
            </a:ln>
          </p:spPr>
          <p:txBody>
            <a:bodyPr>
              <a:prstTxWarp prst="textNoShape">
                <a:avLst/>
              </a:prstTxWarp>
            </a:bodyPr>
            <a:lstStyle/>
            <a:p>
              <a:endParaRPr lang="en-US"/>
            </a:p>
          </p:txBody>
        </p:sp>
        <p:sp>
          <p:nvSpPr>
            <p:cNvPr id="1105959" name="Line 39"/>
            <p:cNvSpPr>
              <a:spLocks noChangeShapeType="1"/>
            </p:cNvSpPr>
            <p:nvPr/>
          </p:nvSpPr>
          <p:spPr bwMode="auto">
            <a:xfrm>
              <a:off x="2014" y="2981"/>
              <a:ext cx="39" cy="1"/>
            </a:xfrm>
            <a:prstGeom prst="line">
              <a:avLst/>
            </a:prstGeom>
            <a:noFill/>
            <a:ln w="14288">
              <a:solidFill>
                <a:schemeClr val="tx1"/>
              </a:solidFill>
              <a:round/>
              <a:headEnd/>
              <a:tailEnd/>
            </a:ln>
          </p:spPr>
          <p:txBody>
            <a:bodyPr>
              <a:prstTxWarp prst="textNoShape">
                <a:avLst/>
              </a:prstTxWarp>
            </a:bodyPr>
            <a:lstStyle/>
            <a:p>
              <a:endParaRPr lang="en-US"/>
            </a:p>
          </p:txBody>
        </p:sp>
        <p:sp>
          <p:nvSpPr>
            <p:cNvPr id="1105960" name="Line 40"/>
            <p:cNvSpPr>
              <a:spLocks noChangeShapeType="1"/>
            </p:cNvSpPr>
            <p:nvPr/>
          </p:nvSpPr>
          <p:spPr bwMode="auto">
            <a:xfrm>
              <a:off x="2014" y="2736"/>
              <a:ext cx="39" cy="1"/>
            </a:xfrm>
            <a:prstGeom prst="line">
              <a:avLst/>
            </a:prstGeom>
            <a:noFill/>
            <a:ln w="14288">
              <a:solidFill>
                <a:schemeClr val="tx1"/>
              </a:solidFill>
              <a:round/>
              <a:headEnd/>
              <a:tailEnd/>
            </a:ln>
          </p:spPr>
          <p:txBody>
            <a:bodyPr>
              <a:prstTxWarp prst="textNoShape">
                <a:avLst/>
              </a:prstTxWarp>
            </a:bodyPr>
            <a:lstStyle/>
            <a:p>
              <a:endParaRPr lang="en-US"/>
            </a:p>
          </p:txBody>
        </p:sp>
        <p:sp>
          <p:nvSpPr>
            <p:cNvPr id="1105961" name="Line 41"/>
            <p:cNvSpPr>
              <a:spLocks noChangeShapeType="1"/>
            </p:cNvSpPr>
            <p:nvPr/>
          </p:nvSpPr>
          <p:spPr bwMode="auto">
            <a:xfrm>
              <a:off x="2014" y="2491"/>
              <a:ext cx="39" cy="1"/>
            </a:xfrm>
            <a:prstGeom prst="line">
              <a:avLst/>
            </a:prstGeom>
            <a:noFill/>
            <a:ln w="14288">
              <a:solidFill>
                <a:schemeClr val="tx1"/>
              </a:solidFill>
              <a:round/>
              <a:headEnd/>
              <a:tailEnd/>
            </a:ln>
          </p:spPr>
          <p:txBody>
            <a:bodyPr>
              <a:prstTxWarp prst="textNoShape">
                <a:avLst/>
              </a:prstTxWarp>
            </a:bodyPr>
            <a:lstStyle/>
            <a:p>
              <a:endParaRPr lang="en-US"/>
            </a:p>
          </p:txBody>
        </p:sp>
        <p:sp>
          <p:nvSpPr>
            <p:cNvPr id="1105962" name="Line 42"/>
            <p:cNvSpPr>
              <a:spLocks noChangeShapeType="1"/>
            </p:cNvSpPr>
            <p:nvPr/>
          </p:nvSpPr>
          <p:spPr bwMode="auto">
            <a:xfrm>
              <a:off x="2014" y="2245"/>
              <a:ext cx="39" cy="1"/>
            </a:xfrm>
            <a:prstGeom prst="line">
              <a:avLst/>
            </a:prstGeom>
            <a:noFill/>
            <a:ln w="14288">
              <a:solidFill>
                <a:schemeClr val="tx1"/>
              </a:solidFill>
              <a:round/>
              <a:headEnd/>
              <a:tailEnd/>
            </a:ln>
          </p:spPr>
          <p:txBody>
            <a:bodyPr>
              <a:prstTxWarp prst="textNoShape">
                <a:avLst/>
              </a:prstTxWarp>
            </a:bodyPr>
            <a:lstStyle/>
            <a:p>
              <a:endParaRPr lang="en-US"/>
            </a:p>
          </p:txBody>
        </p:sp>
        <p:sp>
          <p:nvSpPr>
            <p:cNvPr id="1105963" name="Line 43"/>
            <p:cNvSpPr>
              <a:spLocks noChangeShapeType="1"/>
            </p:cNvSpPr>
            <p:nvPr/>
          </p:nvSpPr>
          <p:spPr bwMode="auto">
            <a:xfrm>
              <a:off x="2014" y="2000"/>
              <a:ext cx="39" cy="1"/>
            </a:xfrm>
            <a:prstGeom prst="line">
              <a:avLst/>
            </a:prstGeom>
            <a:noFill/>
            <a:ln w="14288">
              <a:solidFill>
                <a:schemeClr val="tx1"/>
              </a:solidFill>
              <a:round/>
              <a:headEnd/>
              <a:tailEnd/>
            </a:ln>
          </p:spPr>
          <p:txBody>
            <a:bodyPr>
              <a:prstTxWarp prst="textNoShape">
                <a:avLst/>
              </a:prstTxWarp>
            </a:bodyPr>
            <a:lstStyle/>
            <a:p>
              <a:endParaRPr lang="en-US"/>
            </a:p>
          </p:txBody>
        </p:sp>
        <p:sp>
          <p:nvSpPr>
            <p:cNvPr id="1105964" name="Line 44"/>
            <p:cNvSpPr>
              <a:spLocks noChangeShapeType="1"/>
            </p:cNvSpPr>
            <p:nvPr/>
          </p:nvSpPr>
          <p:spPr bwMode="auto">
            <a:xfrm>
              <a:off x="2014" y="1755"/>
              <a:ext cx="39" cy="1"/>
            </a:xfrm>
            <a:prstGeom prst="line">
              <a:avLst/>
            </a:prstGeom>
            <a:noFill/>
            <a:ln w="14288">
              <a:solidFill>
                <a:schemeClr val="tx1"/>
              </a:solidFill>
              <a:round/>
              <a:headEnd/>
              <a:tailEnd/>
            </a:ln>
          </p:spPr>
          <p:txBody>
            <a:bodyPr>
              <a:prstTxWarp prst="textNoShape">
                <a:avLst/>
              </a:prstTxWarp>
            </a:bodyPr>
            <a:lstStyle/>
            <a:p>
              <a:endParaRPr lang="en-US"/>
            </a:p>
          </p:txBody>
        </p:sp>
        <p:sp>
          <p:nvSpPr>
            <p:cNvPr id="1105965" name="Line 45"/>
            <p:cNvSpPr>
              <a:spLocks noChangeShapeType="1"/>
            </p:cNvSpPr>
            <p:nvPr/>
          </p:nvSpPr>
          <p:spPr bwMode="auto">
            <a:xfrm>
              <a:off x="2014" y="1510"/>
              <a:ext cx="39" cy="1"/>
            </a:xfrm>
            <a:prstGeom prst="line">
              <a:avLst/>
            </a:prstGeom>
            <a:noFill/>
            <a:ln w="14288">
              <a:solidFill>
                <a:schemeClr val="tx1"/>
              </a:solidFill>
              <a:round/>
              <a:headEnd/>
              <a:tailEnd/>
            </a:ln>
          </p:spPr>
          <p:txBody>
            <a:bodyPr>
              <a:prstTxWarp prst="textNoShape">
                <a:avLst/>
              </a:prstTxWarp>
            </a:bodyPr>
            <a:lstStyle/>
            <a:p>
              <a:endParaRPr lang="en-US"/>
            </a:p>
          </p:txBody>
        </p:sp>
        <p:sp>
          <p:nvSpPr>
            <p:cNvPr id="1105966" name="Line 46"/>
            <p:cNvSpPr>
              <a:spLocks noChangeShapeType="1"/>
            </p:cNvSpPr>
            <p:nvPr/>
          </p:nvSpPr>
          <p:spPr bwMode="auto">
            <a:xfrm>
              <a:off x="2014" y="1264"/>
              <a:ext cx="39" cy="1"/>
            </a:xfrm>
            <a:prstGeom prst="line">
              <a:avLst/>
            </a:prstGeom>
            <a:noFill/>
            <a:ln w="14288">
              <a:solidFill>
                <a:schemeClr val="tx1"/>
              </a:solidFill>
              <a:round/>
              <a:headEnd/>
              <a:tailEnd/>
            </a:ln>
          </p:spPr>
          <p:txBody>
            <a:bodyPr>
              <a:prstTxWarp prst="textNoShape">
                <a:avLst/>
              </a:prstTxWarp>
            </a:bodyPr>
            <a:lstStyle/>
            <a:p>
              <a:endParaRPr lang="en-US"/>
            </a:p>
          </p:txBody>
        </p:sp>
        <p:sp>
          <p:nvSpPr>
            <p:cNvPr id="1105967" name="Line 47"/>
            <p:cNvSpPr>
              <a:spLocks noChangeShapeType="1"/>
            </p:cNvSpPr>
            <p:nvPr/>
          </p:nvSpPr>
          <p:spPr bwMode="auto">
            <a:xfrm>
              <a:off x="2014" y="1019"/>
              <a:ext cx="39" cy="1"/>
            </a:xfrm>
            <a:prstGeom prst="line">
              <a:avLst/>
            </a:prstGeom>
            <a:noFill/>
            <a:ln w="14288">
              <a:solidFill>
                <a:schemeClr val="tx1"/>
              </a:solidFill>
              <a:round/>
              <a:headEnd/>
              <a:tailEnd/>
            </a:ln>
          </p:spPr>
          <p:txBody>
            <a:bodyPr>
              <a:prstTxWarp prst="textNoShape">
                <a:avLst/>
              </a:prstTxWarp>
            </a:bodyPr>
            <a:lstStyle/>
            <a:p>
              <a:endParaRPr lang="en-US"/>
            </a:p>
          </p:txBody>
        </p:sp>
        <p:sp>
          <p:nvSpPr>
            <p:cNvPr id="1105968" name="Rectangle 48"/>
            <p:cNvSpPr>
              <a:spLocks noChangeArrowheads="1"/>
            </p:cNvSpPr>
            <p:nvPr/>
          </p:nvSpPr>
          <p:spPr bwMode="auto">
            <a:xfrm>
              <a:off x="1959" y="3781"/>
              <a:ext cx="208" cy="173"/>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US" sz="1800" b="1">
                  <a:solidFill>
                    <a:srgbClr val="FFFFFF"/>
                  </a:solidFill>
                </a:rPr>
                <a:t>0%</a:t>
              </a:r>
              <a:endParaRPr lang="en-US" sz="2400" b="1" u="sng">
                <a:solidFill>
                  <a:schemeClr val="tx1"/>
                </a:solidFill>
              </a:endParaRPr>
            </a:p>
          </p:txBody>
        </p:sp>
        <p:sp>
          <p:nvSpPr>
            <p:cNvPr id="1105969" name="Rectangle 49"/>
            <p:cNvSpPr>
              <a:spLocks noChangeArrowheads="1"/>
            </p:cNvSpPr>
            <p:nvPr/>
          </p:nvSpPr>
          <p:spPr bwMode="auto">
            <a:xfrm>
              <a:off x="2850" y="3781"/>
              <a:ext cx="288" cy="173"/>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US" sz="1800" b="1">
                  <a:solidFill>
                    <a:srgbClr val="FFFFFF"/>
                  </a:solidFill>
                </a:rPr>
                <a:t>33%</a:t>
              </a:r>
              <a:endParaRPr lang="en-US" sz="2400" b="1" u="sng">
                <a:solidFill>
                  <a:schemeClr val="tx1"/>
                </a:solidFill>
              </a:endParaRPr>
            </a:p>
          </p:txBody>
        </p:sp>
        <p:sp>
          <p:nvSpPr>
            <p:cNvPr id="1105970" name="Rectangle 50"/>
            <p:cNvSpPr>
              <a:spLocks noChangeArrowheads="1"/>
            </p:cNvSpPr>
            <p:nvPr/>
          </p:nvSpPr>
          <p:spPr bwMode="auto">
            <a:xfrm>
              <a:off x="3786" y="3781"/>
              <a:ext cx="288" cy="173"/>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US" sz="1800" b="1">
                  <a:solidFill>
                    <a:srgbClr val="FFFFFF"/>
                  </a:solidFill>
                </a:rPr>
                <a:t>67%</a:t>
              </a:r>
              <a:endParaRPr lang="en-US" sz="2400" b="1" u="sng">
                <a:solidFill>
                  <a:schemeClr val="tx1"/>
                </a:solidFill>
              </a:endParaRPr>
            </a:p>
          </p:txBody>
        </p:sp>
        <p:sp>
          <p:nvSpPr>
            <p:cNvPr id="1105971" name="Rectangle 51"/>
            <p:cNvSpPr>
              <a:spLocks noChangeArrowheads="1"/>
            </p:cNvSpPr>
            <p:nvPr/>
          </p:nvSpPr>
          <p:spPr bwMode="auto">
            <a:xfrm>
              <a:off x="4690" y="3781"/>
              <a:ext cx="368" cy="173"/>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US" sz="1800" b="1">
                  <a:solidFill>
                    <a:srgbClr val="FFFFFF"/>
                  </a:solidFill>
                </a:rPr>
                <a:t>100%</a:t>
              </a:r>
              <a:endParaRPr lang="en-US" sz="2400" b="1" u="sng">
                <a:solidFill>
                  <a:schemeClr val="tx1"/>
                </a:solidFill>
              </a:endParaRPr>
            </a:p>
          </p:txBody>
        </p:sp>
      </p:grpSp>
      <p:sp>
        <p:nvSpPr>
          <p:cNvPr id="1105972" name="Rectangle 52"/>
          <p:cNvSpPr>
            <a:spLocks noChangeArrowheads="1"/>
          </p:cNvSpPr>
          <p:nvPr/>
        </p:nvSpPr>
        <p:spPr bwMode="auto">
          <a:xfrm>
            <a:off x="1325563" y="5854700"/>
            <a:ext cx="869950" cy="244475"/>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US" sz="1600" b="1">
                <a:solidFill>
                  <a:srgbClr val="FFFFFF"/>
                </a:solidFill>
              </a:rPr>
              <a:t>Vomiting</a:t>
            </a:r>
            <a:endParaRPr lang="en-US" sz="1600" b="1" u="sng">
              <a:solidFill>
                <a:schemeClr val="tx1"/>
              </a:solidFill>
            </a:endParaRPr>
          </a:p>
        </p:txBody>
      </p:sp>
      <p:sp>
        <p:nvSpPr>
          <p:cNvPr id="1105973" name="Rectangle 53"/>
          <p:cNvSpPr>
            <a:spLocks noChangeArrowheads="1"/>
          </p:cNvSpPr>
          <p:nvPr/>
        </p:nvSpPr>
        <p:spPr bwMode="auto">
          <a:xfrm>
            <a:off x="900113" y="5464175"/>
            <a:ext cx="1295400" cy="244475"/>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US" sz="1600" b="1">
                <a:solidFill>
                  <a:srgbClr val="FFFFFF"/>
                </a:solidFill>
              </a:rPr>
              <a:t>Phonophobia</a:t>
            </a:r>
            <a:endParaRPr lang="en-US" sz="1600" b="1" u="sng">
              <a:solidFill>
                <a:schemeClr val="tx1"/>
              </a:solidFill>
            </a:endParaRPr>
          </a:p>
        </p:txBody>
      </p:sp>
      <p:sp>
        <p:nvSpPr>
          <p:cNvPr id="1105974" name="Rectangle 54"/>
          <p:cNvSpPr>
            <a:spLocks noChangeArrowheads="1"/>
          </p:cNvSpPr>
          <p:nvPr/>
        </p:nvSpPr>
        <p:spPr bwMode="auto">
          <a:xfrm>
            <a:off x="1281113" y="5075238"/>
            <a:ext cx="914400" cy="244475"/>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US" sz="1600" b="1">
                <a:solidFill>
                  <a:srgbClr val="FFFFFF"/>
                </a:solidFill>
              </a:rPr>
              <a:t>Pulsating</a:t>
            </a:r>
            <a:endParaRPr lang="en-US" sz="1600" b="1" u="sng">
              <a:solidFill>
                <a:schemeClr val="tx1"/>
              </a:solidFill>
            </a:endParaRPr>
          </a:p>
        </p:txBody>
      </p:sp>
      <p:sp>
        <p:nvSpPr>
          <p:cNvPr id="1105975" name="Rectangle 55"/>
          <p:cNvSpPr>
            <a:spLocks noChangeArrowheads="1"/>
          </p:cNvSpPr>
          <p:nvPr/>
        </p:nvSpPr>
        <p:spPr bwMode="auto">
          <a:xfrm>
            <a:off x="1474788" y="4295775"/>
            <a:ext cx="720725" cy="244475"/>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US" sz="1600" b="1">
                <a:solidFill>
                  <a:srgbClr val="FFFFFF"/>
                </a:solidFill>
              </a:rPr>
              <a:t>Nausea</a:t>
            </a:r>
            <a:endParaRPr lang="en-US" sz="1600" b="1" u="sng">
              <a:solidFill>
                <a:schemeClr val="tx1"/>
              </a:solidFill>
            </a:endParaRPr>
          </a:p>
        </p:txBody>
      </p:sp>
      <p:sp>
        <p:nvSpPr>
          <p:cNvPr id="1105976" name="Rectangle 56"/>
          <p:cNvSpPr>
            <a:spLocks noChangeArrowheads="1"/>
          </p:cNvSpPr>
          <p:nvPr/>
        </p:nvSpPr>
        <p:spPr bwMode="auto">
          <a:xfrm>
            <a:off x="1268413" y="3906838"/>
            <a:ext cx="927100" cy="244475"/>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US" sz="1600" b="1">
                <a:solidFill>
                  <a:srgbClr val="FFFFFF"/>
                </a:solidFill>
              </a:rPr>
              <a:t>Unilateral</a:t>
            </a:r>
            <a:endParaRPr lang="en-US" sz="1600" b="1" u="sng">
              <a:solidFill>
                <a:schemeClr val="tx1"/>
              </a:solidFill>
            </a:endParaRPr>
          </a:p>
        </p:txBody>
      </p:sp>
      <p:sp>
        <p:nvSpPr>
          <p:cNvPr id="1105977" name="Rectangle 57"/>
          <p:cNvSpPr>
            <a:spLocks noChangeArrowheads="1"/>
          </p:cNvSpPr>
          <p:nvPr/>
        </p:nvSpPr>
        <p:spPr bwMode="auto">
          <a:xfrm>
            <a:off x="128588" y="3517900"/>
            <a:ext cx="2066925" cy="244475"/>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US" sz="1600" b="1">
                <a:solidFill>
                  <a:srgbClr val="FFFFFF"/>
                </a:solidFill>
              </a:rPr>
              <a:t>Worsened by Activity</a:t>
            </a:r>
            <a:endParaRPr lang="en-US" sz="1600" b="1" u="sng">
              <a:solidFill>
                <a:schemeClr val="tx1"/>
              </a:solidFill>
            </a:endParaRPr>
          </a:p>
        </p:txBody>
      </p:sp>
      <p:sp>
        <p:nvSpPr>
          <p:cNvPr id="1105978" name="Rectangle 58"/>
          <p:cNvSpPr>
            <a:spLocks noChangeArrowheads="1"/>
          </p:cNvSpPr>
          <p:nvPr/>
        </p:nvSpPr>
        <p:spPr bwMode="auto">
          <a:xfrm>
            <a:off x="955675" y="2738438"/>
            <a:ext cx="1239838" cy="244475"/>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US" sz="1600" b="1">
                <a:solidFill>
                  <a:srgbClr val="FFFFFF"/>
                </a:solidFill>
              </a:rPr>
              <a:t>Photophobia</a:t>
            </a:r>
            <a:endParaRPr lang="en-US" sz="1600" b="1" u="sng">
              <a:solidFill>
                <a:schemeClr val="tx1"/>
              </a:solidFill>
            </a:endParaRPr>
          </a:p>
        </p:txBody>
      </p:sp>
      <p:sp>
        <p:nvSpPr>
          <p:cNvPr id="1105979" name="Rectangle 59"/>
          <p:cNvSpPr>
            <a:spLocks noChangeArrowheads="1"/>
          </p:cNvSpPr>
          <p:nvPr/>
        </p:nvSpPr>
        <p:spPr bwMode="auto">
          <a:xfrm>
            <a:off x="73025" y="2012950"/>
            <a:ext cx="2122488" cy="244475"/>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US" sz="1600" b="1" dirty="0">
                <a:solidFill>
                  <a:srgbClr val="FFFFFF"/>
                </a:solidFill>
              </a:rPr>
              <a:t>Moderate-Severe Pain</a:t>
            </a:r>
            <a:endParaRPr lang="en-US" sz="1600" b="1" u="sng" dirty="0">
              <a:solidFill>
                <a:schemeClr val="tx1"/>
              </a:solidFill>
            </a:endParaRPr>
          </a:p>
        </p:txBody>
      </p:sp>
      <p:sp>
        <p:nvSpPr>
          <p:cNvPr id="1105980" name="Rectangle 60"/>
          <p:cNvSpPr>
            <a:spLocks noChangeArrowheads="1"/>
          </p:cNvSpPr>
          <p:nvPr/>
        </p:nvSpPr>
        <p:spPr bwMode="auto">
          <a:xfrm>
            <a:off x="1327150" y="3127375"/>
            <a:ext cx="868363" cy="244475"/>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US" sz="1600" b="1">
                <a:solidFill>
                  <a:srgbClr val="FFFFFF"/>
                </a:solidFill>
              </a:rPr>
              <a:t>Drainage</a:t>
            </a:r>
            <a:endParaRPr lang="en-US" sz="1600" b="1" u="sng">
              <a:solidFill>
                <a:schemeClr val="tx1"/>
              </a:solidFill>
            </a:endParaRPr>
          </a:p>
        </p:txBody>
      </p:sp>
      <p:sp>
        <p:nvSpPr>
          <p:cNvPr id="1105981" name="Rectangle 61"/>
          <p:cNvSpPr>
            <a:spLocks noChangeArrowheads="1"/>
          </p:cNvSpPr>
          <p:nvPr/>
        </p:nvSpPr>
        <p:spPr bwMode="auto">
          <a:xfrm>
            <a:off x="1212850" y="2349500"/>
            <a:ext cx="982663" cy="244475"/>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US" sz="1600" b="1">
                <a:solidFill>
                  <a:srgbClr val="FFFFFF"/>
                </a:solidFill>
              </a:rPr>
              <a:t>Stuffiness</a:t>
            </a:r>
            <a:endParaRPr lang="en-US" sz="1600" b="1" u="sng">
              <a:solidFill>
                <a:schemeClr val="tx1"/>
              </a:solidFill>
            </a:endParaRPr>
          </a:p>
        </p:txBody>
      </p:sp>
      <p:sp>
        <p:nvSpPr>
          <p:cNvPr id="1105982" name="Text Box 62"/>
          <p:cNvSpPr txBox="1">
            <a:spLocks noChangeArrowheads="1"/>
          </p:cNvSpPr>
          <p:nvPr/>
        </p:nvSpPr>
        <p:spPr bwMode="auto">
          <a:xfrm>
            <a:off x="6741047" y="1831975"/>
            <a:ext cx="720725" cy="457200"/>
          </a:xfrm>
          <a:prstGeom prst="rect">
            <a:avLst/>
          </a:prstGeom>
          <a:noFill/>
          <a:ln w="9525">
            <a:noFill/>
            <a:miter lim="800000"/>
            <a:headEnd/>
            <a:tailEnd/>
          </a:ln>
          <a:effectLst/>
        </p:spPr>
        <p:txBody>
          <a:bodyPr wrap="none">
            <a:prstTxWarp prst="textNoShape">
              <a:avLst/>
            </a:prstTxWarp>
            <a:spAutoFit/>
          </a:bodyPr>
          <a:lstStyle/>
          <a:p>
            <a:pPr algn="l"/>
            <a:r>
              <a:rPr lang="en-US" sz="2000" dirty="0">
                <a:solidFill>
                  <a:schemeClr val="bg1"/>
                </a:solidFill>
              </a:rPr>
              <a:t>97</a:t>
            </a:r>
            <a:r>
              <a:rPr lang="en-US" sz="2400" dirty="0">
                <a:solidFill>
                  <a:schemeClr val="bg1"/>
                </a:solidFill>
                <a:latin typeface="Times New Roman" charset="0"/>
              </a:rPr>
              <a:t>%</a:t>
            </a:r>
          </a:p>
        </p:txBody>
      </p:sp>
      <p:sp>
        <p:nvSpPr>
          <p:cNvPr id="1105983" name="Rectangle 63"/>
          <p:cNvSpPr>
            <a:spLocks noChangeArrowheads="1"/>
          </p:cNvSpPr>
          <p:nvPr/>
        </p:nvSpPr>
        <p:spPr bwMode="auto">
          <a:xfrm>
            <a:off x="2338388" y="1960563"/>
            <a:ext cx="4335462" cy="255587"/>
          </a:xfrm>
          <a:prstGeom prst="rect">
            <a:avLst/>
          </a:prstGeom>
          <a:gradFill rotWithShape="0">
            <a:gsLst>
              <a:gs pos="0">
                <a:srgbClr val="FF9900"/>
              </a:gs>
              <a:gs pos="50000">
                <a:srgbClr val="FF9900">
                  <a:gamma/>
                  <a:shade val="72549"/>
                  <a:invGamma/>
                </a:srgbClr>
              </a:gs>
              <a:gs pos="100000">
                <a:srgbClr val="FF9900"/>
              </a:gs>
            </a:gsLst>
            <a:lin ang="5400000" scaled="1"/>
          </a:gradFill>
          <a:ln w="14288">
            <a:solidFill>
              <a:schemeClr val="tx2"/>
            </a:solidFill>
            <a:miter lim="800000"/>
            <a:headEnd/>
            <a:tailEnd/>
          </a:ln>
        </p:spPr>
        <p:txBody>
          <a:bodyPr>
            <a:prstTxWarp prst="textNoShape">
              <a:avLst/>
            </a:prstTxWarp>
          </a:bodyPr>
          <a:lstStyle/>
          <a:p>
            <a:endParaRPr lang="en-US"/>
          </a:p>
        </p:txBody>
      </p:sp>
      <p:sp>
        <p:nvSpPr>
          <p:cNvPr id="1105984" name="Line 64"/>
          <p:cNvSpPr>
            <a:spLocks noChangeShapeType="1"/>
          </p:cNvSpPr>
          <p:nvPr/>
        </p:nvSpPr>
        <p:spPr bwMode="auto">
          <a:xfrm flipV="1">
            <a:off x="3824288" y="6262688"/>
            <a:ext cx="1587" cy="61912"/>
          </a:xfrm>
          <a:prstGeom prst="line">
            <a:avLst/>
          </a:prstGeom>
          <a:noFill/>
          <a:ln w="14288">
            <a:solidFill>
              <a:srgbClr val="333333"/>
            </a:solidFill>
            <a:round/>
            <a:headEnd/>
            <a:tailEnd/>
          </a:ln>
        </p:spPr>
        <p:txBody>
          <a:bodyPr>
            <a:prstTxWarp prst="textNoShape">
              <a:avLst/>
            </a:prstTxWarp>
          </a:bodyPr>
          <a:lstStyle/>
          <a:p>
            <a:endParaRPr lang="en-US"/>
          </a:p>
        </p:txBody>
      </p:sp>
      <p:sp>
        <p:nvSpPr>
          <p:cNvPr id="1105985" name="Line 65"/>
          <p:cNvSpPr>
            <a:spLocks noChangeShapeType="1"/>
          </p:cNvSpPr>
          <p:nvPr/>
        </p:nvSpPr>
        <p:spPr bwMode="auto">
          <a:xfrm flipV="1">
            <a:off x="5310188" y="6262688"/>
            <a:ext cx="1587" cy="61912"/>
          </a:xfrm>
          <a:prstGeom prst="line">
            <a:avLst/>
          </a:prstGeom>
          <a:noFill/>
          <a:ln w="14288">
            <a:solidFill>
              <a:srgbClr val="333333"/>
            </a:solidFill>
            <a:round/>
            <a:headEnd/>
            <a:tailEnd/>
          </a:ln>
        </p:spPr>
        <p:txBody>
          <a:bodyPr>
            <a:prstTxWarp prst="textNoShape">
              <a:avLst/>
            </a:prstTxWarp>
          </a:bodyPr>
          <a:lstStyle/>
          <a:p>
            <a:endParaRPr lang="en-US"/>
          </a:p>
        </p:txBody>
      </p:sp>
      <p:sp>
        <p:nvSpPr>
          <p:cNvPr id="1105986" name="Line 66"/>
          <p:cNvSpPr>
            <a:spLocks noChangeShapeType="1"/>
          </p:cNvSpPr>
          <p:nvPr/>
        </p:nvSpPr>
        <p:spPr bwMode="auto">
          <a:xfrm flipV="1">
            <a:off x="6807200" y="6262688"/>
            <a:ext cx="1588" cy="61912"/>
          </a:xfrm>
          <a:prstGeom prst="line">
            <a:avLst/>
          </a:prstGeom>
          <a:noFill/>
          <a:ln w="14288">
            <a:solidFill>
              <a:srgbClr val="333333"/>
            </a:solidFill>
            <a:round/>
            <a:headEnd/>
            <a:tailEnd/>
          </a:ln>
        </p:spPr>
        <p:txBody>
          <a:bodyPr>
            <a:prstTxWarp prst="textNoShape">
              <a:avLst/>
            </a:prstTxWarp>
          </a:bodyPr>
          <a:lstStyle/>
          <a:p>
            <a:endParaRPr lang="en-US"/>
          </a:p>
        </p:txBody>
      </p:sp>
      <p:sp>
        <p:nvSpPr>
          <p:cNvPr id="1105987" name="Rectangle 67"/>
          <p:cNvSpPr>
            <a:spLocks noChangeArrowheads="1"/>
          </p:cNvSpPr>
          <p:nvPr/>
        </p:nvSpPr>
        <p:spPr bwMode="auto">
          <a:xfrm>
            <a:off x="254000" y="4700588"/>
            <a:ext cx="1941513" cy="244475"/>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US" sz="1600" b="1">
                <a:solidFill>
                  <a:srgbClr val="FFFFFF"/>
                </a:solidFill>
              </a:rPr>
              <a:t>Weather Associated</a:t>
            </a:r>
            <a:endParaRPr lang="en-US" sz="1600" b="1" u="sng">
              <a:solidFill>
                <a:schemeClr val="tx1"/>
              </a:solidFill>
            </a:endParaRPr>
          </a:p>
        </p:txBody>
      </p:sp>
      <p:sp>
        <p:nvSpPr>
          <p:cNvPr id="1105988" name="Text Box 68"/>
          <p:cNvSpPr txBox="1">
            <a:spLocks noChangeArrowheads="1"/>
          </p:cNvSpPr>
          <p:nvPr/>
        </p:nvSpPr>
        <p:spPr bwMode="auto">
          <a:xfrm>
            <a:off x="2339975" y="6478588"/>
            <a:ext cx="4359275" cy="274637"/>
          </a:xfrm>
          <a:prstGeom prst="rect">
            <a:avLst/>
          </a:prstGeom>
          <a:noFill/>
          <a:ln w="9525">
            <a:noFill/>
            <a:miter lim="800000"/>
            <a:headEnd/>
            <a:tailEnd/>
          </a:ln>
          <a:effectLst/>
        </p:spPr>
        <p:txBody>
          <a:bodyPr>
            <a:prstTxWarp prst="textNoShape">
              <a:avLst/>
            </a:prstTxWarp>
            <a:spAutoFit/>
          </a:bodyPr>
          <a:lstStyle/>
          <a:p>
            <a:r>
              <a:rPr lang="en-US" sz="1200" b="1">
                <a:solidFill>
                  <a:schemeClr val="bg1"/>
                </a:solidFill>
              </a:rPr>
              <a:t>n=30 (subjects may report more than one symptom)</a:t>
            </a:r>
          </a:p>
        </p:txBody>
      </p:sp>
      <p:sp>
        <p:nvSpPr>
          <p:cNvPr id="1105989" name="Oval 69"/>
          <p:cNvSpPr>
            <a:spLocks noChangeArrowheads="1"/>
          </p:cNvSpPr>
          <p:nvPr/>
        </p:nvSpPr>
        <p:spPr bwMode="auto">
          <a:xfrm>
            <a:off x="6645275" y="1697037"/>
            <a:ext cx="847725" cy="669925"/>
          </a:xfrm>
          <a:prstGeom prst="ellipse">
            <a:avLst/>
          </a:prstGeom>
          <a:noFill/>
          <a:ln w="38100">
            <a:solidFill>
              <a:schemeClr val="accent2"/>
            </a:solidFill>
            <a:round/>
            <a:headEnd/>
            <a:tailEnd/>
          </a:ln>
          <a:effectLst/>
        </p:spPr>
        <p:txBody>
          <a:bodyPr wrap="none" anchor="ctr">
            <a:prstTxWarp prst="textNoShape">
              <a:avLst/>
            </a:prstTxWarp>
          </a:bodyPr>
          <a:lstStyle/>
          <a:p>
            <a:endParaRPr lang="en-US"/>
          </a:p>
        </p:txBody>
      </p:sp>
      <p:sp>
        <p:nvSpPr>
          <p:cNvPr id="1105990" name="Text Box 70"/>
          <p:cNvSpPr txBox="1">
            <a:spLocks noChangeArrowheads="1"/>
          </p:cNvSpPr>
          <p:nvPr/>
        </p:nvSpPr>
        <p:spPr bwMode="auto">
          <a:xfrm>
            <a:off x="3444875" y="6553200"/>
            <a:ext cx="5291533" cy="276999"/>
          </a:xfrm>
          <a:prstGeom prst="rect">
            <a:avLst/>
          </a:prstGeom>
          <a:noFill/>
          <a:ln w="9525">
            <a:noFill/>
            <a:miter lim="800000"/>
            <a:headEnd/>
            <a:tailEnd/>
          </a:ln>
          <a:effectLst/>
        </p:spPr>
        <p:txBody>
          <a:bodyPr wrap="none">
            <a:prstTxWarp prst="textNoShape">
              <a:avLst/>
            </a:prstTxWarp>
            <a:spAutoFit/>
          </a:bodyPr>
          <a:lstStyle/>
          <a:p>
            <a:pPr algn="l" eaLnBrk="0" hangingPunct="0"/>
            <a:r>
              <a:rPr lang="en-US" sz="1200" dirty="0">
                <a:solidFill>
                  <a:srgbClr val="46FDFF"/>
                </a:solidFill>
              </a:rPr>
              <a:t>Cady et al. Poster presented at: 10th IHC; June 29-July 2, 2001; New York</a:t>
            </a:r>
          </a:p>
        </p:txBody>
      </p:sp>
      <p:sp>
        <p:nvSpPr>
          <p:cNvPr id="1105991" name="Text Box 71"/>
          <p:cNvSpPr txBox="1">
            <a:spLocks noChangeArrowheads="1"/>
          </p:cNvSpPr>
          <p:nvPr/>
        </p:nvSpPr>
        <p:spPr bwMode="auto">
          <a:xfrm>
            <a:off x="2284413" y="1228725"/>
            <a:ext cx="4725987" cy="762000"/>
          </a:xfrm>
          <a:prstGeom prst="rect">
            <a:avLst/>
          </a:prstGeom>
          <a:noFill/>
          <a:ln w="9525">
            <a:noFill/>
            <a:miter lim="800000"/>
            <a:headEnd/>
            <a:tailEnd/>
          </a:ln>
          <a:effectLst/>
        </p:spPr>
        <p:txBody>
          <a:bodyPr wrap="none">
            <a:prstTxWarp prst="textNoShape">
              <a:avLst/>
            </a:prstTxWarp>
            <a:spAutoFit/>
          </a:bodyPr>
          <a:lstStyle/>
          <a:p>
            <a:pPr algn="l" eaLnBrk="0" hangingPunct="0"/>
            <a:r>
              <a:rPr lang="en-US" sz="2400" b="1" i="1" u="sng">
                <a:solidFill>
                  <a:schemeClr val="accent1"/>
                </a:solidFill>
                <a:effectLst>
                  <a:outerShdw blurRad="38100" dist="38100" dir="2700000" algn="tl">
                    <a:srgbClr val="000000"/>
                  </a:outerShdw>
                </a:effectLst>
              </a:rPr>
              <a:t>Headache Symptoms at Screen</a:t>
            </a:r>
          </a:p>
          <a:p>
            <a:pPr algn="l" eaLnBrk="0" hangingPunct="0"/>
            <a:endParaRPr lang="en-US" sz="2000" b="1" i="1" u="sng">
              <a:solidFill>
                <a:schemeClr val="accent1"/>
              </a:solidFill>
              <a:effectLst>
                <a:outerShdw blurRad="38100" dist="38100" dir="2700000" algn="tl">
                  <a:srgbClr val="000000"/>
                </a:outerShdw>
              </a:effectLst>
            </a:endParaRPr>
          </a:p>
        </p:txBody>
      </p:sp>
      <p:sp>
        <p:nvSpPr>
          <p:cNvPr id="1105992" name="Text Box 72"/>
          <p:cNvSpPr txBox="1">
            <a:spLocks noChangeArrowheads="1"/>
          </p:cNvSpPr>
          <p:nvPr/>
        </p:nvSpPr>
        <p:spPr bwMode="auto">
          <a:xfrm>
            <a:off x="7200900" y="2274888"/>
            <a:ext cx="2224088" cy="1190625"/>
          </a:xfrm>
          <a:prstGeom prst="rect">
            <a:avLst/>
          </a:prstGeom>
          <a:noFill/>
          <a:ln w="9525">
            <a:noFill/>
            <a:miter lim="800000"/>
            <a:headEnd/>
            <a:tailEnd/>
          </a:ln>
          <a:effectLst/>
        </p:spPr>
        <p:txBody>
          <a:bodyPr>
            <a:prstTxWarp prst="textNoShape">
              <a:avLst/>
            </a:prstTxWarp>
            <a:spAutoFit/>
          </a:bodyPr>
          <a:lstStyle/>
          <a:p>
            <a:pPr algn="l" eaLnBrk="0" hangingPunct="0"/>
            <a:r>
              <a:rPr lang="en-US" sz="1800" b="1">
                <a:solidFill>
                  <a:schemeClr val="bg1"/>
                </a:solidFill>
              </a:rPr>
              <a:t>Common symptoms associated with sinus</a:t>
            </a:r>
            <a:endParaRPr lang="en-US" sz="2400" u="sng">
              <a:solidFill>
                <a:schemeClr val="bg1"/>
              </a:solidFill>
            </a:endParaRPr>
          </a:p>
        </p:txBody>
      </p:sp>
      <p:cxnSp>
        <p:nvCxnSpPr>
          <p:cNvPr id="1105993" name="AutoShape 73"/>
          <p:cNvCxnSpPr>
            <a:cxnSpLocks noChangeShapeType="1"/>
          </p:cNvCxnSpPr>
          <p:nvPr/>
        </p:nvCxnSpPr>
        <p:spPr bwMode="auto">
          <a:xfrm>
            <a:off x="6342063" y="2438400"/>
            <a:ext cx="449262" cy="0"/>
          </a:xfrm>
          <a:prstGeom prst="straightConnector1">
            <a:avLst/>
          </a:prstGeom>
          <a:noFill/>
          <a:ln w="38100">
            <a:solidFill>
              <a:schemeClr val="folHlink"/>
            </a:solidFill>
            <a:round/>
            <a:headEnd/>
            <a:tailEnd/>
          </a:ln>
          <a:effectLst/>
        </p:spPr>
      </p:cxnSp>
      <p:cxnSp>
        <p:nvCxnSpPr>
          <p:cNvPr id="1105994" name="AutoShape 74"/>
          <p:cNvCxnSpPr>
            <a:cxnSpLocks noChangeShapeType="1"/>
          </p:cNvCxnSpPr>
          <p:nvPr/>
        </p:nvCxnSpPr>
        <p:spPr bwMode="auto">
          <a:xfrm>
            <a:off x="6778625" y="2438400"/>
            <a:ext cx="0" cy="2484438"/>
          </a:xfrm>
          <a:prstGeom prst="straightConnector1">
            <a:avLst/>
          </a:prstGeom>
          <a:noFill/>
          <a:ln w="38100">
            <a:solidFill>
              <a:schemeClr val="folHlink"/>
            </a:solidFill>
            <a:round/>
            <a:headEnd/>
            <a:tailEnd/>
          </a:ln>
          <a:effectLst/>
        </p:spPr>
      </p:cxnSp>
      <p:sp>
        <p:nvSpPr>
          <p:cNvPr id="1105995" name="Line 75"/>
          <p:cNvSpPr>
            <a:spLocks noChangeShapeType="1"/>
          </p:cNvSpPr>
          <p:nvPr/>
        </p:nvSpPr>
        <p:spPr bwMode="auto">
          <a:xfrm flipH="1">
            <a:off x="5581650" y="4922838"/>
            <a:ext cx="1171575" cy="0"/>
          </a:xfrm>
          <a:prstGeom prst="line">
            <a:avLst/>
          </a:prstGeom>
          <a:noFill/>
          <a:ln w="38100">
            <a:solidFill>
              <a:schemeClr val="folHlink"/>
            </a:solidFill>
            <a:round/>
            <a:headEnd/>
            <a:tailEnd/>
          </a:ln>
          <a:effectLst/>
        </p:spPr>
        <p:txBody>
          <a:bodyPr wrap="none" anchor="ctr">
            <a:prstTxWarp prst="textNoShape">
              <a:avLst/>
            </a:prstTxWarp>
          </a:bodyPr>
          <a:lstStyle/>
          <a:p>
            <a:endParaRPr lang="en-US"/>
          </a:p>
        </p:txBody>
      </p:sp>
      <p:sp>
        <p:nvSpPr>
          <p:cNvPr id="1105996" name="Line 76"/>
          <p:cNvSpPr>
            <a:spLocks noChangeShapeType="1"/>
          </p:cNvSpPr>
          <p:nvPr/>
        </p:nvSpPr>
        <p:spPr bwMode="auto">
          <a:xfrm>
            <a:off x="6057900" y="3236913"/>
            <a:ext cx="708025" cy="0"/>
          </a:xfrm>
          <a:prstGeom prst="line">
            <a:avLst/>
          </a:prstGeom>
          <a:noFill/>
          <a:ln w="38100">
            <a:solidFill>
              <a:schemeClr val="folHlink"/>
            </a:solidFill>
            <a:round/>
            <a:headEnd/>
            <a:tailEnd/>
          </a:ln>
          <a:effectLst/>
        </p:spPr>
        <p:txBody>
          <a:bodyPr wrap="none" anchor="ctr">
            <a:prstTxWarp prst="textNoShape">
              <a:avLst/>
            </a:prstTxWarp>
          </a:bodyPr>
          <a:lstStyle/>
          <a:p>
            <a:endParaRPr lang="en-US"/>
          </a:p>
        </p:txBody>
      </p:sp>
      <p:sp>
        <p:nvSpPr>
          <p:cNvPr id="1105997" name="Rectangle 77"/>
          <p:cNvSpPr>
            <a:spLocks noChangeArrowheads="1"/>
          </p:cNvSpPr>
          <p:nvPr/>
        </p:nvSpPr>
        <p:spPr bwMode="auto">
          <a:xfrm>
            <a:off x="7196138" y="2270125"/>
            <a:ext cx="1947862" cy="1235075"/>
          </a:xfrm>
          <a:prstGeom prst="rect">
            <a:avLst/>
          </a:prstGeom>
          <a:noFill/>
          <a:ln w="9525">
            <a:solidFill>
              <a:schemeClr val="folHlink"/>
            </a:solidFill>
            <a:miter lim="800000"/>
            <a:headEnd/>
            <a:tailEnd/>
          </a:ln>
          <a:effectLst/>
        </p:spPr>
        <p:txBody>
          <a:bodyPr wrap="none" anchor="ctr">
            <a:prstTxWarp prst="textNoShape">
              <a:avLst/>
            </a:prstTxWarp>
          </a:bodyPr>
          <a:lstStyle/>
          <a:p>
            <a:endParaRPr lang="en-US"/>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05983"/>
                                        </p:tgtEl>
                                        <p:attrNameLst>
                                          <p:attrName>style.visibility</p:attrName>
                                        </p:attrNameLst>
                                      </p:cBhvr>
                                      <p:to>
                                        <p:strVal val="visible"/>
                                      </p:to>
                                    </p:set>
                                    <p:animEffect transition="in" filter="wipe(left)">
                                      <p:cBhvr>
                                        <p:cTn id="7" dur="500"/>
                                        <p:tgtEl>
                                          <p:spTgt spid="1105983"/>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105982"/>
                                        </p:tgtEl>
                                        <p:attrNameLst>
                                          <p:attrName>style.visibility</p:attrName>
                                        </p:attrNameLst>
                                      </p:cBhvr>
                                      <p:to>
                                        <p:strVal val="visible"/>
                                      </p:to>
                                    </p:set>
                                    <p:anim calcmode="lin" valueType="num">
                                      <p:cBhvr>
                                        <p:cTn id="11" dur="500" fill="hold"/>
                                        <p:tgtEl>
                                          <p:spTgt spid="1105982"/>
                                        </p:tgtEl>
                                        <p:attrNameLst>
                                          <p:attrName>ppt_w</p:attrName>
                                        </p:attrNameLst>
                                      </p:cBhvr>
                                      <p:tavLst>
                                        <p:tav tm="0">
                                          <p:val>
                                            <p:fltVal val="0"/>
                                          </p:val>
                                        </p:tav>
                                        <p:tav tm="100000">
                                          <p:val>
                                            <p:strVal val="#ppt_w"/>
                                          </p:val>
                                        </p:tav>
                                      </p:tavLst>
                                    </p:anim>
                                    <p:anim calcmode="lin" valueType="num">
                                      <p:cBhvr>
                                        <p:cTn id="12" dur="500" fill="hold"/>
                                        <p:tgtEl>
                                          <p:spTgt spid="110598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1105989"/>
                                        </p:tgtEl>
                                        <p:attrNameLst>
                                          <p:attrName>style.visibility</p:attrName>
                                        </p:attrNameLst>
                                      </p:cBhvr>
                                      <p:to>
                                        <p:strVal val="visible"/>
                                      </p:to>
                                    </p:set>
                                    <p:anim calcmode="lin" valueType="num">
                                      <p:cBhvr>
                                        <p:cTn id="16" dur="500" fill="hold"/>
                                        <p:tgtEl>
                                          <p:spTgt spid="1105989"/>
                                        </p:tgtEl>
                                        <p:attrNameLst>
                                          <p:attrName>ppt_w</p:attrName>
                                        </p:attrNameLst>
                                      </p:cBhvr>
                                      <p:tavLst>
                                        <p:tav tm="0">
                                          <p:val>
                                            <p:fltVal val="0"/>
                                          </p:val>
                                        </p:tav>
                                        <p:tav tm="100000">
                                          <p:val>
                                            <p:strVal val="#ppt_w"/>
                                          </p:val>
                                        </p:tav>
                                      </p:tavLst>
                                    </p:anim>
                                    <p:anim calcmode="lin" valueType="num">
                                      <p:cBhvr>
                                        <p:cTn id="17" dur="500" fill="hold"/>
                                        <p:tgtEl>
                                          <p:spTgt spid="1105989"/>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105989"/>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05945"/>
                                        </p:tgtEl>
                                        <p:attrNameLst>
                                          <p:attrName>style.visibility</p:attrName>
                                        </p:attrNameLst>
                                      </p:cBhvr>
                                      <p:to>
                                        <p:strVal val="visible"/>
                                      </p:to>
                                    </p:set>
                                    <p:animEffect transition="in" filter="wipe(left)">
                                      <p:cBhvr>
                                        <p:cTn id="27" dur="500"/>
                                        <p:tgtEl>
                                          <p:spTgt spid="1105945"/>
                                        </p:tgtEl>
                                      </p:cBhvr>
                                    </p:animEffect>
                                  </p:childTnLst>
                                </p:cTn>
                              </p:par>
                            </p:childTnLst>
                          </p:cTn>
                        </p:par>
                        <p:par>
                          <p:cTn id="28" fill="hold">
                            <p:stCondLst>
                              <p:cond delay="500"/>
                            </p:stCondLst>
                            <p:childTnLst>
                              <p:par>
                                <p:cTn id="29" presetID="23" presetClass="entr" presetSubtype="16" fill="hold" grpId="0" nodeType="afterEffect">
                                  <p:stCondLst>
                                    <p:cond delay="0"/>
                                  </p:stCondLst>
                                  <p:childTnLst>
                                    <p:set>
                                      <p:cBhvr>
                                        <p:cTn id="30" dur="1" fill="hold">
                                          <p:stCondLst>
                                            <p:cond delay="0"/>
                                          </p:stCondLst>
                                        </p:cTn>
                                        <p:tgtEl>
                                          <p:spTgt spid="1105946"/>
                                        </p:tgtEl>
                                        <p:attrNameLst>
                                          <p:attrName>style.visibility</p:attrName>
                                        </p:attrNameLst>
                                      </p:cBhvr>
                                      <p:to>
                                        <p:strVal val="visible"/>
                                      </p:to>
                                    </p:set>
                                    <p:anim calcmode="lin" valueType="num">
                                      <p:cBhvr>
                                        <p:cTn id="31" dur="500" fill="hold"/>
                                        <p:tgtEl>
                                          <p:spTgt spid="1105946"/>
                                        </p:tgtEl>
                                        <p:attrNameLst>
                                          <p:attrName>ppt_w</p:attrName>
                                        </p:attrNameLst>
                                      </p:cBhvr>
                                      <p:tavLst>
                                        <p:tav tm="0">
                                          <p:val>
                                            <p:fltVal val="0"/>
                                          </p:val>
                                        </p:tav>
                                        <p:tav tm="100000">
                                          <p:val>
                                            <p:strVal val="#ppt_w"/>
                                          </p:val>
                                        </p:tav>
                                      </p:tavLst>
                                    </p:anim>
                                    <p:anim calcmode="lin" valueType="num">
                                      <p:cBhvr>
                                        <p:cTn id="32" dur="500" fill="hold"/>
                                        <p:tgtEl>
                                          <p:spTgt spid="1105946"/>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05950"/>
                                        </p:tgtEl>
                                        <p:attrNameLst>
                                          <p:attrName>style.visibility</p:attrName>
                                        </p:attrNameLst>
                                      </p:cBhvr>
                                      <p:to>
                                        <p:strVal val="visible"/>
                                      </p:to>
                                    </p:set>
                                    <p:animEffect transition="in" filter="wipe(left)">
                                      <p:cBhvr>
                                        <p:cTn id="37" dur="500"/>
                                        <p:tgtEl>
                                          <p:spTgt spid="1105950"/>
                                        </p:tgtEl>
                                      </p:cBhvr>
                                    </p:animEffect>
                                  </p:childTnLst>
                                </p:cTn>
                              </p:par>
                            </p:childTnLst>
                          </p:cTn>
                        </p:par>
                        <p:par>
                          <p:cTn id="38" fill="hold">
                            <p:stCondLst>
                              <p:cond delay="500"/>
                            </p:stCondLst>
                            <p:childTnLst>
                              <p:par>
                                <p:cTn id="39" presetID="23" presetClass="entr" presetSubtype="16" fill="hold" grpId="0" nodeType="afterEffect">
                                  <p:stCondLst>
                                    <p:cond delay="0"/>
                                  </p:stCondLst>
                                  <p:childTnLst>
                                    <p:set>
                                      <p:cBhvr>
                                        <p:cTn id="40" dur="1" fill="hold">
                                          <p:stCondLst>
                                            <p:cond delay="0"/>
                                          </p:stCondLst>
                                        </p:cTn>
                                        <p:tgtEl>
                                          <p:spTgt spid="1105951"/>
                                        </p:tgtEl>
                                        <p:attrNameLst>
                                          <p:attrName>style.visibility</p:attrName>
                                        </p:attrNameLst>
                                      </p:cBhvr>
                                      <p:to>
                                        <p:strVal val="visible"/>
                                      </p:to>
                                    </p:set>
                                    <p:anim calcmode="lin" valueType="num">
                                      <p:cBhvr>
                                        <p:cTn id="41" dur="500" fill="hold"/>
                                        <p:tgtEl>
                                          <p:spTgt spid="1105951"/>
                                        </p:tgtEl>
                                        <p:attrNameLst>
                                          <p:attrName>ppt_w</p:attrName>
                                        </p:attrNameLst>
                                      </p:cBhvr>
                                      <p:tavLst>
                                        <p:tav tm="0">
                                          <p:val>
                                            <p:fltVal val="0"/>
                                          </p:val>
                                        </p:tav>
                                        <p:tav tm="100000">
                                          <p:val>
                                            <p:strVal val="#ppt_w"/>
                                          </p:val>
                                        </p:tav>
                                      </p:tavLst>
                                    </p:anim>
                                    <p:anim calcmode="lin" valueType="num">
                                      <p:cBhvr>
                                        <p:cTn id="42" dur="500" fill="hold"/>
                                        <p:tgtEl>
                                          <p:spTgt spid="1105951"/>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5" grpId="0" animBg="1"/>
      <p:bldP spid="1105946" grpId="0" autoUpdateAnimBg="0"/>
      <p:bldP spid="1105950" grpId="0" animBg="1"/>
      <p:bldP spid="1105951" grpId="0" autoUpdateAnimBg="0"/>
      <p:bldP spid="1105982" grpId="0" autoUpdateAnimBg="0"/>
      <p:bldP spid="1105983" grpId="0" animBg="1"/>
      <p:bldP spid="11059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p:cNvSpPr>
            <a:spLocks noGrp="1" noChangeArrowheads="1"/>
          </p:cNvSpPr>
          <p:nvPr>
            <p:ph type="title"/>
          </p:nvPr>
        </p:nvSpPr>
        <p:spPr>
          <a:xfrm>
            <a:off x="0" y="228600"/>
            <a:ext cx="7772400" cy="1143000"/>
          </a:xfrm>
        </p:spPr>
        <p:txBody>
          <a:bodyPr/>
          <a:lstStyle/>
          <a:p>
            <a:pPr algn="ctr" eaLnBrk="1" hangingPunct="1">
              <a:defRPr/>
            </a:pPr>
            <a:r>
              <a:rPr lang="en-US" sz="4000" dirty="0">
                <a:ea typeface="+mj-ea"/>
                <a:cs typeface="+mj-cs"/>
              </a:rPr>
              <a:t>Overview</a:t>
            </a:r>
          </a:p>
        </p:txBody>
      </p:sp>
      <p:sp>
        <p:nvSpPr>
          <p:cNvPr id="960515" name="Rectangle 3"/>
          <p:cNvSpPr>
            <a:spLocks noGrp="1" noChangeArrowheads="1"/>
          </p:cNvSpPr>
          <p:nvPr>
            <p:ph type="body" idx="1"/>
          </p:nvPr>
        </p:nvSpPr>
        <p:spPr>
          <a:xfrm>
            <a:off x="76200" y="1981200"/>
            <a:ext cx="7772400" cy="4114800"/>
          </a:xfrm>
        </p:spPr>
        <p:txBody>
          <a:bodyPr/>
          <a:lstStyle/>
          <a:p>
            <a:pPr eaLnBrk="1" hangingPunct="1">
              <a:lnSpc>
                <a:spcPct val="80000"/>
              </a:lnSpc>
              <a:defRPr/>
            </a:pPr>
            <a:r>
              <a:rPr lang="en-US" sz="2400" dirty="0">
                <a:ea typeface="+mn-ea"/>
                <a:cs typeface="+mn-cs"/>
              </a:rPr>
              <a:t>Types of Headache</a:t>
            </a:r>
          </a:p>
          <a:p>
            <a:pPr eaLnBrk="1" hangingPunct="1">
              <a:lnSpc>
                <a:spcPct val="80000"/>
              </a:lnSpc>
              <a:defRPr/>
            </a:pPr>
            <a:r>
              <a:rPr lang="en-US" sz="2400" dirty="0">
                <a:ea typeface="+mn-ea"/>
                <a:cs typeface="+mn-cs"/>
              </a:rPr>
              <a:t>Epidemiology of migraine</a:t>
            </a:r>
          </a:p>
          <a:p>
            <a:pPr eaLnBrk="1" hangingPunct="1">
              <a:lnSpc>
                <a:spcPct val="80000"/>
              </a:lnSpc>
              <a:defRPr/>
            </a:pPr>
            <a:r>
              <a:rPr lang="en-US" sz="2400" dirty="0" err="1">
                <a:ea typeface="+mn-ea"/>
                <a:cs typeface="+mn-cs"/>
              </a:rPr>
              <a:t>Pathophysiology</a:t>
            </a:r>
            <a:r>
              <a:rPr lang="en-US" sz="2400" dirty="0">
                <a:ea typeface="+mn-ea"/>
                <a:cs typeface="+mn-cs"/>
              </a:rPr>
              <a:t> of migraine</a:t>
            </a:r>
          </a:p>
          <a:p>
            <a:pPr eaLnBrk="1" hangingPunct="1">
              <a:lnSpc>
                <a:spcPct val="80000"/>
              </a:lnSpc>
              <a:defRPr/>
            </a:pPr>
            <a:r>
              <a:rPr lang="en-US" sz="2400" dirty="0">
                <a:ea typeface="+mn-ea"/>
                <a:cs typeface="+mn-cs"/>
              </a:rPr>
              <a:t>Evaluation of the patient</a:t>
            </a:r>
          </a:p>
          <a:p>
            <a:pPr eaLnBrk="1" hangingPunct="1">
              <a:lnSpc>
                <a:spcPct val="80000"/>
              </a:lnSpc>
              <a:defRPr/>
            </a:pPr>
            <a:r>
              <a:rPr lang="en-US" sz="2400" dirty="0">
                <a:ea typeface="+mn-ea"/>
                <a:cs typeface="+mn-cs"/>
              </a:rPr>
              <a:t>Diagnosis and Red Flags</a:t>
            </a:r>
          </a:p>
          <a:p>
            <a:pPr eaLnBrk="1" hangingPunct="1">
              <a:lnSpc>
                <a:spcPct val="80000"/>
              </a:lnSpc>
              <a:defRPr/>
            </a:pPr>
            <a:r>
              <a:rPr lang="en-US" sz="2400" dirty="0">
                <a:ea typeface="+mn-ea"/>
                <a:cs typeface="+mn-cs"/>
              </a:rPr>
              <a:t>Acute care treatment of migraine</a:t>
            </a:r>
          </a:p>
          <a:p>
            <a:pPr eaLnBrk="1" hangingPunct="1">
              <a:lnSpc>
                <a:spcPct val="80000"/>
              </a:lnSpc>
              <a:defRPr/>
            </a:pPr>
            <a:r>
              <a:rPr lang="en-US" sz="2400" dirty="0">
                <a:ea typeface="+mn-ea"/>
                <a:cs typeface="+mn-cs"/>
              </a:rPr>
              <a:t>Preventive treatment of migraine</a:t>
            </a:r>
          </a:p>
          <a:p>
            <a:pPr eaLnBrk="1" hangingPunct="1">
              <a:lnSpc>
                <a:spcPct val="80000"/>
              </a:lnSpc>
              <a:defRPr/>
            </a:pPr>
            <a:r>
              <a:rPr lang="en-US" sz="2400" dirty="0">
                <a:ea typeface="+mn-ea"/>
                <a:cs typeface="+mn-cs"/>
              </a:rPr>
              <a:t>A case</a:t>
            </a:r>
          </a:p>
          <a:p>
            <a:pPr eaLnBrk="1" hangingPunct="1">
              <a:lnSpc>
                <a:spcPct val="80000"/>
              </a:lnSpc>
              <a:defRPr/>
            </a:pPr>
            <a:r>
              <a:rPr lang="en-US" sz="2400" dirty="0">
                <a:ea typeface="+mn-ea"/>
                <a:cs typeface="+mn-cs"/>
              </a:rPr>
              <a:t>Conclusions</a:t>
            </a:r>
          </a:p>
          <a:p>
            <a:pPr eaLnBrk="1" hangingPunct="1">
              <a:lnSpc>
                <a:spcPct val="80000"/>
              </a:lnSpc>
              <a:buFontTx/>
              <a:buNone/>
              <a:defRPr/>
            </a:pPr>
            <a:endParaRPr lang="en-US" sz="2400" dirty="0">
              <a:ea typeface="+mn-ea"/>
              <a:cs typeface="+mn-cs"/>
            </a:endParaRPr>
          </a:p>
        </p:txBody>
      </p:sp>
    </p:spTree>
    <p:extLst>
      <p:ext uri="{BB962C8B-B14F-4D97-AF65-F5344CB8AC3E}">
        <p14:creationId xmlns:p14="http://schemas.microsoft.com/office/powerpoint/2010/main" val="3624902383"/>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960514"/>
                                        </p:tgtEl>
                                        <p:attrNameLst>
                                          <p:attrName>style.visibility</p:attrName>
                                        </p:attrNameLst>
                                      </p:cBhvr>
                                      <p:to>
                                        <p:strVal val="visible"/>
                                      </p:to>
                                    </p:set>
                                    <p:animEffect transition="in" filter="checkerboard(across)">
                                      <p:cBhvr>
                                        <p:cTn id="7" dur="1000"/>
                                        <p:tgtEl>
                                          <p:spTgt spid="9605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60515">
                                            <p:txEl>
                                              <p:pRg st="0" end="0"/>
                                            </p:txEl>
                                          </p:spTgt>
                                        </p:tgtEl>
                                        <p:attrNameLst>
                                          <p:attrName>style.visibility</p:attrName>
                                        </p:attrNameLst>
                                      </p:cBhvr>
                                      <p:to>
                                        <p:strVal val="visible"/>
                                      </p:to>
                                    </p:set>
                                    <p:animEffect transition="in" filter="blinds(horizontal)">
                                      <p:cBhvr>
                                        <p:cTn id="12" dur="500"/>
                                        <p:tgtEl>
                                          <p:spTgt spid="9605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60515">
                                            <p:txEl>
                                              <p:pRg st="1" end="1"/>
                                            </p:txEl>
                                          </p:spTgt>
                                        </p:tgtEl>
                                        <p:attrNameLst>
                                          <p:attrName>style.visibility</p:attrName>
                                        </p:attrNameLst>
                                      </p:cBhvr>
                                      <p:to>
                                        <p:strVal val="visible"/>
                                      </p:to>
                                    </p:set>
                                    <p:animEffect transition="in" filter="blinds(horizontal)">
                                      <p:cBhvr>
                                        <p:cTn id="17" dur="500"/>
                                        <p:tgtEl>
                                          <p:spTgt spid="9605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60515">
                                            <p:txEl>
                                              <p:pRg st="2" end="2"/>
                                            </p:txEl>
                                          </p:spTgt>
                                        </p:tgtEl>
                                        <p:attrNameLst>
                                          <p:attrName>style.visibility</p:attrName>
                                        </p:attrNameLst>
                                      </p:cBhvr>
                                      <p:to>
                                        <p:strVal val="visible"/>
                                      </p:to>
                                    </p:set>
                                    <p:animEffect transition="in" filter="blinds(horizontal)">
                                      <p:cBhvr>
                                        <p:cTn id="22" dur="500"/>
                                        <p:tgtEl>
                                          <p:spTgt spid="9605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60515">
                                            <p:txEl>
                                              <p:pRg st="3" end="3"/>
                                            </p:txEl>
                                          </p:spTgt>
                                        </p:tgtEl>
                                        <p:attrNameLst>
                                          <p:attrName>style.visibility</p:attrName>
                                        </p:attrNameLst>
                                      </p:cBhvr>
                                      <p:to>
                                        <p:strVal val="visible"/>
                                      </p:to>
                                    </p:set>
                                    <p:animEffect transition="in" filter="blinds(horizontal)">
                                      <p:cBhvr>
                                        <p:cTn id="27" dur="500"/>
                                        <p:tgtEl>
                                          <p:spTgt spid="9605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60515">
                                            <p:txEl>
                                              <p:pRg st="4" end="4"/>
                                            </p:txEl>
                                          </p:spTgt>
                                        </p:tgtEl>
                                        <p:attrNameLst>
                                          <p:attrName>style.visibility</p:attrName>
                                        </p:attrNameLst>
                                      </p:cBhvr>
                                      <p:to>
                                        <p:strVal val="visible"/>
                                      </p:to>
                                    </p:set>
                                    <p:animEffect transition="in" filter="blinds(horizontal)">
                                      <p:cBhvr>
                                        <p:cTn id="32" dur="500"/>
                                        <p:tgtEl>
                                          <p:spTgt spid="96051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60515">
                                            <p:txEl>
                                              <p:pRg st="5" end="5"/>
                                            </p:txEl>
                                          </p:spTgt>
                                        </p:tgtEl>
                                        <p:attrNameLst>
                                          <p:attrName>style.visibility</p:attrName>
                                        </p:attrNameLst>
                                      </p:cBhvr>
                                      <p:to>
                                        <p:strVal val="visible"/>
                                      </p:to>
                                    </p:set>
                                    <p:animEffect transition="in" filter="blinds(horizontal)">
                                      <p:cBhvr>
                                        <p:cTn id="37" dur="500"/>
                                        <p:tgtEl>
                                          <p:spTgt spid="96051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60515">
                                            <p:txEl>
                                              <p:pRg st="6" end="6"/>
                                            </p:txEl>
                                          </p:spTgt>
                                        </p:tgtEl>
                                        <p:attrNameLst>
                                          <p:attrName>style.visibility</p:attrName>
                                        </p:attrNameLst>
                                      </p:cBhvr>
                                      <p:to>
                                        <p:strVal val="visible"/>
                                      </p:to>
                                    </p:set>
                                    <p:animEffect transition="in" filter="blinds(horizontal)">
                                      <p:cBhvr>
                                        <p:cTn id="42" dur="500"/>
                                        <p:tgtEl>
                                          <p:spTgt spid="96051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60515">
                                            <p:txEl>
                                              <p:pRg st="7" end="7"/>
                                            </p:txEl>
                                          </p:spTgt>
                                        </p:tgtEl>
                                        <p:attrNameLst>
                                          <p:attrName>style.visibility</p:attrName>
                                        </p:attrNameLst>
                                      </p:cBhvr>
                                      <p:to>
                                        <p:strVal val="visible"/>
                                      </p:to>
                                    </p:set>
                                    <p:animEffect transition="in" filter="blinds(horizontal)">
                                      <p:cBhvr>
                                        <p:cTn id="47" dur="500"/>
                                        <p:tgtEl>
                                          <p:spTgt spid="96051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960515">
                                            <p:txEl>
                                              <p:pRg st="8" end="8"/>
                                            </p:txEl>
                                          </p:spTgt>
                                        </p:tgtEl>
                                        <p:attrNameLst>
                                          <p:attrName>style.visibility</p:attrName>
                                        </p:attrNameLst>
                                      </p:cBhvr>
                                      <p:to>
                                        <p:strVal val="visible"/>
                                      </p:to>
                                    </p:set>
                                    <p:animEffect transition="in" filter="blinds(horizontal)">
                                      <p:cBhvr>
                                        <p:cTn id="52" dur="500"/>
                                        <p:tgtEl>
                                          <p:spTgt spid="9605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0514" grpId="0"/>
      <p:bldP spid="96051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p:cNvSpPr>
            <a:spLocks noGrp="1" noChangeArrowheads="1"/>
          </p:cNvSpPr>
          <p:nvPr>
            <p:ph type="title"/>
          </p:nvPr>
        </p:nvSpPr>
        <p:spPr>
          <a:xfrm>
            <a:off x="76200" y="304800"/>
            <a:ext cx="7772400" cy="1143000"/>
          </a:xfrm>
        </p:spPr>
        <p:txBody>
          <a:bodyPr/>
          <a:lstStyle/>
          <a:p>
            <a:pPr algn="ctr" eaLnBrk="1" hangingPunct="1">
              <a:defRPr/>
            </a:pPr>
            <a:r>
              <a:rPr lang="en-US" sz="4000" dirty="0">
                <a:ea typeface="+mj-ea"/>
                <a:cs typeface="+mj-cs"/>
              </a:rPr>
              <a:t>Acute Treatment Strategies:</a:t>
            </a:r>
            <a:br>
              <a:rPr lang="en-US" sz="4000" dirty="0">
                <a:ea typeface="+mj-ea"/>
                <a:cs typeface="+mj-cs"/>
              </a:rPr>
            </a:br>
            <a:r>
              <a:rPr lang="en-US" sz="4000" dirty="0">
                <a:ea typeface="+mj-ea"/>
                <a:cs typeface="+mj-cs"/>
              </a:rPr>
              <a:t>General Principles - 1</a:t>
            </a:r>
          </a:p>
        </p:txBody>
      </p:sp>
      <p:sp>
        <p:nvSpPr>
          <p:cNvPr id="962563" name="Rectangle 3"/>
          <p:cNvSpPr>
            <a:spLocks noGrp="1" noChangeArrowheads="1"/>
          </p:cNvSpPr>
          <p:nvPr>
            <p:ph type="body" idx="1"/>
          </p:nvPr>
        </p:nvSpPr>
        <p:spPr>
          <a:xfrm>
            <a:off x="304800" y="2057400"/>
            <a:ext cx="7772400" cy="4114800"/>
          </a:xfrm>
        </p:spPr>
        <p:txBody>
          <a:bodyPr/>
          <a:lstStyle/>
          <a:p>
            <a:pPr eaLnBrk="1" hangingPunct="1">
              <a:lnSpc>
                <a:spcPct val="90000"/>
              </a:lnSpc>
              <a:defRPr/>
            </a:pPr>
            <a:r>
              <a:rPr lang="en-US" sz="2800" dirty="0">
                <a:ea typeface="+mn-ea"/>
                <a:cs typeface="+mn-cs"/>
              </a:rPr>
              <a:t>Proper treatment begins with accurate diagnosis of all headache types</a:t>
            </a:r>
          </a:p>
          <a:p>
            <a:pPr eaLnBrk="1" hangingPunct="1">
              <a:lnSpc>
                <a:spcPct val="90000"/>
              </a:lnSpc>
              <a:defRPr/>
            </a:pPr>
            <a:r>
              <a:rPr lang="en-US" sz="2800" dirty="0">
                <a:ea typeface="+mn-ea"/>
                <a:cs typeface="+mn-cs"/>
              </a:rPr>
              <a:t>Pts should participate in their own care</a:t>
            </a:r>
          </a:p>
          <a:p>
            <a:pPr eaLnBrk="1" hangingPunct="1">
              <a:lnSpc>
                <a:spcPct val="90000"/>
              </a:lnSpc>
              <a:defRPr/>
            </a:pPr>
            <a:r>
              <a:rPr lang="en-US" sz="2800" dirty="0">
                <a:ea typeface="+mn-ea"/>
                <a:cs typeface="+mn-cs"/>
              </a:rPr>
              <a:t>Patient education and behavioral management</a:t>
            </a:r>
          </a:p>
          <a:p>
            <a:pPr lvl="1" eaLnBrk="1" hangingPunct="1">
              <a:lnSpc>
                <a:spcPct val="90000"/>
              </a:lnSpc>
              <a:defRPr/>
            </a:pPr>
            <a:r>
              <a:rPr lang="en-US" sz="2400" dirty="0"/>
              <a:t>Strategies for identifying triggers</a:t>
            </a:r>
          </a:p>
          <a:p>
            <a:pPr lvl="1" eaLnBrk="1" hangingPunct="1">
              <a:lnSpc>
                <a:spcPct val="90000"/>
              </a:lnSpc>
              <a:defRPr/>
            </a:pPr>
            <a:r>
              <a:rPr lang="en-US" sz="2400" dirty="0"/>
              <a:t>Trigger avoidance</a:t>
            </a:r>
          </a:p>
          <a:p>
            <a:pPr lvl="1" eaLnBrk="1" hangingPunct="1">
              <a:lnSpc>
                <a:spcPct val="90000"/>
              </a:lnSpc>
              <a:defRPr/>
            </a:pPr>
            <a:r>
              <a:rPr lang="en-US" sz="2400" dirty="0"/>
              <a:t>Regular sleep, meals and exercise routines</a:t>
            </a:r>
          </a:p>
          <a:p>
            <a:pPr lvl="1" eaLnBrk="1" hangingPunct="1">
              <a:lnSpc>
                <a:spcPct val="90000"/>
              </a:lnSpc>
              <a:defRPr/>
            </a:pPr>
            <a:r>
              <a:rPr lang="en-US" sz="2400" dirty="0"/>
              <a:t>Stress management, biofeedback, cognitive re</a:t>
            </a:r>
          </a:p>
          <a:p>
            <a:pPr eaLnBrk="1" hangingPunct="1">
              <a:lnSpc>
                <a:spcPct val="90000"/>
              </a:lnSpc>
              <a:defRPr/>
            </a:pPr>
            <a:endParaRPr lang="en-US" dirty="0">
              <a:ea typeface="+mn-ea"/>
              <a:cs typeface="+mn-cs"/>
            </a:endParaRPr>
          </a:p>
        </p:txBody>
      </p:sp>
    </p:spTree>
  </p:cSld>
  <p:clrMapOvr>
    <a:masterClrMapping/>
  </p:clrMapOvr>
  <p:transition spd="slow">
    <p:diamon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p:cNvSpPr>
            <a:spLocks noGrp="1" noChangeArrowheads="1"/>
          </p:cNvSpPr>
          <p:nvPr>
            <p:ph type="title"/>
          </p:nvPr>
        </p:nvSpPr>
        <p:spPr>
          <a:xfrm>
            <a:off x="152400" y="304800"/>
            <a:ext cx="7772400" cy="1143000"/>
          </a:xfrm>
        </p:spPr>
        <p:txBody>
          <a:bodyPr/>
          <a:lstStyle/>
          <a:p>
            <a:pPr algn="ctr" eaLnBrk="1" hangingPunct="1">
              <a:defRPr/>
            </a:pPr>
            <a:r>
              <a:rPr lang="en-US" sz="4000" dirty="0">
                <a:ea typeface="+mj-ea"/>
                <a:cs typeface="+mj-cs"/>
              </a:rPr>
              <a:t>Acute Treatment Strategies:</a:t>
            </a:r>
            <a:br>
              <a:rPr lang="en-US" sz="4000" dirty="0">
                <a:ea typeface="+mj-ea"/>
                <a:cs typeface="+mj-cs"/>
              </a:rPr>
            </a:br>
            <a:r>
              <a:rPr lang="en-US" sz="4000" dirty="0">
                <a:ea typeface="+mj-ea"/>
                <a:cs typeface="+mj-cs"/>
              </a:rPr>
              <a:t>General Principles - 2</a:t>
            </a:r>
          </a:p>
        </p:txBody>
      </p:sp>
      <p:sp>
        <p:nvSpPr>
          <p:cNvPr id="964611" name="Rectangle 3"/>
          <p:cNvSpPr>
            <a:spLocks noGrp="1" noChangeArrowheads="1"/>
          </p:cNvSpPr>
          <p:nvPr>
            <p:ph type="body" idx="1"/>
          </p:nvPr>
        </p:nvSpPr>
        <p:spPr>
          <a:xfrm>
            <a:off x="152400" y="1905000"/>
            <a:ext cx="7772400" cy="4114800"/>
          </a:xfrm>
        </p:spPr>
        <p:txBody>
          <a:bodyPr/>
          <a:lstStyle/>
          <a:p>
            <a:pPr eaLnBrk="1" hangingPunct="1">
              <a:lnSpc>
                <a:spcPct val="80000"/>
              </a:lnSpc>
              <a:defRPr/>
            </a:pPr>
            <a:r>
              <a:rPr lang="en-US" sz="2800" dirty="0">
                <a:ea typeface="+mn-ea"/>
                <a:cs typeface="+mn-cs"/>
              </a:rPr>
              <a:t>Review past treatments in detail</a:t>
            </a:r>
          </a:p>
          <a:p>
            <a:pPr lvl="1" eaLnBrk="1" hangingPunct="1">
              <a:lnSpc>
                <a:spcPct val="80000"/>
              </a:lnSpc>
              <a:defRPr/>
            </a:pPr>
            <a:r>
              <a:rPr lang="en-US" dirty="0"/>
              <a:t>Successes and failures + </a:t>
            </a:r>
            <a:r>
              <a:rPr lang="en-US" dirty="0" err="1"/>
              <a:t>AEs</a:t>
            </a:r>
            <a:endParaRPr lang="en-US" dirty="0"/>
          </a:p>
          <a:p>
            <a:pPr eaLnBrk="1" hangingPunct="1">
              <a:lnSpc>
                <a:spcPct val="80000"/>
              </a:lnSpc>
              <a:defRPr/>
            </a:pPr>
            <a:r>
              <a:rPr lang="en-US" sz="2800" dirty="0">
                <a:solidFill>
                  <a:srgbClr val="FFFF00"/>
                </a:solidFill>
                <a:ea typeface="+mn-ea"/>
                <a:cs typeface="+mn-cs"/>
              </a:rPr>
              <a:t>Attack frequency, duration and disability determines Rx plan</a:t>
            </a:r>
          </a:p>
          <a:p>
            <a:pPr eaLnBrk="1" hangingPunct="1">
              <a:lnSpc>
                <a:spcPct val="80000"/>
              </a:lnSpc>
              <a:defRPr/>
            </a:pPr>
            <a:r>
              <a:rPr lang="en-US" sz="2800" dirty="0">
                <a:ea typeface="+mn-ea"/>
                <a:cs typeface="+mn-cs"/>
              </a:rPr>
              <a:t>Think about the “entire” migraine complex</a:t>
            </a:r>
          </a:p>
          <a:p>
            <a:pPr eaLnBrk="1" hangingPunct="1">
              <a:lnSpc>
                <a:spcPct val="80000"/>
              </a:lnSpc>
              <a:defRPr/>
            </a:pPr>
            <a:r>
              <a:rPr lang="en-US" sz="2800" dirty="0">
                <a:ea typeface="+mn-ea"/>
                <a:cs typeface="+mn-cs"/>
              </a:rPr>
              <a:t>Treatment needs to encompass pain relief </a:t>
            </a:r>
            <a:r>
              <a:rPr lang="en-US" sz="2800" b="0" i="1" dirty="0">
                <a:ea typeface="+mn-ea"/>
                <a:cs typeface="+mn-cs"/>
              </a:rPr>
              <a:t>and</a:t>
            </a:r>
            <a:r>
              <a:rPr lang="en-US" sz="2800" dirty="0">
                <a:ea typeface="+mn-ea"/>
                <a:cs typeface="+mn-cs"/>
              </a:rPr>
              <a:t> associated symptoms</a:t>
            </a:r>
          </a:p>
          <a:p>
            <a:pPr eaLnBrk="1" hangingPunct="1">
              <a:lnSpc>
                <a:spcPct val="80000"/>
              </a:lnSpc>
              <a:defRPr/>
            </a:pPr>
            <a:r>
              <a:rPr lang="en-US" sz="2800" dirty="0">
                <a:ea typeface="+mn-ea"/>
                <a:cs typeface="+mn-cs"/>
              </a:rPr>
              <a:t>Specifically ask about </a:t>
            </a:r>
            <a:r>
              <a:rPr lang="en-US" sz="2800" i="1" dirty="0">
                <a:solidFill>
                  <a:srgbClr val="FFFF00"/>
                </a:solidFill>
                <a:ea typeface="+mn-ea"/>
                <a:cs typeface="+mn-cs"/>
              </a:rPr>
              <a:t>disability</a:t>
            </a:r>
          </a:p>
          <a:p>
            <a:pPr eaLnBrk="1" hangingPunct="1">
              <a:lnSpc>
                <a:spcPct val="80000"/>
              </a:lnSpc>
              <a:defRPr/>
            </a:pPr>
            <a:r>
              <a:rPr lang="en-US" sz="2800" dirty="0">
                <a:ea typeface="+mn-ea"/>
                <a:cs typeface="+mn-cs"/>
              </a:rPr>
              <a:t>Consider co-morbid conditions (e.g. MOH,  depression, sleep disorders)</a:t>
            </a:r>
          </a:p>
        </p:txBody>
      </p:sp>
    </p:spTree>
  </p:cSld>
  <p:clrMapOvr>
    <a:masterClrMapping/>
  </p:clrMapOvr>
  <p:transition spd="slow">
    <p:diamon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p:cNvSpPr>
            <a:spLocks noGrp="1" noChangeArrowheads="1"/>
          </p:cNvSpPr>
          <p:nvPr>
            <p:ph type="title"/>
          </p:nvPr>
        </p:nvSpPr>
        <p:spPr>
          <a:xfrm>
            <a:off x="0" y="304800"/>
            <a:ext cx="7772400" cy="1143000"/>
          </a:xfrm>
        </p:spPr>
        <p:txBody>
          <a:bodyPr/>
          <a:lstStyle/>
          <a:p>
            <a:pPr algn="ctr" eaLnBrk="1" hangingPunct="1">
              <a:defRPr/>
            </a:pPr>
            <a:r>
              <a:rPr lang="en-US" sz="4000">
                <a:ea typeface="+mj-ea"/>
                <a:cs typeface="+mj-cs"/>
              </a:rPr>
              <a:t>Migraine Co-Morbidity</a:t>
            </a:r>
          </a:p>
        </p:txBody>
      </p:sp>
      <p:sp>
        <p:nvSpPr>
          <p:cNvPr id="966659" name="Rectangle 3"/>
          <p:cNvSpPr>
            <a:spLocks noGrp="1" noChangeArrowheads="1"/>
          </p:cNvSpPr>
          <p:nvPr>
            <p:ph type="body" idx="1"/>
          </p:nvPr>
        </p:nvSpPr>
        <p:spPr>
          <a:xfrm>
            <a:off x="304800" y="1905000"/>
            <a:ext cx="7772400" cy="4114800"/>
          </a:xfrm>
        </p:spPr>
        <p:txBody>
          <a:bodyPr/>
          <a:lstStyle/>
          <a:p>
            <a:pPr eaLnBrk="1" hangingPunct="1">
              <a:defRPr/>
            </a:pPr>
            <a:r>
              <a:rPr lang="en-US" sz="2400">
                <a:ea typeface="+mn-ea"/>
                <a:cs typeface="+mn-cs"/>
              </a:rPr>
              <a:t>Raynaud’s disease</a:t>
            </a:r>
          </a:p>
          <a:p>
            <a:pPr eaLnBrk="1" hangingPunct="1">
              <a:defRPr/>
            </a:pPr>
            <a:r>
              <a:rPr lang="en-US" sz="2400">
                <a:ea typeface="+mn-ea"/>
                <a:cs typeface="+mn-cs"/>
              </a:rPr>
              <a:t>Mitral valve prolapse</a:t>
            </a:r>
          </a:p>
          <a:p>
            <a:pPr eaLnBrk="1" hangingPunct="1">
              <a:defRPr/>
            </a:pPr>
            <a:r>
              <a:rPr lang="en-US" sz="2400">
                <a:ea typeface="+mn-ea"/>
                <a:cs typeface="+mn-cs"/>
              </a:rPr>
              <a:t>Stroke</a:t>
            </a:r>
          </a:p>
          <a:p>
            <a:pPr eaLnBrk="1" hangingPunct="1">
              <a:defRPr/>
            </a:pPr>
            <a:r>
              <a:rPr lang="en-US" sz="2400">
                <a:solidFill>
                  <a:srgbClr val="FFFF00"/>
                </a:solidFill>
                <a:ea typeface="+mn-ea"/>
                <a:cs typeface="+mn-cs"/>
              </a:rPr>
              <a:t>Sleep Disorders</a:t>
            </a:r>
          </a:p>
          <a:p>
            <a:pPr eaLnBrk="1" hangingPunct="1">
              <a:defRPr/>
            </a:pPr>
            <a:r>
              <a:rPr lang="en-US" sz="2400">
                <a:solidFill>
                  <a:srgbClr val="FFFF00"/>
                </a:solidFill>
                <a:ea typeface="+mn-ea"/>
                <a:cs typeface="+mn-cs"/>
              </a:rPr>
              <a:t>PFO</a:t>
            </a:r>
          </a:p>
          <a:p>
            <a:pPr eaLnBrk="1" hangingPunct="1">
              <a:defRPr/>
            </a:pPr>
            <a:r>
              <a:rPr lang="en-US" sz="2400">
                <a:ea typeface="+mn-ea"/>
                <a:cs typeface="+mn-cs"/>
              </a:rPr>
              <a:t>Epilepsy</a:t>
            </a:r>
          </a:p>
          <a:p>
            <a:pPr eaLnBrk="1" hangingPunct="1">
              <a:defRPr/>
            </a:pPr>
            <a:r>
              <a:rPr lang="en-US" sz="2400">
                <a:solidFill>
                  <a:srgbClr val="FFFF00"/>
                </a:solidFill>
                <a:ea typeface="+mn-ea"/>
                <a:cs typeface="+mn-cs"/>
              </a:rPr>
              <a:t>Depression</a:t>
            </a:r>
          </a:p>
          <a:p>
            <a:pPr eaLnBrk="1" hangingPunct="1">
              <a:defRPr/>
            </a:pPr>
            <a:r>
              <a:rPr lang="en-US" sz="2400">
                <a:solidFill>
                  <a:srgbClr val="FFFF00"/>
                </a:solidFill>
                <a:ea typeface="+mn-ea"/>
                <a:cs typeface="+mn-cs"/>
              </a:rPr>
              <a:t>Anxiety/panic disorder + others</a:t>
            </a:r>
          </a:p>
          <a:p>
            <a:pPr eaLnBrk="1" hangingPunct="1">
              <a:defRPr/>
            </a:pPr>
            <a:r>
              <a:rPr lang="en-US" sz="2400">
                <a:ea typeface="+mn-ea"/>
                <a:cs typeface="+mn-cs"/>
              </a:rPr>
              <a:t>Irritable bowel syndrome</a:t>
            </a:r>
          </a:p>
        </p:txBody>
      </p:sp>
    </p:spTree>
  </p:cSld>
  <p:clrMapOvr>
    <a:masterClrMapping/>
  </p:clrMapOvr>
  <p:transition spd="med">
    <p:plus/>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Rectangle 2"/>
          <p:cNvSpPr>
            <a:spLocks noGrp="1" noChangeArrowheads="1"/>
          </p:cNvSpPr>
          <p:nvPr>
            <p:ph type="title"/>
          </p:nvPr>
        </p:nvSpPr>
        <p:spPr>
          <a:xfrm>
            <a:off x="-76200" y="304800"/>
            <a:ext cx="7772400" cy="1143000"/>
          </a:xfrm>
        </p:spPr>
        <p:txBody>
          <a:bodyPr/>
          <a:lstStyle/>
          <a:p>
            <a:pPr algn="ctr" eaLnBrk="1" hangingPunct="1">
              <a:defRPr/>
            </a:pPr>
            <a:r>
              <a:rPr lang="en-US" sz="4000">
                <a:ea typeface="+mj-ea"/>
                <a:cs typeface="+mj-cs"/>
              </a:rPr>
              <a:t>Consider Co-Occurring Conditions</a:t>
            </a:r>
          </a:p>
        </p:txBody>
      </p:sp>
      <p:sp>
        <p:nvSpPr>
          <p:cNvPr id="968707" name="Rectangle 3"/>
          <p:cNvSpPr>
            <a:spLocks noGrp="1" noChangeArrowheads="1"/>
          </p:cNvSpPr>
          <p:nvPr>
            <p:ph type="body" idx="1"/>
          </p:nvPr>
        </p:nvSpPr>
        <p:spPr>
          <a:xfrm>
            <a:off x="228600" y="1981200"/>
            <a:ext cx="7772400" cy="4114800"/>
          </a:xfrm>
        </p:spPr>
        <p:txBody>
          <a:bodyPr/>
          <a:lstStyle/>
          <a:p>
            <a:pPr eaLnBrk="1" hangingPunct="1">
              <a:lnSpc>
                <a:spcPct val="90000"/>
              </a:lnSpc>
              <a:defRPr/>
            </a:pPr>
            <a:r>
              <a:rPr lang="en-US" sz="2800" dirty="0">
                <a:ea typeface="+mn-ea"/>
                <a:cs typeface="+mn-cs"/>
              </a:rPr>
              <a:t>Hypertension/ Hypotension</a:t>
            </a:r>
          </a:p>
          <a:p>
            <a:pPr eaLnBrk="1" hangingPunct="1">
              <a:lnSpc>
                <a:spcPct val="90000"/>
              </a:lnSpc>
              <a:defRPr/>
            </a:pPr>
            <a:r>
              <a:rPr lang="en-US" sz="2800" dirty="0">
                <a:ea typeface="+mn-ea"/>
                <a:cs typeface="+mn-cs"/>
              </a:rPr>
              <a:t>Angina/MI</a:t>
            </a:r>
          </a:p>
          <a:p>
            <a:pPr eaLnBrk="1" hangingPunct="1">
              <a:lnSpc>
                <a:spcPct val="90000"/>
              </a:lnSpc>
              <a:defRPr/>
            </a:pPr>
            <a:r>
              <a:rPr lang="en-US" sz="2800" dirty="0">
                <a:ea typeface="+mn-ea"/>
                <a:cs typeface="+mn-cs"/>
              </a:rPr>
              <a:t>Ulcer disease/reflux</a:t>
            </a:r>
          </a:p>
          <a:p>
            <a:pPr eaLnBrk="1" hangingPunct="1">
              <a:lnSpc>
                <a:spcPct val="90000"/>
              </a:lnSpc>
              <a:defRPr/>
            </a:pPr>
            <a:r>
              <a:rPr lang="en-US" sz="2800" dirty="0">
                <a:solidFill>
                  <a:srgbClr val="FFFF00"/>
                </a:solidFill>
                <a:ea typeface="+mn-ea"/>
                <a:cs typeface="+mn-cs"/>
              </a:rPr>
              <a:t>Vertigo/dizziness</a:t>
            </a:r>
            <a:endParaRPr lang="en-US" sz="2800" dirty="0">
              <a:ea typeface="+mn-ea"/>
              <a:cs typeface="+mn-cs"/>
            </a:endParaRPr>
          </a:p>
          <a:p>
            <a:pPr eaLnBrk="1" hangingPunct="1">
              <a:lnSpc>
                <a:spcPct val="90000"/>
              </a:lnSpc>
              <a:defRPr/>
            </a:pPr>
            <a:r>
              <a:rPr lang="en-US" sz="2800" dirty="0">
                <a:solidFill>
                  <a:srgbClr val="FFFF00"/>
                </a:solidFill>
                <a:ea typeface="+mn-ea"/>
                <a:cs typeface="+mn-cs"/>
              </a:rPr>
              <a:t>Current or prior medication overuse</a:t>
            </a:r>
          </a:p>
          <a:p>
            <a:pPr eaLnBrk="1" hangingPunct="1">
              <a:lnSpc>
                <a:spcPct val="90000"/>
              </a:lnSpc>
              <a:defRPr/>
            </a:pPr>
            <a:r>
              <a:rPr lang="en-US" sz="2800" dirty="0">
                <a:ea typeface="+mn-ea"/>
                <a:cs typeface="+mn-cs"/>
              </a:rPr>
              <a:t>Allergies</a:t>
            </a:r>
          </a:p>
          <a:p>
            <a:pPr eaLnBrk="1" hangingPunct="1">
              <a:lnSpc>
                <a:spcPct val="90000"/>
              </a:lnSpc>
              <a:defRPr/>
            </a:pPr>
            <a:r>
              <a:rPr lang="en-US" sz="2800" dirty="0">
                <a:solidFill>
                  <a:srgbClr val="FFFF00"/>
                </a:solidFill>
                <a:ea typeface="+mn-ea"/>
                <a:cs typeface="+mn-cs"/>
              </a:rPr>
              <a:t>Asthma</a:t>
            </a:r>
            <a:endParaRPr lang="en-US" sz="2800" dirty="0">
              <a:ea typeface="+mn-ea"/>
              <a:cs typeface="+mn-cs"/>
            </a:endParaRPr>
          </a:p>
          <a:p>
            <a:pPr eaLnBrk="1" hangingPunct="1">
              <a:lnSpc>
                <a:spcPct val="90000"/>
              </a:lnSpc>
              <a:defRPr/>
            </a:pPr>
            <a:r>
              <a:rPr lang="en-US" sz="2800" dirty="0">
                <a:ea typeface="+mn-ea"/>
                <a:cs typeface="+mn-cs"/>
              </a:rPr>
              <a:t>Hypothyroidism</a:t>
            </a:r>
          </a:p>
          <a:p>
            <a:pPr eaLnBrk="1" hangingPunct="1">
              <a:lnSpc>
                <a:spcPct val="90000"/>
              </a:lnSpc>
              <a:defRPr/>
            </a:pPr>
            <a:endParaRPr lang="en-US" sz="2800" dirty="0">
              <a:ea typeface="+mn-ea"/>
              <a:cs typeface="+mn-cs"/>
            </a:endParaRPr>
          </a:p>
          <a:p>
            <a:pPr eaLnBrk="1" hangingPunct="1">
              <a:lnSpc>
                <a:spcPct val="90000"/>
              </a:lnSpc>
              <a:defRPr/>
            </a:pPr>
            <a:endParaRPr lang="en-US" sz="2800" dirty="0">
              <a:ea typeface="+mn-ea"/>
              <a:cs typeface="+mn-cs"/>
            </a:endParaRPr>
          </a:p>
        </p:txBody>
      </p:sp>
    </p:spTree>
  </p:cSld>
  <p:clrMapOvr>
    <a:masterClrMapping/>
  </p:clrMapOvr>
  <p:transition spd="med">
    <p:plus/>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ChangeArrowheads="1"/>
          </p:cNvSpPr>
          <p:nvPr>
            <p:ph type="title"/>
          </p:nvPr>
        </p:nvSpPr>
        <p:spPr>
          <a:xfrm>
            <a:off x="-76200" y="250825"/>
            <a:ext cx="7772400" cy="1196975"/>
          </a:xfrm>
        </p:spPr>
        <p:txBody>
          <a:bodyPr/>
          <a:lstStyle/>
          <a:p>
            <a:pPr algn="ctr" defTabSz="847725" eaLnBrk="1" hangingPunct="1">
              <a:defRPr/>
            </a:pPr>
            <a:r>
              <a:rPr lang="en-GB" sz="4000" dirty="0">
                <a:ea typeface="+mj-ea"/>
                <a:cs typeface="+mj-cs"/>
              </a:rPr>
              <a:t>Goals of Acute Migraine Treatment</a:t>
            </a:r>
          </a:p>
        </p:txBody>
      </p:sp>
      <p:sp>
        <p:nvSpPr>
          <p:cNvPr id="702467" name="Rectangle 3"/>
          <p:cNvSpPr>
            <a:spLocks noGrp="1" noChangeArrowheads="1"/>
          </p:cNvSpPr>
          <p:nvPr>
            <p:ph type="body" idx="1"/>
          </p:nvPr>
        </p:nvSpPr>
        <p:spPr>
          <a:xfrm>
            <a:off x="152400" y="1981200"/>
            <a:ext cx="7924800" cy="4114800"/>
          </a:xfrm>
        </p:spPr>
        <p:txBody>
          <a:bodyPr/>
          <a:lstStyle/>
          <a:p>
            <a:pPr marL="207963" indent="-207963" defTabSz="847725" eaLnBrk="1" hangingPunct="1">
              <a:lnSpc>
                <a:spcPct val="105000"/>
              </a:lnSpc>
              <a:defRPr/>
            </a:pPr>
            <a:r>
              <a:rPr lang="en-GB" sz="2400">
                <a:ea typeface="+mn-ea"/>
                <a:cs typeface="+mn-cs"/>
              </a:rPr>
              <a:t>Treat attacks </a:t>
            </a:r>
            <a:r>
              <a:rPr lang="en-GB" sz="2400">
                <a:solidFill>
                  <a:srgbClr val="FFFF00"/>
                </a:solidFill>
                <a:ea typeface="+mn-ea"/>
                <a:cs typeface="+mn-cs"/>
              </a:rPr>
              <a:t>rapidly</a:t>
            </a:r>
            <a:r>
              <a:rPr lang="en-GB" sz="2400">
                <a:ea typeface="+mn-ea"/>
                <a:cs typeface="+mn-cs"/>
              </a:rPr>
              <a:t> and consistently without recurrence </a:t>
            </a:r>
            <a:r>
              <a:rPr lang="en-GB" sz="2400">
                <a:ea typeface="Arial" pitchFamily="-106" charset="0"/>
                <a:cs typeface="Arial" pitchFamily="-106" charset="0"/>
              </a:rPr>
              <a:t>→→ </a:t>
            </a:r>
            <a:r>
              <a:rPr lang="en-GB" sz="2400" i="1">
                <a:solidFill>
                  <a:srgbClr val="FFFF00"/>
                </a:solidFill>
                <a:ea typeface="Arial" pitchFamily="-106" charset="0"/>
                <a:cs typeface="Arial" pitchFamily="-106" charset="0"/>
              </a:rPr>
              <a:t>Pain Free State</a:t>
            </a:r>
          </a:p>
          <a:p>
            <a:pPr marL="207963" indent="-207963" defTabSz="847725" eaLnBrk="1" hangingPunct="1">
              <a:lnSpc>
                <a:spcPct val="105000"/>
              </a:lnSpc>
              <a:defRPr/>
            </a:pPr>
            <a:r>
              <a:rPr lang="en-GB" sz="2400" i="1">
                <a:solidFill>
                  <a:srgbClr val="FFFF00"/>
                </a:solidFill>
                <a:ea typeface="Arial" pitchFamily="-106" charset="0"/>
                <a:cs typeface="Arial" pitchFamily="-106" charset="0"/>
              </a:rPr>
              <a:t>One and done</a:t>
            </a:r>
          </a:p>
          <a:p>
            <a:pPr marL="207963" indent="-207963" defTabSz="847725" eaLnBrk="1" hangingPunct="1">
              <a:lnSpc>
                <a:spcPct val="105000"/>
              </a:lnSpc>
              <a:defRPr/>
            </a:pPr>
            <a:r>
              <a:rPr lang="en-GB" sz="2400">
                <a:ea typeface="+mn-ea"/>
                <a:cs typeface="+mn-cs"/>
              </a:rPr>
              <a:t>Restore the patient’s </a:t>
            </a:r>
            <a:r>
              <a:rPr lang="en-GB" sz="2400">
                <a:solidFill>
                  <a:srgbClr val="FFFF00"/>
                </a:solidFill>
                <a:ea typeface="+mn-ea"/>
                <a:cs typeface="+mn-cs"/>
              </a:rPr>
              <a:t>ability to function</a:t>
            </a:r>
          </a:p>
          <a:p>
            <a:pPr marL="207963" indent="-207963" defTabSz="847725" eaLnBrk="1" hangingPunct="1">
              <a:lnSpc>
                <a:spcPct val="105000"/>
              </a:lnSpc>
              <a:defRPr/>
            </a:pPr>
            <a:r>
              <a:rPr lang="en-GB" sz="2400">
                <a:ea typeface="+mn-ea"/>
                <a:cs typeface="+mn-cs"/>
              </a:rPr>
              <a:t>Prevent adverse events</a:t>
            </a:r>
          </a:p>
          <a:p>
            <a:pPr marL="207963" indent="-207963" defTabSz="847725" eaLnBrk="1" hangingPunct="1">
              <a:lnSpc>
                <a:spcPct val="105000"/>
              </a:lnSpc>
              <a:defRPr/>
            </a:pPr>
            <a:r>
              <a:rPr lang="en-GB" sz="2400">
                <a:ea typeface="+mn-ea"/>
                <a:cs typeface="+mn-cs"/>
              </a:rPr>
              <a:t>Minimize the use of rescue and backup medications</a:t>
            </a:r>
          </a:p>
          <a:p>
            <a:pPr marL="207963" indent="-207963" defTabSz="847725" eaLnBrk="1" hangingPunct="1">
              <a:lnSpc>
                <a:spcPct val="105000"/>
              </a:lnSpc>
              <a:defRPr/>
            </a:pPr>
            <a:r>
              <a:rPr lang="en-GB" sz="2400">
                <a:ea typeface="+mn-ea"/>
                <a:cs typeface="+mn-cs"/>
              </a:rPr>
              <a:t>Optimize self-care and reduce resource utilization (avoid ER)</a:t>
            </a:r>
          </a:p>
          <a:p>
            <a:pPr marL="207963" indent="-207963" defTabSz="847725" eaLnBrk="1" hangingPunct="1">
              <a:lnSpc>
                <a:spcPct val="105000"/>
              </a:lnSpc>
              <a:defRPr/>
            </a:pPr>
            <a:r>
              <a:rPr lang="en-GB" sz="2400">
                <a:ea typeface="+mn-ea"/>
                <a:cs typeface="+mn-cs"/>
              </a:rPr>
              <a:t>Be cost-effective</a:t>
            </a:r>
          </a:p>
        </p:txBody>
      </p:sp>
    </p:spTree>
  </p:cSld>
  <p:clrMapOvr>
    <a:masterClrMapping/>
  </p:clrMapOvr>
  <p:transition spd="slow">
    <p:wheel spokes="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Rectangle 2"/>
          <p:cNvSpPr>
            <a:spLocks noGrp="1" noChangeArrowheads="1"/>
          </p:cNvSpPr>
          <p:nvPr>
            <p:ph type="title"/>
          </p:nvPr>
        </p:nvSpPr>
        <p:spPr>
          <a:xfrm>
            <a:off x="76200" y="304800"/>
            <a:ext cx="7772400" cy="1143000"/>
          </a:xfrm>
        </p:spPr>
        <p:txBody>
          <a:bodyPr/>
          <a:lstStyle/>
          <a:p>
            <a:pPr eaLnBrk="1" hangingPunct="1">
              <a:defRPr/>
            </a:pPr>
            <a:r>
              <a:rPr lang="en-US" sz="4000">
                <a:ea typeface="+mj-ea"/>
                <a:cs typeface="+mj-cs"/>
              </a:rPr>
              <a:t>Headache Therapeutic Options</a:t>
            </a:r>
          </a:p>
        </p:txBody>
      </p:sp>
      <p:sp>
        <p:nvSpPr>
          <p:cNvPr id="841731" name="Rectangle 3"/>
          <p:cNvSpPr>
            <a:spLocks noGrp="1" noChangeArrowheads="1"/>
          </p:cNvSpPr>
          <p:nvPr>
            <p:ph type="body" idx="1"/>
          </p:nvPr>
        </p:nvSpPr>
        <p:spPr>
          <a:xfrm>
            <a:off x="304800" y="1981200"/>
            <a:ext cx="7772400" cy="4114800"/>
          </a:xfrm>
        </p:spPr>
        <p:txBody>
          <a:bodyPr/>
          <a:lstStyle/>
          <a:p>
            <a:pPr eaLnBrk="1" hangingPunct="1">
              <a:defRPr/>
            </a:pPr>
            <a:r>
              <a:rPr lang="en-US" sz="2800" dirty="0" err="1">
                <a:ea typeface="+mn-ea"/>
                <a:cs typeface="+mn-cs"/>
              </a:rPr>
              <a:t>Nonpharmacologic</a:t>
            </a:r>
            <a:r>
              <a:rPr lang="en-US" sz="2800" dirty="0">
                <a:ea typeface="+mn-ea"/>
                <a:cs typeface="+mn-cs"/>
              </a:rPr>
              <a:t> approaches</a:t>
            </a:r>
          </a:p>
          <a:p>
            <a:pPr eaLnBrk="1" hangingPunct="1">
              <a:defRPr/>
            </a:pPr>
            <a:r>
              <a:rPr lang="en-US" sz="2800" i="1" dirty="0">
                <a:solidFill>
                  <a:srgbClr val="FFFF00"/>
                </a:solidFill>
                <a:ea typeface="+mn-ea"/>
                <a:cs typeface="+mn-cs"/>
              </a:rPr>
              <a:t>Acute (abortive, symptomatic) therapy</a:t>
            </a:r>
          </a:p>
          <a:p>
            <a:pPr eaLnBrk="1" hangingPunct="1">
              <a:defRPr/>
            </a:pPr>
            <a:r>
              <a:rPr lang="en-US" sz="2800" dirty="0">
                <a:ea typeface="+mn-ea"/>
                <a:cs typeface="+mn-cs"/>
              </a:rPr>
              <a:t>Preventive therapy</a:t>
            </a:r>
          </a:p>
          <a:p>
            <a:pPr eaLnBrk="1" hangingPunct="1">
              <a:defRPr/>
            </a:pPr>
            <a:r>
              <a:rPr lang="en-US" sz="2800" dirty="0">
                <a:ea typeface="+mn-ea"/>
                <a:cs typeface="+mn-cs"/>
              </a:rPr>
              <a:t>Adjunctive therapies (Vitamins, Minerals, Supplements, Herbs, </a:t>
            </a:r>
            <a:r>
              <a:rPr lang="en-US" sz="2800" dirty="0"/>
              <a:t>Ayurvedic medicine</a:t>
            </a:r>
            <a:r>
              <a:rPr lang="en-US" sz="2800">
                <a:ea typeface="+mn-ea"/>
                <a:cs typeface="+mn-cs"/>
              </a:rPr>
              <a:t>): </a:t>
            </a:r>
            <a:r>
              <a:rPr lang="en-US" sz="2400">
                <a:solidFill>
                  <a:srgbClr val="46FDFF"/>
                </a:solidFill>
                <a:ea typeface="+mn-ea"/>
                <a:cs typeface="+mn-cs"/>
              </a:rPr>
              <a:t>discussed later</a:t>
            </a:r>
            <a:endParaRPr lang="en-US" sz="2400" dirty="0">
              <a:solidFill>
                <a:srgbClr val="46FDFF"/>
              </a:solidFill>
              <a:ea typeface="+mn-ea"/>
              <a:cs typeface="+mn-cs"/>
            </a:endParaRPr>
          </a:p>
          <a:p>
            <a:pPr eaLnBrk="1" hangingPunct="1">
              <a:defRPr/>
            </a:pPr>
            <a:r>
              <a:rPr lang="en-US" sz="2800" dirty="0">
                <a:ea typeface="+mn-ea"/>
                <a:cs typeface="+mn-cs"/>
              </a:rPr>
              <a:t>Physical Techniques</a:t>
            </a:r>
          </a:p>
        </p:txBody>
      </p:sp>
      <p:sp>
        <p:nvSpPr>
          <p:cNvPr id="841732" name="Text Box 4"/>
          <p:cNvSpPr txBox="1">
            <a:spLocks noChangeArrowheads="1"/>
          </p:cNvSpPr>
          <p:nvPr/>
        </p:nvSpPr>
        <p:spPr bwMode="auto">
          <a:xfrm>
            <a:off x="5672138" y="6324600"/>
            <a:ext cx="3141662" cy="581025"/>
          </a:xfrm>
          <a:prstGeom prst="rect">
            <a:avLst/>
          </a:prstGeom>
          <a:noFill/>
          <a:ln w="19050">
            <a:noFill/>
            <a:miter lim="800000"/>
            <a:headEnd/>
            <a:tailEnd type="none" w="lg" len="lg"/>
          </a:ln>
          <a:effectLst/>
        </p:spPr>
        <p:txBody>
          <a:bodyPr wrap="none">
            <a:prstTxWarp prst="textNoShape">
              <a:avLst/>
            </a:prstTxWarp>
            <a:spAutoFit/>
          </a:bodyPr>
          <a:lstStyle/>
          <a:p>
            <a:pPr>
              <a:defRPr/>
            </a:pPr>
            <a:r>
              <a:rPr lang="en-US" sz="1600" b="1" dirty="0">
                <a:solidFill>
                  <a:srgbClr val="46FDFF"/>
                </a:solidFill>
                <a:effectLst>
                  <a:outerShdw blurRad="38100" dist="38100" dir="2700000" algn="tl">
                    <a:srgbClr val="000000"/>
                  </a:outerShdw>
                </a:effectLst>
              </a:rPr>
              <a:t>Rapoport AM,</a:t>
            </a:r>
            <a:r>
              <a:rPr lang="en-US" sz="1600" b="1" dirty="0">
                <a:solidFill>
                  <a:srgbClr val="46FDFF"/>
                </a:solidFill>
              </a:rPr>
              <a:t> </a:t>
            </a:r>
            <a:r>
              <a:rPr lang="en-US" sz="1600" b="1" dirty="0" err="1">
                <a:solidFill>
                  <a:srgbClr val="46FDFF"/>
                </a:solidFill>
                <a:effectLst>
                  <a:outerShdw blurRad="38100" dist="38100" dir="2700000" algn="tl">
                    <a:srgbClr val="000000"/>
                  </a:outerShdw>
                </a:effectLst>
              </a:rPr>
              <a:t>Sheftell</a:t>
            </a:r>
            <a:r>
              <a:rPr lang="en-US" sz="1600" b="1" dirty="0">
                <a:solidFill>
                  <a:srgbClr val="46FDFF"/>
                </a:solidFill>
                <a:effectLst>
                  <a:outerShdw blurRad="38100" dist="38100" dir="2700000" algn="tl">
                    <a:srgbClr val="000000"/>
                  </a:outerShdw>
                </a:effectLst>
              </a:rPr>
              <a:t> FD 2008</a:t>
            </a:r>
          </a:p>
          <a:p>
            <a:pPr>
              <a:defRPr/>
            </a:pPr>
            <a:endParaRPr lang="en-US" sz="1600" b="1" dirty="0">
              <a:solidFill>
                <a:srgbClr val="46FDFF"/>
              </a:solidFill>
            </a:endParaRPr>
          </a:p>
        </p:txBody>
      </p:sp>
    </p:spTree>
  </p:cSld>
  <p:clrMapOvr>
    <a:masterClrMapping/>
  </p:clrMapOvr>
  <p:transition spd="slow">
    <p:newsfla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2"/>
          <p:cNvSpPr>
            <a:spLocks noGrp="1" noChangeArrowheads="1"/>
          </p:cNvSpPr>
          <p:nvPr>
            <p:ph type="title"/>
          </p:nvPr>
        </p:nvSpPr>
        <p:spPr>
          <a:xfrm>
            <a:off x="0" y="304800"/>
            <a:ext cx="7772400" cy="1143000"/>
          </a:xfrm>
        </p:spPr>
        <p:txBody>
          <a:bodyPr/>
          <a:lstStyle/>
          <a:p>
            <a:pPr algn="ctr" eaLnBrk="1" hangingPunct="1">
              <a:defRPr/>
            </a:pPr>
            <a:r>
              <a:rPr lang="en-US" sz="4000">
                <a:ea typeface="+mj-ea"/>
                <a:cs typeface="+mj-cs"/>
              </a:rPr>
              <a:t>Classes of Medications for Acute Treatment of Migraine</a:t>
            </a:r>
          </a:p>
        </p:txBody>
      </p:sp>
      <p:sp>
        <p:nvSpPr>
          <p:cNvPr id="843779" name="Rectangle 3"/>
          <p:cNvSpPr>
            <a:spLocks noGrp="1" noChangeArrowheads="1"/>
          </p:cNvSpPr>
          <p:nvPr>
            <p:ph type="body" idx="1"/>
          </p:nvPr>
        </p:nvSpPr>
        <p:spPr>
          <a:xfrm>
            <a:off x="152400" y="1905000"/>
            <a:ext cx="7772400" cy="4114800"/>
          </a:xfrm>
        </p:spPr>
        <p:txBody>
          <a:bodyPr/>
          <a:lstStyle/>
          <a:p>
            <a:pPr eaLnBrk="1" hangingPunct="1">
              <a:lnSpc>
                <a:spcPct val="80000"/>
              </a:lnSpc>
              <a:defRPr/>
            </a:pPr>
            <a:r>
              <a:rPr lang="en-US" sz="2400" dirty="0">
                <a:ea typeface="+mn-ea"/>
                <a:cs typeface="+mn-cs"/>
              </a:rPr>
              <a:t>OTC simple analgesics</a:t>
            </a:r>
          </a:p>
          <a:p>
            <a:pPr eaLnBrk="1" hangingPunct="1">
              <a:lnSpc>
                <a:spcPct val="80000"/>
              </a:lnSpc>
              <a:defRPr/>
            </a:pPr>
            <a:r>
              <a:rPr lang="en-US" sz="2400" dirty="0">
                <a:ea typeface="+mn-ea"/>
                <a:cs typeface="+mn-cs"/>
              </a:rPr>
              <a:t>OTC </a:t>
            </a:r>
            <a:r>
              <a:rPr lang="en-US" sz="2400" dirty="0" err="1">
                <a:ea typeface="+mn-ea"/>
                <a:cs typeface="+mn-cs"/>
              </a:rPr>
              <a:t>NSAIDs</a:t>
            </a:r>
            <a:endParaRPr lang="en-US" sz="2400" dirty="0">
              <a:ea typeface="+mn-ea"/>
              <a:cs typeface="+mn-cs"/>
            </a:endParaRPr>
          </a:p>
          <a:p>
            <a:pPr eaLnBrk="1" hangingPunct="1">
              <a:lnSpc>
                <a:spcPct val="80000"/>
              </a:lnSpc>
              <a:defRPr/>
            </a:pPr>
            <a:r>
              <a:rPr lang="en-US" sz="2400" dirty="0">
                <a:ea typeface="+mn-ea"/>
                <a:cs typeface="+mn-cs"/>
              </a:rPr>
              <a:t>OTC Combination analgesics</a:t>
            </a:r>
          </a:p>
          <a:p>
            <a:pPr eaLnBrk="1" hangingPunct="1">
              <a:lnSpc>
                <a:spcPct val="80000"/>
              </a:lnSpc>
              <a:defRPr/>
            </a:pPr>
            <a:r>
              <a:rPr lang="en-US" sz="2400" dirty="0">
                <a:ea typeface="+mn-ea"/>
                <a:cs typeface="+mn-cs"/>
              </a:rPr>
              <a:t>Prescription </a:t>
            </a:r>
            <a:r>
              <a:rPr lang="en-US" sz="2400" dirty="0" err="1">
                <a:ea typeface="+mn-ea"/>
                <a:cs typeface="+mn-cs"/>
              </a:rPr>
              <a:t>NSAIDs</a:t>
            </a:r>
            <a:r>
              <a:rPr lang="en-US" sz="2400" dirty="0">
                <a:ea typeface="+mn-ea"/>
                <a:cs typeface="+mn-cs"/>
              </a:rPr>
              <a:t> (</a:t>
            </a:r>
            <a:r>
              <a:rPr lang="en-US" sz="2400" dirty="0" err="1">
                <a:ea typeface="+mn-ea"/>
                <a:cs typeface="+mn-cs"/>
              </a:rPr>
              <a:t>diclofenac</a:t>
            </a:r>
            <a:r>
              <a:rPr lang="en-US" sz="2400" dirty="0">
                <a:ea typeface="+mn-ea"/>
                <a:cs typeface="+mn-cs"/>
              </a:rPr>
              <a:t> K Sachet)</a:t>
            </a:r>
          </a:p>
          <a:p>
            <a:pPr eaLnBrk="1" hangingPunct="1">
              <a:lnSpc>
                <a:spcPct val="80000"/>
              </a:lnSpc>
              <a:defRPr/>
            </a:pPr>
            <a:r>
              <a:rPr lang="en-US" sz="2400" dirty="0" err="1">
                <a:ea typeface="+mn-ea"/>
                <a:cs typeface="+mn-cs"/>
              </a:rPr>
              <a:t>Butalbital</a:t>
            </a:r>
            <a:r>
              <a:rPr lang="en-US" sz="2400" dirty="0">
                <a:ea typeface="+mn-ea"/>
                <a:cs typeface="+mn-cs"/>
              </a:rPr>
              <a:t>-containing (</a:t>
            </a:r>
            <a:r>
              <a:rPr lang="en-US" sz="2400" dirty="0" err="1">
                <a:ea typeface="+mn-ea"/>
                <a:cs typeface="+mn-cs"/>
              </a:rPr>
              <a:t>Fiorinal</a:t>
            </a:r>
            <a:r>
              <a:rPr lang="en-US" sz="2400" baseline="30000" dirty="0">
                <a:ea typeface="Arial" pitchFamily="-106" charset="0"/>
                <a:cs typeface="Arial" pitchFamily="-106" charset="0"/>
              </a:rPr>
              <a:t>®</a:t>
            </a:r>
            <a:r>
              <a:rPr lang="en-US" sz="2400" dirty="0">
                <a:ea typeface="+mn-ea"/>
                <a:cs typeface="+mn-cs"/>
              </a:rPr>
              <a:t>, </a:t>
            </a:r>
            <a:r>
              <a:rPr lang="en-US" sz="2400" dirty="0" err="1">
                <a:ea typeface="+mn-ea"/>
                <a:cs typeface="+mn-cs"/>
              </a:rPr>
              <a:t>Fioricet</a:t>
            </a:r>
            <a:r>
              <a:rPr lang="en-US" sz="2400" baseline="30000" dirty="0">
                <a:ea typeface="Arial" pitchFamily="-106" charset="0"/>
                <a:cs typeface="Arial" pitchFamily="-106" charset="0"/>
              </a:rPr>
              <a:t>®</a:t>
            </a:r>
            <a:r>
              <a:rPr lang="en-US" sz="2400" dirty="0">
                <a:ea typeface="+mn-ea"/>
                <a:cs typeface="+mn-cs"/>
              </a:rPr>
              <a:t>, </a:t>
            </a:r>
            <a:r>
              <a:rPr lang="en-US" sz="2400" dirty="0" err="1">
                <a:ea typeface="+mn-ea"/>
                <a:cs typeface="+mn-cs"/>
              </a:rPr>
              <a:t>Esgic</a:t>
            </a:r>
            <a:r>
              <a:rPr lang="en-US" sz="2400" baseline="30000" dirty="0">
                <a:ea typeface="Arial" pitchFamily="-106" charset="0"/>
                <a:cs typeface="Arial" pitchFamily="-106" charset="0"/>
              </a:rPr>
              <a:t>®</a:t>
            </a:r>
            <a:r>
              <a:rPr lang="en-US" sz="2400" dirty="0">
                <a:ea typeface="Arial" pitchFamily="-106" charset="0"/>
                <a:cs typeface="Arial" pitchFamily="-106" charset="0"/>
              </a:rPr>
              <a:t>)</a:t>
            </a:r>
          </a:p>
          <a:p>
            <a:pPr eaLnBrk="1" hangingPunct="1">
              <a:lnSpc>
                <a:spcPct val="80000"/>
              </a:lnSpc>
              <a:defRPr/>
            </a:pPr>
            <a:r>
              <a:rPr lang="en-US" sz="2400" dirty="0">
                <a:ea typeface="+mn-ea"/>
                <a:cs typeface="+mn-cs"/>
              </a:rPr>
              <a:t>Opiates and </a:t>
            </a:r>
            <a:r>
              <a:rPr lang="en-US" sz="2400" dirty="0" err="1">
                <a:ea typeface="+mn-ea"/>
                <a:cs typeface="+mn-cs"/>
              </a:rPr>
              <a:t>tramadol</a:t>
            </a:r>
            <a:endParaRPr lang="en-US" sz="2400" baseline="30000" dirty="0">
              <a:ea typeface="Arial" pitchFamily="-106" charset="0"/>
              <a:cs typeface="Arial" pitchFamily="-106" charset="0"/>
            </a:endParaRPr>
          </a:p>
          <a:p>
            <a:pPr eaLnBrk="1" hangingPunct="1">
              <a:lnSpc>
                <a:spcPct val="80000"/>
              </a:lnSpc>
              <a:defRPr/>
            </a:pPr>
            <a:r>
              <a:rPr lang="en-US" sz="2400" dirty="0" err="1">
                <a:ea typeface="+mn-ea"/>
                <a:cs typeface="+mn-cs"/>
              </a:rPr>
              <a:t>Antiemetics</a:t>
            </a:r>
            <a:endParaRPr lang="en-US" sz="2400" dirty="0">
              <a:ea typeface="+mn-ea"/>
              <a:cs typeface="+mn-cs"/>
            </a:endParaRPr>
          </a:p>
          <a:p>
            <a:pPr eaLnBrk="1" hangingPunct="1">
              <a:lnSpc>
                <a:spcPct val="80000"/>
              </a:lnSpc>
              <a:defRPr/>
            </a:pPr>
            <a:r>
              <a:rPr lang="en-US" sz="2400" dirty="0">
                <a:ea typeface="+mn-ea"/>
                <a:cs typeface="+mn-cs"/>
              </a:rPr>
              <a:t>Steroids</a:t>
            </a:r>
          </a:p>
          <a:p>
            <a:pPr eaLnBrk="1" hangingPunct="1">
              <a:lnSpc>
                <a:spcPct val="80000"/>
              </a:lnSpc>
              <a:defRPr/>
            </a:pPr>
            <a:r>
              <a:rPr lang="en-US" sz="2400" dirty="0">
                <a:solidFill>
                  <a:srgbClr val="FFFF00"/>
                </a:solidFill>
                <a:ea typeface="+mn-ea"/>
                <a:cs typeface="+mn-cs"/>
              </a:rPr>
              <a:t>Ergots (ergotamine </a:t>
            </a:r>
            <a:r>
              <a:rPr lang="en-US" sz="2400" dirty="0" err="1">
                <a:solidFill>
                  <a:srgbClr val="FFFF00"/>
                </a:solidFill>
                <a:ea typeface="+mn-ea"/>
                <a:cs typeface="+mn-cs"/>
              </a:rPr>
              <a:t>tartrate</a:t>
            </a:r>
            <a:r>
              <a:rPr lang="en-US" sz="2400" dirty="0">
                <a:solidFill>
                  <a:srgbClr val="FFFF00"/>
                </a:solidFill>
                <a:ea typeface="+mn-ea"/>
                <a:cs typeface="+mn-cs"/>
              </a:rPr>
              <a:t> and DHE)</a:t>
            </a:r>
          </a:p>
          <a:p>
            <a:pPr eaLnBrk="1" hangingPunct="1">
              <a:lnSpc>
                <a:spcPct val="80000"/>
              </a:lnSpc>
              <a:defRPr/>
            </a:pPr>
            <a:r>
              <a:rPr lang="en-US" sz="2400" dirty="0">
                <a:solidFill>
                  <a:srgbClr val="FFFF00"/>
                </a:solidFill>
                <a:ea typeface="+mn-ea"/>
                <a:cs typeface="+mn-cs"/>
              </a:rPr>
              <a:t>5-HT agonists (</a:t>
            </a:r>
            <a:r>
              <a:rPr lang="en-US" sz="2400" dirty="0" err="1">
                <a:solidFill>
                  <a:srgbClr val="FFFF00"/>
                </a:solidFill>
                <a:ea typeface="+mn-ea"/>
                <a:cs typeface="+mn-cs"/>
              </a:rPr>
              <a:t>Triptans</a:t>
            </a:r>
            <a:r>
              <a:rPr lang="en-US" sz="2400" dirty="0">
                <a:solidFill>
                  <a:srgbClr val="FFFF00"/>
                </a:solidFill>
                <a:ea typeface="+mn-ea"/>
                <a:cs typeface="+mn-cs"/>
              </a:rPr>
              <a:t>)</a:t>
            </a:r>
          </a:p>
          <a:p>
            <a:pPr eaLnBrk="1" hangingPunct="1">
              <a:lnSpc>
                <a:spcPct val="80000"/>
              </a:lnSpc>
              <a:defRPr/>
            </a:pPr>
            <a:endParaRPr lang="en-US" sz="2400" baseline="30000" dirty="0">
              <a:solidFill>
                <a:srgbClr val="FFFF00"/>
              </a:solidFill>
              <a:ea typeface="+mn-ea"/>
              <a:cs typeface="+mn-cs"/>
            </a:endParaRPr>
          </a:p>
        </p:txBody>
      </p:sp>
      <p:sp>
        <p:nvSpPr>
          <p:cNvPr id="843780" name="Text Box 4"/>
          <p:cNvSpPr txBox="1">
            <a:spLocks noChangeArrowheads="1"/>
          </p:cNvSpPr>
          <p:nvPr/>
        </p:nvSpPr>
        <p:spPr bwMode="auto">
          <a:xfrm>
            <a:off x="4621212" y="6429375"/>
            <a:ext cx="4294188" cy="581025"/>
          </a:xfrm>
          <a:prstGeom prst="rect">
            <a:avLst/>
          </a:prstGeom>
          <a:noFill/>
          <a:ln w="19050">
            <a:noFill/>
            <a:miter lim="800000"/>
            <a:headEnd/>
            <a:tailEnd type="none" w="lg" len="lg"/>
          </a:ln>
          <a:effectLst/>
        </p:spPr>
        <p:txBody>
          <a:bodyPr wrap="none">
            <a:prstTxWarp prst="textNoShape">
              <a:avLst/>
            </a:prstTxWarp>
            <a:spAutoFit/>
          </a:bodyPr>
          <a:lstStyle/>
          <a:p>
            <a:pPr>
              <a:defRPr/>
            </a:pPr>
            <a:r>
              <a:rPr lang="en-US" sz="1600" b="1" dirty="0">
                <a:solidFill>
                  <a:srgbClr val="46FDFF"/>
                </a:solidFill>
                <a:effectLst>
                  <a:outerShdw blurRad="38100" dist="38100" dir="2700000" algn="tl">
                    <a:srgbClr val="000000"/>
                  </a:outerShdw>
                </a:effectLst>
              </a:rPr>
              <a:t>Rapoport AM,</a:t>
            </a:r>
            <a:r>
              <a:rPr lang="en-US" sz="1600" b="1" dirty="0">
                <a:solidFill>
                  <a:srgbClr val="46FDFF"/>
                </a:solidFill>
              </a:rPr>
              <a:t> </a:t>
            </a:r>
            <a:r>
              <a:rPr lang="en-US" sz="1600" b="1" dirty="0" err="1">
                <a:solidFill>
                  <a:srgbClr val="46FDFF"/>
                </a:solidFill>
                <a:effectLst>
                  <a:outerShdw blurRad="38100" dist="38100" dir="2700000" algn="tl">
                    <a:srgbClr val="000000"/>
                  </a:outerShdw>
                </a:effectLst>
              </a:rPr>
              <a:t>Sheftell</a:t>
            </a:r>
            <a:r>
              <a:rPr lang="en-US" sz="1600" b="1" dirty="0">
                <a:solidFill>
                  <a:srgbClr val="46FDFF"/>
                </a:solidFill>
                <a:effectLst>
                  <a:outerShdw blurRad="38100" dist="38100" dir="2700000" algn="tl">
                    <a:srgbClr val="000000"/>
                  </a:outerShdw>
                </a:effectLst>
              </a:rPr>
              <a:t> FD, </a:t>
            </a:r>
            <a:r>
              <a:rPr lang="en-US" sz="1600" b="1" dirty="0" err="1">
                <a:solidFill>
                  <a:srgbClr val="46FDFF"/>
                </a:solidFill>
                <a:effectLst>
                  <a:outerShdw blurRad="38100" dist="38100" dir="2700000" algn="tl">
                    <a:srgbClr val="000000"/>
                  </a:outerShdw>
                </a:effectLst>
              </a:rPr>
              <a:t>Tepper</a:t>
            </a:r>
            <a:r>
              <a:rPr lang="en-US" sz="1600" b="1" dirty="0">
                <a:solidFill>
                  <a:srgbClr val="46FDFF"/>
                </a:solidFill>
                <a:effectLst>
                  <a:outerShdw blurRad="38100" dist="38100" dir="2700000" algn="tl">
                    <a:srgbClr val="000000"/>
                  </a:outerShdw>
                </a:effectLst>
              </a:rPr>
              <a:t> SJ  2008</a:t>
            </a:r>
          </a:p>
          <a:p>
            <a:pPr>
              <a:defRPr/>
            </a:pPr>
            <a:endParaRPr lang="en-US" sz="1600" b="1" dirty="0">
              <a:solidFill>
                <a:srgbClr val="46FDFF"/>
              </a:solidFill>
            </a:endParaRPr>
          </a:p>
        </p:txBody>
      </p:sp>
    </p:spTree>
  </p:cSld>
  <p:clrMapOvr>
    <a:masterClrMapping/>
  </p:clrMapOvr>
  <p:transition spd="slow">
    <p:whee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7138" name="Picture 2" descr="4_PRES1087"/>
          <p:cNvPicPr>
            <a:picLocks noChangeAspect="1" noChangeArrowheads="1"/>
          </p:cNvPicPr>
          <p:nvPr/>
        </p:nvPicPr>
        <p:blipFill>
          <a:blip r:embed="rId3"/>
          <a:srcRect r="81000" b="71333"/>
          <a:stretch>
            <a:fillRect/>
          </a:stretch>
        </p:blipFill>
        <p:spPr bwMode="auto">
          <a:xfrm>
            <a:off x="4267200" y="3124200"/>
            <a:ext cx="1447800" cy="1638300"/>
          </a:xfrm>
          <a:prstGeom prst="rect">
            <a:avLst/>
          </a:prstGeom>
          <a:noFill/>
          <a:ln w="9525">
            <a:noFill/>
            <a:miter lim="800000"/>
            <a:headEnd/>
            <a:tailEnd/>
          </a:ln>
        </p:spPr>
      </p:pic>
      <p:sp>
        <p:nvSpPr>
          <p:cNvPr id="987139" name="Rectangle 3"/>
          <p:cNvSpPr>
            <a:spLocks noGrp="1" noChangeArrowheads="1"/>
          </p:cNvSpPr>
          <p:nvPr>
            <p:ph type="title"/>
          </p:nvPr>
        </p:nvSpPr>
        <p:spPr>
          <a:xfrm>
            <a:off x="762000" y="228600"/>
            <a:ext cx="7772400" cy="1143000"/>
          </a:xfrm>
        </p:spPr>
        <p:txBody>
          <a:bodyPr/>
          <a:lstStyle/>
          <a:p>
            <a:pPr eaLnBrk="1" hangingPunct="1">
              <a:defRPr/>
            </a:pPr>
            <a:r>
              <a:rPr lang="en-US" sz="4000">
                <a:ea typeface="+mj-ea"/>
                <a:cs typeface="+mj-cs"/>
              </a:rPr>
              <a:t>MIGRAINE MANAGEMENT</a:t>
            </a:r>
          </a:p>
        </p:txBody>
      </p:sp>
      <p:sp>
        <p:nvSpPr>
          <p:cNvPr id="987140" name="Text Box 4"/>
          <p:cNvSpPr txBox="1">
            <a:spLocks noChangeArrowheads="1"/>
          </p:cNvSpPr>
          <p:nvPr/>
        </p:nvSpPr>
        <p:spPr bwMode="auto">
          <a:xfrm>
            <a:off x="228600" y="1295400"/>
            <a:ext cx="3817938" cy="519113"/>
          </a:xfrm>
          <a:prstGeom prst="rect">
            <a:avLst/>
          </a:prstGeom>
          <a:noFill/>
          <a:ln w="9525">
            <a:noFill/>
            <a:miter lim="800000"/>
            <a:headEnd/>
            <a:tailEnd/>
          </a:ln>
        </p:spPr>
        <p:txBody>
          <a:bodyPr wrap="none">
            <a:prstTxWarp prst="textNoShape">
              <a:avLst/>
            </a:prstTxWarp>
            <a:spAutoFit/>
          </a:bodyPr>
          <a:lstStyle/>
          <a:p>
            <a:r>
              <a:rPr lang="en-US" sz="2800" i="1">
                <a:solidFill>
                  <a:srgbClr val="FF66CC"/>
                </a:solidFill>
                <a:latin typeface="Arial Black" pitchFamily="-106" charset="0"/>
              </a:rPr>
              <a:t>Issues at first visit</a:t>
            </a:r>
          </a:p>
        </p:txBody>
      </p:sp>
      <p:sp>
        <p:nvSpPr>
          <p:cNvPr id="987141" name="Text Box 5"/>
          <p:cNvSpPr txBox="1">
            <a:spLocks noChangeArrowheads="1"/>
          </p:cNvSpPr>
          <p:nvPr/>
        </p:nvSpPr>
        <p:spPr bwMode="auto">
          <a:xfrm>
            <a:off x="838200" y="2209800"/>
            <a:ext cx="3581400" cy="650875"/>
          </a:xfrm>
          <a:prstGeom prst="rect">
            <a:avLst/>
          </a:prstGeom>
          <a:solidFill>
            <a:srgbClr val="F2D13D"/>
          </a:solidFill>
          <a:ln w="9525">
            <a:noFill/>
            <a:miter lim="800000"/>
            <a:headEnd/>
            <a:tailEnd/>
          </a:ln>
          <a:effectLst/>
          <a:scene3d>
            <a:camera prst="legacyObliqueBottomRight"/>
            <a:lightRig rig="legacyFlat3" dir="b"/>
          </a:scene3d>
          <a:sp3d extrusionH="227000" prstMaterial="legacyMatte">
            <a:bevelT w="13500" h="13500" prst="angle"/>
            <a:bevelB w="13500" h="13500" prst="angle"/>
            <a:extrusionClr>
              <a:srgbClr val="F2D13D"/>
            </a:extrusionClr>
          </a:sp3d>
        </p:spPr>
        <p:txBody>
          <a:bodyPr>
            <a:spAutoFit/>
            <a:flatTx/>
          </a:bodyPr>
          <a:lstStyle/>
          <a:p>
            <a:pPr>
              <a:defRPr/>
            </a:pPr>
            <a:r>
              <a:rPr lang="en-US" sz="3600" b="1">
                <a:solidFill>
                  <a:schemeClr val="tx1"/>
                </a:solidFill>
                <a:effectLst>
                  <a:outerShdw blurRad="38100" dist="38100" dir="2700000" algn="tl">
                    <a:srgbClr val="FFFFFF"/>
                  </a:outerShdw>
                </a:effectLst>
                <a:latin typeface="Arial" charset="0"/>
              </a:rPr>
              <a:t>Initial Therapy</a:t>
            </a:r>
          </a:p>
        </p:txBody>
      </p:sp>
      <p:sp>
        <p:nvSpPr>
          <p:cNvPr id="987142" name="Text Box 6"/>
          <p:cNvSpPr txBox="1">
            <a:spLocks noChangeArrowheads="1"/>
          </p:cNvSpPr>
          <p:nvPr/>
        </p:nvSpPr>
        <p:spPr bwMode="auto">
          <a:xfrm>
            <a:off x="1076325" y="4114800"/>
            <a:ext cx="3078163" cy="528638"/>
          </a:xfrm>
          <a:prstGeom prst="rect">
            <a:avLst/>
          </a:prstGeom>
          <a:solidFill>
            <a:srgbClr val="F2D13D"/>
          </a:solidFill>
          <a:ln w="9525">
            <a:noFill/>
            <a:miter lim="800000"/>
            <a:headEnd/>
            <a:tailEnd/>
          </a:ln>
          <a:effectLst/>
          <a:scene3d>
            <a:camera prst="legacyObliqueBottomRight"/>
            <a:lightRig rig="legacyFlat3" dir="b"/>
          </a:scene3d>
          <a:sp3d extrusionH="227000" prstMaterial="legacyMatte">
            <a:bevelT w="13500" h="13500" prst="angle"/>
            <a:bevelB w="13500" h="13500" prst="angle"/>
            <a:extrusionClr>
              <a:srgbClr val="F2D13D"/>
            </a:extrusionClr>
          </a:sp3d>
        </p:spPr>
        <p:txBody>
          <a:bodyPr wrap="none">
            <a:spAutoFit/>
            <a:flatTx/>
          </a:bodyPr>
          <a:lstStyle/>
          <a:p>
            <a:pPr>
              <a:defRPr/>
            </a:pPr>
            <a:r>
              <a:rPr lang="en-US" sz="2800" b="1">
                <a:solidFill>
                  <a:schemeClr val="tx1"/>
                </a:solidFill>
                <a:effectLst>
                  <a:outerShdw blurRad="38100" dist="38100" dir="2700000" algn="tl">
                    <a:srgbClr val="FFFFFF"/>
                  </a:outerShdw>
                </a:effectLst>
                <a:latin typeface="Arial" charset="0"/>
              </a:rPr>
              <a:t>Back-up Therapy</a:t>
            </a:r>
          </a:p>
        </p:txBody>
      </p:sp>
      <p:grpSp>
        <p:nvGrpSpPr>
          <p:cNvPr id="2" name="Group 7"/>
          <p:cNvGrpSpPr>
            <a:grpSpLocks/>
          </p:cNvGrpSpPr>
          <p:nvPr/>
        </p:nvGrpSpPr>
        <p:grpSpPr bwMode="auto">
          <a:xfrm>
            <a:off x="1295400" y="5562600"/>
            <a:ext cx="2590800" cy="406400"/>
            <a:chOff x="672" y="3456"/>
            <a:chExt cx="1872" cy="614"/>
          </a:xfrm>
        </p:grpSpPr>
        <p:sp>
          <p:nvSpPr>
            <p:cNvPr id="987144" name="Text Box 8"/>
            <p:cNvSpPr txBox="1">
              <a:spLocks noChangeArrowheads="1"/>
            </p:cNvSpPr>
            <p:nvPr/>
          </p:nvSpPr>
          <p:spPr bwMode="auto">
            <a:xfrm>
              <a:off x="826" y="3456"/>
              <a:ext cx="1670" cy="614"/>
            </a:xfrm>
            <a:prstGeom prst="rect">
              <a:avLst/>
            </a:prstGeom>
            <a:solidFill>
              <a:srgbClr val="F2D13D"/>
            </a:solidFill>
            <a:ln w="9525">
              <a:noFill/>
              <a:miter lim="800000"/>
              <a:headEnd/>
              <a:tailEnd/>
            </a:ln>
            <a:effectLst/>
            <a:scene3d>
              <a:camera prst="legacyObliqueBottomRight"/>
              <a:lightRig rig="legacyFlat3" dir="b"/>
            </a:scene3d>
            <a:sp3d extrusionH="227000" prstMaterial="legacyMatte">
              <a:bevelT w="13500" h="13500" prst="angle"/>
              <a:bevelB w="13500" h="13500" prst="angle"/>
              <a:extrusionClr>
                <a:srgbClr val="F2D13D"/>
              </a:extrusionClr>
            </a:sp3d>
          </p:spPr>
          <p:txBody>
            <a:bodyPr>
              <a:spAutoFit/>
              <a:flatTx/>
            </a:bodyPr>
            <a:lstStyle/>
            <a:p>
              <a:pPr>
                <a:defRPr/>
              </a:pPr>
              <a:r>
                <a:rPr lang="en-US" sz="2000" b="1">
                  <a:solidFill>
                    <a:schemeClr val="tx1"/>
                  </a:solidFill>
                  <a:effectLst>
                    <a:outerShdw blurRad="38100" dist="38100" dir="2700000" algn="tl">
                      <a:srgbClr val="FFFFFF"/>
                    </a:outerShdw>
                  </a:effectLst>
                  <a:latin typeface="Arial" charset="0"/>
                </a:rPr>
                <a:t>Rescue Therapy</a:t>
              </a:r>
            </a:p>
          </p:txBody>
        </p:sp>
        <p:sp>
          <p:nvSpPr>
            <p:cNvPr id="39951" name="Rectangle 9"/>
            <p:cNvSpPr>
              <a:spLocks noChangeArrowheads="1"/>
            </p:cNvSpPr>
            <p:nvPr/>
          </p:nvSpPr>
          <p:spPr bwMode="auto">
            <a:xfrm>
              <a:off x="672" y="3552"/>
              <a:ext cx="1872" cy="480"/>
            </a:xfrm>
            <a:prstGeom prst="rect">
              <a:avLst/>
            </a:prstGeom>
            <a:noFill/>
            <a:ln w="9525">
              <a:noFill/>
              <a:miter lim="800000"/>
              <a:headEnd/>
              <a:tailEnd/>
            </a:ln>
          </p:spPr>
          <p:txBody>
            <a:bodyPr>
              <a:prstTxWarp prst="textNoShape">
                <a:avLst/>
              </a:prstTxWarp>
            </a:bodyPr>
            <a:lstStyle/>
            <a:p>
              <a:pPr marL="342900" indent="-342900" algn="l">
                <a:spcBef>
                  <a:spcPct val="50000"/>
                </a:spcBef>
                <a:buClr>
                  <a:srgbClr val="FFFF00"/>
                </a:buClr>
                <a:buSzPct val="75000"/>
                <a:buFont typeface="Marlett" pitchFamily="-106" charset="0"/>
                <a:buNone/>
              </a:pPr>
              <a:r>
                <a:rPr lang="en-US" sz="2400" dirty="0"/>
                <a:t>	</a:t>
              </a:r>
              <a:r>
                <a:rPr lang="en-US" sz="2000" dirty="0"/>
                <a:t>  </a:t>
              </a:r>
            </a:p>
            <a:p>
              <a:pPr marL="742950" lvl="1" indent="-285750" algn="l">
                <a:spcBef>
                  <a:spcPct val="20000"/>
                </a:spcBef>
                <a:buClr>
                  <a:srgbClr val="F2D13D"/>
                </a:buClr>
                <a:buSzPct val="75000"/>
                <a:buFont typeface="Marlett" pitchFamily="-106" charset="0"/>
                <a:buChar char="n"/>
              </a:pPr>
              <a:r>
                <a:rPr lang="en-US" sz="2000" dirty="0">
                  <a:solidFill>
                    <a:srgbClr val="FFCC00"/>
                  </a:solidFill>
                </a:rPr>
                <a:t>Follow-up visit</a:t>
              </a:r>
              <a:endParaRPr lang="en-US" sz="1800" dirty="0">
                <a:solidFill>
                  <a:srgbClr val="FFCC00"/>
                </a:solidFill>
              </a:endParaRPr>
            </a:p>
          </p:txBody>
        </p:sp>
      </p:grpSp>
      <p:grpSp>
        <p:nvGrpSpPr>
          <p:cNvPr id="3" name="Group 10"/>
          <p:cNvGrpSpPr>
            <a:grpSpLocks/>
          </p:cNvGrpSpPr>
          <p:nvPr/>
        </p:nvGrpSpPr>
        <p:grpSpPr bwMode="auto">
          <a:xfrm>
            <a:off x="1066800" y="1828801"/>
            <a:ext cx="8153400" cy="1373187"/>
            <a:chOff x="672" y="1105"/>
            <a:chExt cx="5136" cy="865"/>
          </a:xfrm>
        </p:grpSpPr>
        <p:sp>
          <p:nvSpPr>
            <p:cNvPr id="39948" name="Rectangle 11"/>
            <p:cNvSpPr>
              <a:spLocks noChangeArrowheads="1"/>
            </p:cNvSpPr>
            <p:nvPr/>
          </p:nvSpPr>
          <p:spPr bwMode="auto">
            <a:xfrm>
              <a:off x="672" y="1488"/>
              <a:ext cx="1872" cy="480"/>
            </a:xfrm>
            <a:prstGeom prst="rect">
              <a:avLst/>
            </a:prstGeom>
            <a:noFill/>
            <a:ln w="9525">
              <a:noFill/>
              <a:miter lim="800000"/>
              <a:headEnd/>
              <a:tailEnd/>
            </a:ln>
          </p:spPr>
          <p:txBody>
            <a:bodyPr>
              <a:prstTxWarp prst="textNoShape">
                <a:avLst/>
              </a:prstTxWarp>
            </a:bodyPr>
            <a:lstStyle/>
            <a:p>
              <a:pPr marL="342900" indent="-342900" algn="l">
                <a:spcBef>
                  <a:spcPct val="50000"/>
                </a:spcBef>
                <a:buClr>
                  <a:srgbClr val="FFFF00"/>
                </a:buClr>
                <a:buSzPct val="75000"/>
                <a:buFont typeface="Marlett" pitchFamily="-106" charset="0"/>
                <a:buNone/>
              </a:pPr>
              <a:r>
                <a:rPr lang="en-US" sz="2800"/>
                <a:t>	</a:t>
              </a:r>
              <a:r>
                <a:rPr lang="en-US" sz="2400"/>
                <a:t>  </a:t>
              </a:r>
            </a:p>
            <a:p>
              <a:pPr marL="742950" lvl="1" indent="-285750" algn="l">
                <a:spcBef>
                  <a:spcPct val="20000"/>
                </a:spcBef>
                <a:buClr>
                  <a:srgbClr val="F2D13D"/>
                </a:buClr>
                <a:buSzPct val="75000"/>
                <a:buFont typeface="Marlett" pitchFamily="-106" charset="0"/>
                <a:buChar char="n"/>
              </a:pPr>
              <a:r>
                <a:rPr lang="en-US" sz="2400">
                  <a:solidFill>
                    <a:srgbClr val="FFCC00"/>
                  </a:solidFill>
                </a:rPr>
                <a:t>Recurrence</a:t>
              </a:r>
              <a:endParaRPr lang="en-US" sz="2000">
                <a:solidFill>
                  <a:srgbClr val="FFCC00"/>
                </a:solidFill>
              </a:endParaRPr>
            </a:p>
          </p:txBody>
        </p:sp>
        <p:sp>
          <p:nvSpPr>
            <p:cNvPr id="39949" name="Text Box 12"/>
            <p:cNvSpPr txBox="1">
              <a:spLocks noChangeArrowheads="1"/>
            </p:cNvSpPr>
            <p:nvPr/>
          </p:nvSpPr>
          <p:spPr bwMode="auto">
            <a:xfrm>
              <a:off x="3312" y="1105"/>
              <a:ext cx="2496" cy="865"/>
            </a:xfrm>
            <a:prstGeom prst="rect">
              <a:avLst/>
            </a:prstGeom>
            <a:noFill/>
            <a:ln w="9525">
              <a:noFill/>
              <a:miter lim="800000"/>
              <a:headEnd/>
              <a:tailEnd/>
            </a:ln>
          </p:spPr>
          <p:txBody>
            <a:bodyPr>
              <a:prstTxWarp prst="textNoShape">
                <a:avLst/>
              </a:prstTxWarp>
              <a:spAutoFit/>
            </a:bodyPr>
            <a:lstStyle/>
            <a:p>
              <a:pPr algn="l"/>
              <a:r>
                <a:rPr lang="en-US" sz="2800" dirty="0">
                  <a:solidFill>
                    <a:srgbClr val="FFCC00"/>
                  </a:solidFill>
                </a:rPr>
                <a:t>Based on attack profile, associated symptoms and level of disability</a:t>
              </a:r>
            </a:p>
          </p:txBody>
        </p:sp>
      </p:grpSp>
      <p:sp>
        <p:nvSpPr>
          <p:cNvPr id="987149" name="Text Box 13"/>
          <p:cNvSpPr txBox="1">
            <a:spLocks noChangeArrowheads="1"/>
          </p:cNvSpPr>
          <p:nvPr/>
        </p:nvSpPr>
        <p:spPr bwMode="auto">
          <a:xfrm>
            <a:off x="5562600" y="3886200"/>
            <a:ext cx="2368550" cy="641350"/>
          </a:xfrm>
          <a:prstGeom prst="rect">
            <a:avLst/>
          </a:prstGeom>
          <a:noFill/>
          <a:ln w="9525">
            <a:noFill/>
            <a:miter lim="800000"/>
            <a:headEnd/>
            <a:tailEnd/>
          </a:ln>
        </p:spPr>
        <p:txBody>
          <a:bodyPr>
            <a:prstTxWarp prst="textNoShape">
              <a:avLst/>
            </a:prstTxWarp>
            <a:spAutoFit/>
          </a:bodyPr>
          <a:lstStyle/>
          <a:p>
            <a:r>
              <a:rPr lang="en-US" sz="3600">
                <a:latin typeface="Arial Black" pitchFamily="-106" charset="0"/>
              </a:rPr>
              <a:t>If Fail</a:t>
            </a:r>
          </a:p>
        </p:txBody>
      </p:sp>
      <p:sp>
        <p:nvSpPr>
          <p:cNvPr id="987150" name="Text Box 14"/>
          <p:cNvSpPr txBox="1">
            <a:spLocks noChangeArrowheads="1"/>
          </p:cNvSpPr>
          <p:nvPr/>
        </p:nvSpPr>
        <p:spPr bwMode="auto">
          <a:xfrm>
            <a:off x="5861050" y="4876800"/>
            <a:ext cx="1606550" cy="641350"/>
          </a:xfrm>
          <a:prstGeom prst="rect">
            <a:avLst/>
          </a:prstGeom>
          <a:noFill/>
          <a:ln w="9525">
            <a:noFill/>
            <a:miter lim="800000"/>
            <a:headEnd/>
            <a:tailEnd/>
          </a:ln>
        </p:spPr>
        <p:txBody>
          <a:bodyPr wrap="none">
            <a:prstTxWarp prst="textNoShape">
              <a:avLst/>
            </a:prstTxWarp>
            <a:spAutoFit/>
          </a:bodyPr>
          <a:lstStyle/>
          <a:p>
            <a:r>
              <a:rPr lang="en-US" sz="3600">
                <a:latin typeface="Arial Black" pitchFamily="-106" charset="0"/>
              </a:rPr>
              <a:t>If Fail</a:t>
            </a:r>
          </a:p>
        </p:txBody>
      </p:sp>
      <p:pic>
        <p:nvPicPr>
          <p:cNvPr id="987151" name="Picture 15" descr="4_PRES1087"/>
          <p:cNvPicPr>
            <a:picLocks noChangeAspect="1" noChangeArrowheads="1"/>
          </p:cNvPicPr>
          <p:nvPr/>
        </p:nvPicPr>
        <p:blipFill>
          <a:blip r:embed="rId3"/>
          <a:srcRect t="2667" r="77000" b="71333"/>
          <a:stretch>
            <a:fillRect/>
          </a:stretch>
        </p:blipFill>
        <p:spPr bwMode="auto">
          <a:xfrm>
            <a:off x="3962400" y="4838700"/>
            <a:ext cx="1752600" cy="1485900"/>
          </a:xfrm>
          <a:prstGeom prst="rect">
            <a:avLst/>
          </a:prstGeom>
          <a:noFill/>
          <a:ln w="9525">
            <a:noFill/>
            <a:miter lim="800000"/>
            <a:headEnd/>
            <a:tailEnd/>
          </a:ln>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87140"/>
                                        </p:tgtEl>
                                        <p:attrNameLst>
                                          <p:attrName>style.visibility</p:attrName>
                                        </p:attrNameLst>
                                      </p:cBhvr>
                                      <p:to>
                                        <p:strVal val="visible"/>
                                      </p:to>
                                    </p:set>
                                    <p:anim calcmode="lin" valueType="num">
                                      <p:cBhvr additive="base">
                                        <p:cTn id="7" dur="500" fill="hold"/>
                                        <p:tgtEl>
                                          <p:spTgt spid="987140"/>
                                        </p:tgtEl>
                                        <p:attrNameLst>
                                          <p:attrName>ppt_x</p:attrName>
                                        </p:attrNameLst>
                                      </p:cBhvr>
                                      <p:tavLst>
                                        <p:tav tm="0">
                                          <p:val>
                                            <p:strVal val="1+#ppt_w/2"/>
                                          </p:val>
                                        </p:tav>
                                        <p:tav tm="100000">
                                          <p:val>
                                            <p:strVal val="#ppt_x"/>
                                          </p:val>
                                        </p:tav>
                                      </p:tavLst>
                                    </p:anim>
                                    <p:anim calcmode="lin" valueType="num">
                                      <p:cBhvr additive="base">
                                        <p:cTn id="8" dur="500" fill="hold"/>
                                        <p:tgtEl>
                                          <p:spTgt spid="98714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1000"/>
                                  </p:stCondLst>
                                  <p:childTnLst>
                                    <p:set>
                                      <p:cBhvr>
                                        <p:cTn id="11" dur="1" fill="hold">
                                          <p:stCondLst>
                                            <p:cond delay="499"/>
                                          </p:stCondLst>
                                        </p:cTn>
                                        <p:tgtEl>
                                          <p:spTgt spid="987141"/>
                                        </p:tgtEl>
                                        <p:attrNameLst>
                                          <p:attrName>style.visibility</p:attrName>
                                        </p:attrNameLst>
                                      </p:cBhvr>
                                      <p:to>
                                        <p:strVal val="visible"/>
                                      </p:to>
                                    </p:set>
                                  </p:childTnLst>
                                </p:cTn>
                              </p:par>
                            </p:childTnLst>
                          </p:cTn>
                        </p:par>
                        <p:par>
                          <p:cTn id="12" fill="hold">
                            <p:stCondLst>
                              <p:cond delay="2000"/>
                            </p:stCondLst>
                            <p:childTnLst>
                              <p:par>
                                <p:cTn id="13" presetID="1" presetClass="entr" presetSubtype="0" fill="hold" nodeType="afterEffect">
                                  <p:stCondLst>
                                    <p:cond delay="1000"/>
                                  </p:stCondLst>
                                  <p:childTnLst>
                                    <p:set>
                                      <p:cBhvr>
                                        <p:cTn id="14" dur="1" fill="hold">
                                          <p:stCondLst>
                                            <p:cond delay="499"/>
                                          </p:stCondLst>
                                        </p:cTn>
                                        <p:tgtEl>
                                          <p:spTgt spid="3"/>
                                        </p:tgtEl>
                                        <p:attrNameLst>
                                          <p:attrName>style.visibility</p:attrName>
                                        </p:attrNameLst>
                                      </p:cBhvr>
                                      <p:to>
                                        <p:strVal val="visible"/>
                                      </p:to>
                                    </p:set>
                                  </p:childTnLst>
                                </p:cTn>
                              </p:par>
                            </p:childTnLst>
                          </p:cTn>
                        </p:par>
                        <p:par>
                          <p:cTn id="15" fill="hold">
                            <p:stCondLst>
                              <p:cond delay="3500"/>
                            </p:stCondLst>
                            <p:childTnLst>
                              <p:par>
                                <p:cTn id="16" presetID="23" presetClass="entr" presetSubtype="32" fill="hold" grpId="0" nodeType="afterEffect">
                                  <p:stCondLst>
                                    <p:cond delay="0"/>
                                  </p:stCondLst>
                                  <p:childTnLst>
                                    <p:set>
                                      <p:cBhvr>
                                        <p:cTn id="17" dur="1" fill="hold">
                                          <p:stCondLst>
                                            <p:cond delay="0"/>
                                          </p:stCondLst>
                                        </p:cTn>
                                        <p:tgtEl>
                                          <p:spTgt spid="987149"/>
                                        </p:tgtEl>
                                        <p:attrNameLst>
                                          <p:attrName>style.visibility</p:attrName>
                                        </p:attrNameLst>
                                      </p:cBhvr>
                                      <p:to>
                                        <p:strVal val="visible"/>
                                      </p:to>
                                    </p:set>
                                    <p:anim calcmode="lin" valueType="num">
                                      <p:cBhvr>
                                        <p:cTn id="18" dur="500" fill="hold"/>
                                        <p:tgtEl>
                                          <p:spTgt spid="987149"/>
                                        </p:tgtEl>
                                        <p:attrNameLst>
                                          <p:attrName>ppt_w</p:attrName>
                                        </p:attrNameLst>
                                      </p:cBhvr>
                                      <p:tavLst>
                                        <p:tav tm="0">
                                          <p:val>
                                            <p:strVal val="4*#ppt_w"/>
                                          </p:val>
                                        </p:tav>
                                        <p:tav tm="100000">
                                          <p:val>
                                            <p:strVal val="#ppt_w"/>
                                          </p:val>
                                        </p:tav>
                                      </p:tavLst>
                                    </p:anim>
                                    <p:anim calcmode="lin" valueType="num">
                                      <p:cBhvr>
                                        <p:cTn id="19" dur="500" fill="hold"/>
                                        <p:tgtEl>
                                          <p:spTgt spid="987149"/>
                                        </p:tgtEl>
                                        <p:attrNameLst>
                                          <p:attrName>ppt_h</p:attrName>
                                        </p:attrNameLst>
                                      </p:cBhvr>
                                      <p:tavLst>
                                        <p:tav tm="0">
                                          <p:val>
                                            <p:strVal val="4*#ppt_h"/>
                                          </p:val>
                                        </p:tav>
                                        <p:tav tm="100000">
                                          <p:val>
                                            <p:strVal val="#ppt_h"/>
                                          </p:val>
                                        </p:tav>
                                      </p:tavLst>
                                    </p:anim>
                                  </p:childTnLst>
                                </p:cTn>
                              </p:par>
                            </p:childTnLst>
                          </p:cTn>
                        </p:par>
                        <p:par>
                          <p:cTn id="20" fill="hold">
                            <p:stCondLst>
                              <p:cond delay="4000"/>
                            </p:stCondLst>
                            <p:childTnLst>
                              <p:par>
                                <p:cTn id="21" presetID="22" presetClass="entr" presetSubtype="2" fill="hold" nodeType="afterEffect">
                                  <p:stCondLst>
                                    <p:cond delay="0"/>
                                  </p:stCondLst>
                                  <p:childTnLst>
                                    <p:set>
                                      <p:cBhvr>
                                        <p:cTn id="22" dur="1" fill="hold">
                                          <p:stCondLst>
                                            <p:cond delay="0"/>
                                          </p:stCondLst>
                                        </p:cTn>
                                        <p:tgtEl>
                                          <p:spTgt spid="987138"/>
                                        </p:tgtEl>
                                        <p:attrNameLst>
                                          <p:attrName>style.visibility</p:attrName>
                                        </p:attrNameLst>
                                      </p:cBhvr>
                                      <p:to>
                                        <p:strVal val="visible"/>
                                      </p:to>
                                    </p:set>
                                    <p:animEffect transition="in" filter="wipe(right)">
                                      <p:cBhvr>
                                        <p:cTn id="23" dur="500"/>
                                        <p:tgtEl>
                                          <p:spTgt spid="987138"/>
                                        </p:tgtEl>
                                      </p:cBhvr>
                                    </p:animEffect>
                                  </p:childTnLst>
                                </p:cTn>
                              </p:par>
                            </p:childTnLst>
                          </p:cTn>
                        </p:par>
                        <p:par>
                          <p:cTn id="24" fill="hold">
                            <p:stCondLst>
                              <p:cond delay="4500"/>
                            </p:stCondLst>
                            <p:childTnLst>
                              <p:par>
                                <p:cTn id="25" presetID="1" presetClass="entr" presetSubtype="0" fill="hold" grpId="0" nodeType="afterEffect">
                                  <p:stCondLst>
                                    <p:cond delay="0"/>
                                  </p:stCondLst>
                                  <p:childTnLst>
                                    <p:set>
                                      <p:cBhvr>
                                        <p:cTn id="26" dur="1" fill="hold">
                                          <p:stCondLst>
                                            <p:cond delay="499"/>
                                          </p:stCondLst>
                                        </p:cTn>
                                        <p:tgtEl>
                                          <p:spTgt spid="987142"/>
                                        </p:tgtEl>
                                        <p:attrNameLst>
                                          <p:attrName>style.visibility</p:attrName>
                                        </p:attrNameLst>
                                      </p:cBhvr>
                                      <p:to>
                                        <p:strVal val="visible"/>
                                      </p:to>
                                    </p:set>
                                  </p:childTnLst>
                                </p:cTn>
                              </p:par>
                            </p:childTnLst>
                          </p:cTn>
                        </p:par>
                        <p:par>
                          <p:cTn id="27" fill="hold">
                            <p:stCondLst>
                              <p:cond delay="5000"/>
                            </p:stCondLst>
                            <p:childTnLst>
                              <p:par>
                                <p:cTn id="28" presetID="23" presetClass="entr" presetSubtype="32" fill="hold" grpId="0" nodeType="afterEffect">
                                  <p:stCondLst>
                                    <p:cond delay="0"/>
                                  </p:stCondLst>
                                  <p:childTnLst>
                                    <p:set>
                                      <p:cBhvr>
                                        <p:cTn id="29" dur="1" fill="hold">
                                          <p:stCondLst>
                                            <p:cond delay="0"/>
                                          </p:stCondLst>
                                        </p:cTn>
                                        <p:tgtEl>
                                          <p:spTgt spid="987150"/>
                                        </p:tgtEl>
                                        <p:attrNameLst>
                                          <p:attrName>style.visibility</p:attrName>
                                        </p:attrNameLst>
                                      </p:cBhvr>
                                      <p:to>
                                        <p:strVal val="visible"/>
                                      </p:to>
                                    </p:set>
                                    <p:anim calcmode="lin" valueType="num">
                                      <p:cBhvr>
                                        <p:cTn id="30" dur="500" fill="hold"/>
                                        <p:tgtEl>
                                          <p:spTgt spid="987150"/>
                                        </p:tgtEl>
                                        <p:attrNameLst>
                                          <p:attrName>ppt_w</p:attrName>
                                        </p:attrNameLst>
                                      </p:cBhvr>
                                      <p:tavLst>
                                        <p:tav tm="0">
                                          <p:val>
                                            <p:strVal val="4*#ppt_w"/>
                                          </p:val>
                                        </p:tav>
                                        <p:tav tm="100000">
                                          <p:val>
                                            <p:strVal val="#ppt_w"/>
                                          </p:val>
                                        </p:tav>
                                      </p:tavLst>
                                    </p:anim>
                                    <p:anim calcmode="lin" valueType="num">
                                      <p:cBhvr>
                                        <p:cTn id="31" dur="500" fill="hold"/>
                                        <p:tgtEl>
                                          <p:spTgt spid="987150"/>
                                        </p:tgtEl>
                                        <p:attrNameLst>
                                          <p:attrName>ppt_h</p:attrName>
                                        </p:attrNameLst>
                                      </p:cBhvr>
                                      <p:tavLst>
                                        <p:tav tm="0">
                                          <p:val>
                                            <p:strVal val="4*#ppt_h"/>
                                          </p:val>
                                        </p:tav>
                                        <p:tav tm="100000">
                                          <p:val>
                                            <p:strVal val="#ppt_h"/>
                                          </p:val>
                                        </p:tav>
                                      </p:tavLst>
                                    </p:anim>
                                  </p:childTnLst>
                                </p:cTn>
                              </p:par>
                            </p:childTnLst>
                          </p:cTn>
                        </p:par>
                        <p:par>
                          <p:cTn id="32" fill="hold">
                            <p:stCondLst>
                              <p:cond delay="5500"/>
                            </p:stCondLst>
                            <p:childTnLst>
                              <p:par>
                                <p:cTn id="33" presetID="22" presetClass="entr" presetSubtype="2" fill="hold" nodeType="afterEffect">
                                  <p:stCondLst>
                                    <p:cond delay="0"/>
                                  </p:stCondLst>
                                  <p:childTnLst>
                                    <p:set>
                                      <p:cBhvr>
                                        <p:cTn id="34" dur="1" fill="hold">
                                          <p:stCondLst>
                                            <p:cond delay="0"/>
                                          </p:stCondLst>
                                        </p:cTn>
                                        <p:tgtEl>
                                          <p:spTgt spid="987151"/>
                                        </p:tgtEl>
                                        <p:attrNameLst>
                                          <p:attrName>style.visibility</p:attrName>
                                        </p:attrNameLst>
                                      </p:cBhvr>
                                      <p:to>
                                        <p:strVal val="visible"/>
                                      </p:to>
                                    </p:set>
                                    <p:animEffect transition="in" filter="wipe(right)">
                                      <p:cBhvr>
                                        <p:cTn id="35" dur="500"/>
                                        <p:tgtEl>
                                          <p:spTgt spid="987151"/>
                                        </p:tgtEl>
                                      </p:cBhvr>
                                    </p:animEffect>
                                  </p:childTnLst>
                                </p:cTn>
                              </p:par>
                            </p:childTnLst>
                          </p:cTn>
                        </p:par>
                        <p:par>
                          <p:cTn id="36" fill="hold">
                            <p:stCondLst>
                              <p:cond delay="6000"/>
                            </p:stCondLst>
                            <p:childTnLst>
                              <p:par>
                                <p:cTn id="37" presetID="1" presetClass="entr" presetSubtype="0" fill="hold" nodeType="afterEffect">
                                  <p:stCondLst>
                                    <p:cond delay="0"/>
                                  </p:stCondLst>
                                  <p:childTnLst>
                                    <p:set>
                                      <p:cBhvr>
                                        <p:cTn id="38"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7140" grpId="0" autoUpdateAnimBg="0"/>
      <p:bldP spid="987141" grpId="0" animBg="1" autoUpdateAnimBg="0"/>
      <p:bldP spid="987142" grpId="0" animBg="1" autoUpdateAnimBg="0"/>
      <p:bldP spid="987149" grpId="0" autoUpdateAnimBg="0"/>
      <p:bldP spid="987150"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2"/>
          <p:cNvSpPr>
            <a:spLocks noGrp="1" noChangeArrowheads="1"/>
          </p:cNvSpPr>
          <p:nvPr>
            <p:ph type="title"/>
          </p:nvPr>
        </p:nvSpPr>
        <p:spPr>
          <a:xfrm>
            <a:off x="0" y="304800"/>
            <a:ext cx="7772400" cy="1143000"/>
          </a:xfrm>
        </p:spPr>
        <p:txBody>
          <a:bodyPr/>
          <a:lstStyle/>
          <a:p>
            <a:pPr algn="ctr" eaLnBrk="1" hangingPunct="1">
              <a:defRPr/>
            </a:pPr>
            <a:r>
              <a:rPr lang="en-US" sz="3600">
                <a:ea typeface="+mj-ea"/>
                <a:cs typeface="+mj-cs"/>
              </a:rPr>
              <a:t>What is the Syndrome of</a:t>
            </a:r>
            <a:r>
              <a:rPr lang="en-US" sz="3600" i="1">
                <a:ea typeface="+mj-ea"/>
                <a:cs typeface="+mj-cs"/>
              </a:rPr>
              <a:t> “Rebound Headache</a:t>
            </a:r>
            <a:r>
              <a:rPr lang="en-US" sz="3600">
                <a:ea typeface="+mj-ea"/>
                <a:cs typeface="+mj-cs"/>
              </a:rPr>
              <a:t>” now called </a:t>
            </a:r>
            <a:r>
              <a:rPr lang="en-US" sz="3600" i="1">
                <a:ea typeface="+mj-ea"/>
                <a:cs typeface="+mj-cs"/>
              </a:rPr>
              <a:t>Medication Overuse Headache</a:t>
            </a:r>
            <a:r>
              <a:rPr lang="en-US" sz="3600">
                <a:ea typeface="+mj-ea"/>
                <a:cs typeface="+mj-cs"/>
              </a:rPr>
              <a:t>?</a:t>
            </a:r>
          </a:p>
        </p:txBody>
      </p:sp>
      <p:sp>
        <p:nvSpPr>
          <p:cNvPr id="879619" name="Rectangle 3"/>
          <p:cNvSpPr>
            <a:spLocks noGrp="1" noChangeArrowheads="1"/>
          </p:cNvSpPr>
          <p:nvPr>
            <p:ph type="body" idx="1"/>
          </p:nvPr>
        </p:nvSpPr>
        <p:spPr>
          <a:xfrm>
            <a:off x="0" y="1981200"/>
            <a:ext cx="7772400" cy="4114800"/>
          </a:xfrm>
        </p:spPr>
        <p:txBody>
          <a:bodyPr/>
          <a:lstStyle/>
          <a:p>
            <a:pPr eaLnBrk="1" hangingPunct="1">
              <a:lnSpc>
                <a:spcPct val="90000"/>
              </a:lnSpc>
              <a:defRPr/>
            </a:pPr>
            <a:r>
              <a:rPr lang="en-US" sz="2800">
                <a:ea typeface="+mn-ea"/>
                <a:cs typeface="+mn-cs"/>
              </a:rPr>
              <a:t>Occurs only in patients with pre-existing chronic headache</a:t>
            </a:r>
          </a:p>
          <a:p>
            <a:pPr eaLnBrk="1" hangingPunct="1">
              <a:lnSpc>
                <a:spcPct val="90000"/>
              </a:lnSpc>
              <a:defRPr/>
            </a:pPr>
            <a:r>
              <a:rPr lang="en-US" sz="2800">
                <a:ea typeface="+mn-ea"/>
                <a:cs typeface="+mn-cs"/>
              </a:rPr>
              <a:t>A self-sustaining rhythm of predictable and escalating medication use</a:t>
            </a:r>
          </a:p>
          <a:p>
            <a:pPr eaLnBrk="1" hangingPunct="1">
              <a:lnSpc>
                <a:spcPct val="90000"/>
              </a:lnSpc>
              <a:defRPr/>
            </a:pPr>
            <a:r>
              <a:rPr lang="en-US" sz="2800">
                <a:ea typeface="+mn-ea"/>
                <a:cs typeface="+mn-cs"/>
              </a:rPr>
              <a:t>Headaches increase in frequency and intensity and become refractory to acute care and preventive treatments</a:t>
            </a:r>
          </a:p>
          <a:p>
            <a:pPr eaLnBrk="1" hangingPunct="1">
              <a:lnSpc>
                <a:spcPct val="90000"/>
              </a:lnSpc>
              <a:defRPr/>
            </a:pPr>
            <a:r>
              <a:rPr lang="en-US" sz="2800">
                <a:ea typeface="+mn-ea"/>
                <a:cs typeface="+mn-cs"/>
              </a:rPr>
              <a:t>Medication withdrawal results in escalation of headache followed by improvement</a:t>
            </a:r>
          </a:p>
        </p:txBody>
      </p:sp>
      <p:sp>
        <p:nvSpPr>
          <p:cNvPr id="41988" name="Text Box 4"/>
          <p:cNvSpPr txBox="1">
            <a:spLocks noChangeArrowheads="1"/>
          </p:cNvSpPr>
          <p:nvPr/>
        </p:nvSpPr>
        <p:spPr bwMode="auto">
          <a:xfrm>
            <a:off x="5291138" y="6348413"/>
            <a:ext cx="3435350" cy="336550"/>
          </a:xfrm>
          <a:prstGeom prst="rect">
            <a:avLst/>
          </a:prstGeom>
          <a:noFill/>
          <a:ln w="19050">
            <a:noFill/>
            <a:miter lim="800000"/>
            <a:headEnd/>
            <a:tailEnd type="none" w="lg" len="lg"/>
          </a:ln>
        </p:spPr>
        <p:txBody>
          <a:bodyPr wrap="none">
            <a:prstTxWarp prst="textNoShape">
              <a:avLst/>
            </a:prstTxWarp>
            <a:spAutoFit/>
          </a:bodyPr>
          <a:lstStyle/>
          <a:p>
            <a:r>
              <a:rPr lang="en-US" sz="1600" b="1" dirty="0">
                <a:solidFill>
                  <a:srgbClr val="46FDFF"/>
                </a:solidFill>
              </a:rPr>
              <a:t>Rapoport, </a:t>
            </a:r>
            <a:r>
              <a:rPr lang="en-US" sz="1600" b="1" dirty="0" err="1">
                <a:solidFill>
                  <a:srgbClr val="46FDFF"/>
                </a:solidFill>
              </a:rPr>
              <a:t>Sheftell</a:t>
            </a:r>
            <a:r>
              <a:rPr lang="en-US" sz="1600" b="1" dirty="0">
                <a:solidFill>
                  <a:srgbClr val="46FDFF"/>
                </a:solidFill>
              </a:rPr>
              <a:t> &amp; </a:t>
            </a:r>
            <a:r>
              <a:rPr lang="en-US" sz="1600" b="1" dirty="0" err="1">
                <a:solidFill>
                  <a:srgbClr val="46FDFF"/>
                </a:solidFill>
              </a:rPr>
              <a:t>Tepper</a:t>
            </a:r>
            <a:r>
              <a:rPr lang="en-US" sz="1600" b="1" dirty="0">
                <a:solidFill>
                  <a:srgbClr val="46FDFF"/>
                </a:solidFill>
              </a:rPr>
              <a:t>, 2008</a:t>
            </a:r>
          </a:p>
        </p:txBody>
      </p:sp>
    </p:spTree>
  </p:cSld>
  <p:clrMapOvr>
    <a:masterClrMapping/>
  </p:clrMapOvr>
  <mc:AlternateContent xmlns:mc="http://schemas.openxmlformats.org/markup-compatibility/2006">
    <mc:Choice xmlns="" xmlns:mp="http://schemas.microsoft.com/office/mac/powerpoint/2008/main" Requires="mp">
      <p:transition xmlns:p14="http://schemas.microsoft.com/office/powerpoint/2010/main" spd="slow">
        <p14:prism dir="r"/>
      </p:transition>
    </mc:Choice>
    <mc:Fallback>
      <p:transition spd="slow">
        <p:cover dir="r"/>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a:xfrm>
            <a:off x="76200" y="685800"/>
            <a:ext cx="7772400" cy="476250"/>
          </a:xfrm>
        </p:spPr>
        <p:txBody>
          <a:bodyPr lIns="90488" tIns="44450" rIns="90488" bIns="44450"/>
          <a:lstStyle/>
          <a:p>
            <a:pPr eaLnBrk="1" hangingPunct="1">
              <a:lnSpc>
                <a:spcPct val="70000"/>
              </a:lnSpc>
              <a:defRPr/>
            </a:pPr>
            <a:r>
              <a:rPr lang="en-US">
                <a:ea typeface="+mj-ea"/>
                <a:cs typeface="+mj-cs"/>
              </a:rPr>
              <a:t>Phases of a Migraine Attack</a:t>
            </a:r>
          </a:p>
        </p:txBody>
      </p:sp>
      <p:sp>
        <p:nvSpPr>
          <p:cNvPr id="46083" name="Rectangle 3"/>
          <p:cNvSpPr>
            <a:spLocks noChangeArrowheads="1"/>
          </p:cNvSpPr>
          <p:nvPr/>
        </p:nvSpPr>
        <p:spPr bwMode="auto">
          <a:xfrm>
            <a:off x="685800" y="609600"/>
            <a:ext cx="7772400" cy="1143000"/>
          </a:xfrm>
          <a:prstGeom prst="rect">
            <a:avLst/>
          </a:prstGeom>
          <a:noFill/>
          <a:ln w="12700">
            <a:noFill/>
            <a:miter lim="800000"/>
            <a:headEnd/>
            <a:tailEnd/>
          </a:ln>
        </p:spPr>
        <p:txBody>
          <a:bodyPr wrap="none" anchor="ctr">
            <a:prstTxWarp prst="textNoShape">
              <a:avLst/>
            </a:prstTxWarp>
          </a:bodyPr>
          <a:lstStyle/>
          <a:p>
            <a:endParaRPr lang="en-US"/>
          </a:p>
        </p:txBody>
      </p:sp>
      <p:pic>
        <p:nvPicPr>
          <p:cNvPr id="46084" name="Picture 4"/>
          <p:cNvPicPr>
            <a:picLocks noChangeAspect="1" noChangeArrowheads="1"/>
          </p:cNvPicPr>
          <p:nvPr/>
        </p:nvPicPr>
        <p:blipFill>
          <a:blip r:embed="rId3"/>
          <a:srcRect/>
          <a:stretch>
            <a:fillRect/>
          </a:stretch>
        </p:blipFill>
        <p:spPr bwMode="auto">
          <a:xfrm>
            <a:off x="2066925" y="2160588"/>
            <a:ext cx="2362200" cy="2297112"/>
          </a:xfrm>
          <a:prstGeom prst="rect">
            <a:avLst/>
          </a:prstGeom>
          <a:noFill/>
          <a:ln w="9525">
            <a:noFill/>
            <a:miter lim="800000"/>
            <a:headEnd/>
            <a:tailEnd/>
          </a:ln>
        </p:spPr>
      </p:pic>
      <p:sp>
        <p:nvSpPr>
          <p:cNvPr id="46085" name="Rectangle 5"/>
          <p:cNvSpPr>
            <a:spLocks noChangeArrowheads="1"/>
          </p:cNvSpPr>
          <p:nvPr/>
        </p:nvSpPr>
        <p:spPr bwMode="auto">
          <a:xfrm>
            <a:off x="1530350" y="2166938"/>
            <a:ext cx="1447800" cy="2286000"/>
          </a:xfrm>
          <a:prstGeom prst="rect">
            <a:avLst/>
          </a:prstGeom>
          <a:solidFill>
            <a:srgbClr val="3366FF"/>
          </a:solidFill>
          <a:ln w="12700">
            <a:solidFill>
              <a:schemeClr val="tx1"/>
            </a:solidFill>
            <a:miter lim="800000"/>
            <a:headEnd/>
            <a:tailEnd/>
          </a:ln>
        </p:spPr>
        <p:txBody>
          <a:bodyPr wrap="none" anchor="ctr">
            <a:prstTxWarp prst="textNoShape">
              <a:avLst/>
            </a:prstTxWarp>
          </a:bodyPr>
          <a:lstStyle/>
          <a:p>
            <a:endParaRPr lang="en-US"/>
          </a:p>
        </p:txBody>
      </p:sp>
      <p:sp>
        <p:nvSpPr>
          <p:cNvPr id="46086" name="Rectangle 6"/>
          <p:cNvSpPr>
            <a:spLocks noChangeArrowheads="1"/>
          </p:cNvSpPr>
          <p:nvPr/>
        </p:nvSpPr>
        <p:spPr bwMode="auto">
          <a:xfrm>
            <a:off x="3733800" y="2168525"/>
            <a:ext cx="2590800" cy="2286000"/>
          </a:xfrm>
          <a:prstGeom prst="rect">
            <a:avLst/>
          </a:prstGeom>
          <a:gradFill rotWithShape="0">
            <a:gsLst>
              <a:gs pos="0">
                <a:srgbClr val="333300"/>
              </a:gs>
              <a:gs pos="50000">
                <a:srgbClr val="FFFF00"/>
              </a:gs>
              <a:gs pos="100000">
                <a:srgbClr val="333300"/>
              </a:gs>
            </a:gsLst>
            <a:lin ang="5400000" scaled="1"/>
          </a:gradFill>
          <a:ln w="12700">
            <a:solidFill>
              <a:schemeClr val="tx1"/>
            </a:solidFill>
            <a:miter lim="800000"/>
            <a:headEnd/>
            <a:tailEnd/>
          </a:ln>
        </p:spPr>
        <p:txBody>
          <a:bodyPr wrap="none" anchor="ctr">
            <a:prstTxWarp prst="textNoShape">
              <a:avLst/>
            </a:prstTxWarp>
          </a:bodyPr>
          <a:lstStyle/>
          <a:p>
            <a:endParaRPr lang="en-US" sz="2000">
              <a:solidFill>
                <a:schemeClr val="tx1"/>
              </a:solidFill>
              <a:latin typeface="Times New Roman" pitchFamily="-106" charset="0"/>
            </a:endParaRPr>
          </a:p>
        </p:txBody>
      </p:sp>
      <p:sp>
        <p:nvSpPr>
          <p:cNvPr id="46087" name="Rectangle 7"/>
          <p:cNvSpPr>
            <a:spLocks noChangeArrowheads="1"/>
          </p:cNvSpPr>
          <p:nvPr/>
        </p:nvSpPr>
        <p:spPr bwMode="auto">
          <a:xfrm>
            <a:off x="6324600" y="2168525"/>
            <a:ext cx="1219200" cy="2286000"/>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endParaRPr lang="en-US"/>
          </a:p>
        </p:txBody>
      </p:sp>
      <p:sp>
        <p:nvSpPr>
          <p:cNvPr id="46088" name="Freeform 8"/>
          <p:cNvSpPr>
            <a:spLocks/>
          </p:cNvSpPr>
          <p:nvPr/>
        </p:nvSpPr>
        <p:spPr bwMode="auto">
          <a:xfrm>
            <a:off x="1530350" y="2933700"/>
            <a:ext cx="5940425" cy="1381125"/>
          </a:xfrm>
          <a:custGeom>
            <a:avLst/>
            <a:gdLst>
              <a:gd name="T0" fmla="*/ 0 w 3742"/>
              <a:gd name="T1" fmla="*/ 2147483647 h 870"/>
              <a:gd name="T2" fmla="*/ 549394063 w 3742"/>
              <a:gd name="T3" fmla="*/ 2129532825 h 870"/>
              <a:gd name="T4" fmla="*/ 796369375 w 3742"/>
              <a:gd name="T5" fmla="*/ 2091729688 h 870"/>
              <a:gd name="T6" fmla="*/ 1043344688 w 3742"/>
              <a:gd name="T7" fmla="*/ 2066528125 h 870"/>
              <a:gd name="T8" fmla="*/ 1459171263 w 3742"/>
              <a:gd name="T9" fmla="*/ 2018645950 h 870"/>
              <a:gd name="T10" fmla="*/ 1650703138 w 3742"/>
              <a:gd name="T11" fmla="*/ 1980842813 h 870"/>
              <a:gd name="T12" fmla="*/ 1819552813 w 3742"/>
              <a:gd name="T13" fmla="*/ 1943041263 h 870"/>
              <a:gd name="T14" fmla="*/ 1970762188 w 3742"/>
              <a:gd name="T15" fmla="*/ 1895157500 h 870"/>
              <a:gd name="T16" fmla="*/ 2104331263 w 3742"/>
              <a:gd name="T17" fmla="*/ 1832154388 h 870"/>
              <a:gd name="T18" fmla="*/ 2147483647 w 3742"/>
              <a:gd name="T19" fmla="*/ 1698585313 h 870"/>
              <a:gd name="T20" fmla="*/ 2147483647 w 3742"/>
              <a:gd name="T21" fmla="*/ 1587698438 h 870"/>
              <a:gd name="T22" fmla="*/ 2147483647 w 3742"/>
              <a:gd name="T23" fmla="*/ 1537295313 h 870"/>
              <a:gd name="T24" fmla="*/ 2147483647 w 3742"/>
              <a:gd name="T25" fmla="*/ 1464211575 h 870"/>
              <a:gd name="T26" fmla="*/ 2147483647 w 3742"/>
              <a:gd name="T27" fmla="*/ 1290320000 h 870"/>
              <a:gd name="T28" fmla="*/ 2147483647 w 3742"/>
              <a:gd name="T29" fmla="*/ 1204634688 h 870"/>
              <a:gd name="T30" fmla="*/ 2147483647 w 3742"/>
              <a:gd name="T31" fmla="*/ 1093747813 h 870"/>
              <a:gd name="T32" fmla="*/ 2147483647 w 3742"/>
              <a:gd name="T33" fmla="*/ 982860938 h 870"/>
              <a:gd name="T34" fmla="*/ 2147483647 w 3742"/>
              <a:gd name="T35" fmla="*/ 849293450 h 870"/>
              <a:gd name="T36" fmla="*/ 2147483647 w 3742"/>
              <a:gd name="T37" fmla="*/ 725805000 h 870"/>
              <a:gd name="T38" fmla="*/ 2147483647 w 3742"/>
              <a:gd name="T39" fmla="*/ 614918125 h 870"/>
              <a:gd name="T40" fmla="*/ 2147483647 w 3742"/>
              <a:gd name="T41" fmla="*/ 539313438 h 870"/>
              <a:gd name="T42" fmla="*/ 2147483647 w 3742"/>
              <a:gd name="T43" fmla="*/ 478829688 h 870"/>
              <a:gd name="T44" fmla="*/ 2147483647 w 3742"/>
              <a:gd name="T45" fmla="*/ 428426563 h 870"/>
              <a:gd name="T46" fmla="*/ 2147483647 w 3742"/>
              <a:gd name="T47" fmla="*/ 367942813 h 870"/>
              <a:gd name="T48" fmla="*/ 2147483647 w 3742"/>
              <a:gd name="T49" fmla="*/ 244455950 h 870"/>
              <a:gd name="T50" fmla="*/ 2147483647 w 3742"/>
              <a:gd name="T51" fmla="*/ 183972200 h 870"/>
              <a:gd name="T52" fmla="*/ 2147483647 w 3742"/>
              <a:gd name="T53" fmla="*/ 133569075 h 870"/>
              <a:gd name="T54" fmla="*/ 2147483647 w 3742"/>
              <a:gd name="T55" fmla="*/ 60483750 h 870"/>
              <a:gd name="T56" fmla="*/ 2147483647 w 3742"/>
              <a:gd name="T57" fmla="*/ 10080625 h 870"/>
              <a:gd name="T58" fmla="*/ 2147483647 w 3742"/>
              <a:gd name="T59" fmla="*/ 0 h 870"/>
              <a:gd name="T60" fmla="*/ 2147483647 w 3742"/>
              <a:gd name="T61" fmla="*/ 0 h 870"/>
              <a:gd name="T62" fmla="*/ 2147483647 w 3742"/>
              <a:gd name="T63" fmla="*/ 10080625 h 870"/>
              <a:gd name="T64" fmla="*/ 2147483647 w 3742"/>
              <a:gd name="T65" fmla="*/ 22682200 h 870"/>
              <a:gd name="T66" fmla="*/ 2147483647 w 3742"/>
              <a:gd name="T67" fmla="*/ 60483750 h 870"/>
              <a:gd name="T68" fmla="*/ 2147483647 w 3742"/>
              <a:gd name="T69" fmla="*/ 98286888 h 870"/>
              <a:gd name="T70" fmla="*/ 2147483647 w 3742"/>
              <a:gd name="T71" fmla="*/ 133569075 h 870"/>
              <a:gd name="T72" fmla="*/ 2147483647 w 3742"/>
              <a:gd name="T73" fmla="*/ 231854375 h 870"/>
              <a:gd name="T74" fmla="*/ 2147483647 w 3742"/>
              <a:gd name="T75" fmla="*/ 367942813 h 870"/>
              <a:gd name="T76" fmla="*/ 2147483647 w 3742"/>
              <a:gd name="T77" fmla="*/ 539313438 h 870"/>
              <a:gd name="T78" fmla="*/ 2147483647 w 3742"/>
              <a:gd name="T79" fmla="*/ 640119688 h 870"/>
              <a:gd name="T80" fmla="*/ 2147483647 w 3742"/>
              <a:gd name="T81" fmla="*/ 738406575 h 870"/>
              <a:gd name="T82" fmla="*/ 2147483647 w 3742"/>
              <a:gd name="T83" fmla="*/ 849293450 h 870"/>
              <a:gd name="T84" fmla="*/ 2147483647 w 3742"/>
              <a:gd name="T85" fmla="*/ 982860938 h 870"/>
              <a:gd name="T86" fmla="*/ 2147483647 w 3742"/>
              <a:gd name="T87" fmla="*/ 1106349388 h 870"/>
              <a:gd name="T88" fmla="*/ 2147483647 w 3742"/>
              <a:gd name="T89" fmla="*/ 1217236263 h 870"/>
              <a:gd name="T90" fmla="*/ 2147483647 w 3742"/>
              <a:gd name="T91" fmla="*/ 1290320000 h 870"/>
              <a:gd name="T92" fmla="*/ 2147483647 w 3742"/>
              <a:gd name="T93" fmla="*/ 1353324700 h 870"/>
              <a:gd name="T94" fmla="*/ 2147483647 w 3742"/>
              <a:gd name="T95" fmla="*/ 1401206875 h 870"/>
              <a:gd name="T96" fmla="*/ 2147483647 w 3742"/>
              <a:gd name="T97" fmla="*/ 1464211575 h 870"/>
              <a:gd name="T98" fmla="*/ 2147483647 w 3742"/>
              <a:gd name="T99" fmla="*/ 1524695325 h 870"/>
              <a:gd name="T100" fmla="*/ 2147483647 w 3742"/>
              <a:gd name="T101" fmla="*/ 1587698438 h 870"/>
              <a:gd name="T102" fmla="*/ 2147483647 w 3742"/>
              <a:gd name="T103" fmla="*/ 1648182188 h 870"/>
              <a:gd name="T104" fmla="*/ 2147483647 w 3742"/>
              <a:gd name="T105" fmla="*/ 1698585313 h 870"/>
              <a:gd name="T106" fmla="*/ 2147483647 w 3742"/>
              <a:gd name="T107" fmla="*/ 1733867500 h 870"/>
              <a:gd name="T108" fmla="*/ 2147483647 w 3742"/>
              <a:gd name="T109" fmla="*/ 1771670638 h 870"/>
              <a:gd name="T110" fmla="*/ 2147483647 w 3742"/>
              <a:gd name="T111" fmla="*/ 1819552813 h 870"/>
              <a:gd name="T112" fmla="*/ 2147483647 w 3742"/>
              <a:gd name="T113" fmla="*/ 1882557513 h 870"/>
              <a:gd name="T114" fmla="*/ 2147483647 w 3742"/>
              <a:gd name="T115" fmla="*/ 1943041263 h 8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42"/>
              <a:gd name="T175" fmla="*/ 0 h 870"/>
              <a:gd name="T176" fmla="*/ 3742 w 3742"/>
              <a:gd name="T177" fmla="*/ 870 h 8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42" h="870">
                <a:moveTo>
                  <a:pt x="0" y="869"/>
                </a:moveTo>
                <a:lnTo>
                  <a:pt x="218" y="845"/>
                </a:lnTo>
                <a:lnTo>
                  <a:pt x="316" y="830"/>
                </a:lnTo>
                <a:lnTo>
                  <a:pt x="414" y="820"/>
                </a:lnTo>
                <a:lnTo>
                  <a:pt x="579" y="801"/>
                </a:lnTo>
                <a:lnTo>
                  <a:pt x="655" y="786"/>
                </a:lnTo>
                <a:lnTo>
                  <a:pt x="722" y="771"/>
                </a:lnTo>
                <a:lnTo>
                  <a:pt x="782" y="752"/>
                </a:lnTo>
                <a:lnTo>
                  <a:pt x="835" y="727"/>
                </a:lnTo>
                <a:lnTo>
                  <a:pt x="933" y="674"/>
                </a:lnTo>
                <a:lnTo>
                  <a:pt x="1031" y="630"/>
                </a:lnTo>
                <a:lnTo>
                  <a:pt x="1084" y="610"/>
                </a:lnTo>
                <a:lnTo>
                  <a:pt x="1136" y="581"/>
                </a:lnTo>
                <a:lnTo>
                  <a:pt x="1264" y="512"/>
                </a:lnTo>
                <a:lnTo>
                  <a:pt x="1332" y="478"/>
                </a:lnTo>
                <a:lnTo>
                  <a:pt x="1400" y="434"/>
                </a:lnTo>
                <a:lnTo>
                  <a:pt x="1483" y="390"/>
                </a:lnTo>
                <a:lnTo>
                  <a:pt x="1565" y="337"/>
                </a:lnTo>
                <a:lnTo>
                  <a:pt x="1641" y="288"/>
                </a:lnTo>
                <a:lnTo>
                  <a:pt x="1708" y="244"/>
                </a:lnTo>
                <a:lnTo>
                  <a:pt x="1761" y="214"/>
                </a:lnTo>
                <a:lnTo>
                  <a:pt x="1799" y="190"/>
                </a:lnTo>
                <a:lnTo>
                  <a:pt x="1829" y="170"/>
                </a:lnTo>
                <a:lnTo>
                  <a:pt x="1867" y="146"/>
                </a:lnTo>
                <a:lnTo>
                  <a:pt x="1949" y="97"/>
                </a:lnTo>
                <a:lnTo>
                  <a:pt x="1987" y="73"/>
                </a:lnTo>
                <a:lnTo>
                  <a:pt x="2025" y="53"/>
                </a:lnTo>
                <a:lnTo>
                  <a:pt x="2107" y="24"/>
                </a:lnTo>
                <a:lnTo>
                  <a:pt x="2183" y="4"/>
                </a:lnTo>
                <a:lnTo>
                  <a:pt x="2258" y="0"/>
                </a:lnTo>
                <a:lnTo>
                  <a:pt x="2296" y="0"/>
                </a:lnTo>
                <a:lnTo>
                  <a:pt x="2333" y="4"/>
                </a:lnTo>
                <a:lnTo>
                  <a:pt x="2386" y="9"/>
                </a:lnTo>
                <a:lnTo>
                  <a:pt x="2439" y="24"/>
                </a:lnTo>
                <a:lnTo>
                  <a:pt x="2491" y="39"/>
                </a:lnTo>
                <a:lnTo>
                  <a:pt x="2544" y="53"/>
                </a:lnTo>
                <a:lnTo>
                  <a:pt x="2627" y="92"/>
                </a:lnTo>
                <a:lnTo>
                  <a:pt x="2702" y="146"/>
                </a:lnTo>
                <a:lnTo>
                  <a:pt x="2777" y="214"/>
                </a:lnTo>
                <a:lnTo>
                  <a:pt x="2815" y="254"/>
                </a:lnTo>
                <a:lnTo>
                  <a:pt x="2853" y="293"/>
                </a:lnTo>
                <a:lnTo>
                  <a:pt x="2905" y="337"/>
                </a:lnTo>
                <a:lnTo>
                  <a:pt x="2958" y="390"/>
                </a:lnTo>
                <a:lnTo>
                  <a:pt x="3011" y="439"/>
                </a:lnTo>
                <a:lnTo>
                  <a:pt x="3063" y="483"/>
                </a:lnTo>
                <a:lnTo>
                  <a:pt x="3116" y="512"/>
                </a:lnTo>
                <a:lnTo>
                  <a:pt x="3169" y="537"/>
                </a:lnTo>
                <a:lnTo>
                  <a:pt x="3222" y="556"/>
                </a:lnTo>
                <a:lnTo>
                  <a:pt x="3274" y="581"/>
                </a:lnTo>
                <a:lnTo>
                  <a:pt x="3327" y="605"/>
                </a:lnTo>
                <a:lnTo>
                  <a:pt x="3380" y="630"/>
                </a:lnTo>
                <a:lnTo>
                  <a:pt x="3432" y="654"/>
                </a:lnTo>
                <a:lnTo>
                  <a:pt x="3478" y="674"/>
                </a:lnTo>
                <a:lnTo>
                  <a:pt x="3523" y="688"/>
                </a:lnTo>
                <a:lnTo>
                  <a:pt x="3560" y="703"/>
                </a:lnTo>
                <a:lnTo>
                  <a:pt x="3636" y="722"/>
                </a:lnTo>
                <a:lnTo>
                  <a:pt x="3696" y="747"/>
                </a:lnTo>
                <a:lnTo>
                  <a:pt x="3741" y="771"/>
                </a:lnTo>
              </a:path>
            </a:pathLst>
          </a:custGeom>
          <a:noFill/>
          <a:ln w="76200" cap="rnd">
            <a:solidFill>
              <a:srgbClr val="004E4C"/>
            </a:solidFill>
            <a:round/>
            <a:headEnd/>
            <a:tailEnd/>
          </a:ln>
        </p:spPr>
        <p:txBody>
          <a:bodyPr>
            <a:prstTxWarp prst="textNoShape">
              <a:avLst/>
            </a:prstTxWarp>
          </a:bodyPr>
          <a:lstStyle/>
          <a:p>
            <a:endParaRPr lang="en-US"/>
          </a:p>
        </p:txBody>
      </p:sp>
      <p:sp>
        <p:nvSpPr>
          <p:cNvPr id="46089" name="Freeform 9"/>
          <p:cNvSpPr>
            <a:spLocks/>
          </p:cNvSpPr>
          <p:nvPr/>
        </p:nvSpPr>
        <p:spPr bwMode="auto">
          <a:xfrm>
            <a:off x="1530350" y="2855913"/>
            <a:ext cx="5940425" cy="1382712"/>
          </a:xfrm>
          <a:custGeom>
            <a:avLst/>
            <a:gdLst>
              <a:gd name="T0" fmla="*/ 0 w 3742"/>
              <a:gd name="T1" fmla="*/ 2147483647 h 871"/>
              <a:gd name="T2" fmla="*/ 549394063 w 3742"/>
              <a:gd name="T3" fmla="*/ 2132051417 h 871"/>
              <a:gd name="T4" fmla="*/ 796369375 w 3742"/>
              <a:gd name="T5" fmla="*/ 2096769242 h 871"/>
              <a:gd name="T6" fmla="*/ 1043344688 w 3742"/>
              <a:gd name="T7" fmla="*/ 2071567688 h 871"/>
              <a:gd name="T8" fmla="*/ 1270158750 w 3742"/>
              <a:gd name="T9" fmla="*/ 2033764565 h 871"/>
              <a:gd name="T10" fmla="*/ 1459171263 w 3742"/>
              <a:gd name="T11" fmla="*/ 2011083960 h 871"/>
              <a:gd name="T12" fmla="*/ 1650703138 w 3742"/>
              <a:gd name="T13" fmla="*/ 1985882407 h 871"/>
              <a:gd name="T14" fmla="*/ 1819552813 w 3742"/>
              <a:gd name="T15" fmla="*/ 1950600232 h 871"/>
              <a:gd name="T16" fmla="*/ 1970762188 w 3742"/>
              <a:gd name="T17" fmla="*/ 1902716487 h 871"/>
              <a:gd name="T18" fmla="*/ 2104331263 w 3742"/>
              <a:gd name="T19" fmla="*/ 1829632776 h 871"/>
              <a:gd name="T20" fmla="*/ 2147483647 w 3742"/>
              <a:gd name="T21" fmla="*/ 1769149048 h 871"/>
              <a:gd name="T22" fmla="*/ 2147483647 w 3742"/>
              <a:gd name="T23" fmla="*/ 1708665320 h 871"/>
              <a:gd name="T24" fmla="*/ 2147483647 w 3742"/>
              <a:gd name="T25" fmla="*/ 1587697863 h 871"/>
              <a:gd name="T26" fmla="*/ 2147483647 w 3742"/>
              <a:gd name="T27" fmla="*/ 1537294757 h 871"/>
              <a:gd name="T28" fmla="*/ 2147483647 w 3742"/>
              <a:gd name="T29" fmla="*/ 1466730407 h 871"/>
              <a:gd name="T30" fmla="*/ 2147483647 w 3742"/>
              <a:gd name="T31" fmla="*/ 1295359844 h 871"/>
              <a:gd name="T32" fmla="*/ 2147483647 w 3742"/>
              <a:gd name="T33" fmla="*/ 1101307089 h 871"/>
              <a:gd name="T34" fmla="*/ 2147483647 w 3742"/>
              <a:gd name="T35" fmla="*/ 980339633 h 871"/>
              <a:gd name="T36" fmla="*/ 2147483647 w 3742"/>
              <a:gd name="T37" fmla="*/ 846772194 h 871"/>
              <a:gd name="T38" fmla="*/ 2147483647 w 3742"/>
              <a:gd name="T39" fmla="*/ 725804738 h 871"/>
              <a:gd name="T40" fmla="*/ 2147483647 w 3742"/>
              <a:gd name="T41" fmla="*/ 617437264 h 871"/>
              <a:gd name="T42" fmla="*/ 2147483647 w 3742"/>
              <a:gd name="T43" fmla="*/ 544353553 h 871"/>
              <a:gd name="T44" fmla="*/ 2147483647 w 3742"/>
              <a:gd name="T45" fmla="*/ 483869825 h 871"/>
              <a:gd name="T46" fmla="*/ 2147483647 w 3742"/>
              <a:gd name="T47" fmla="*/ 435986080 h 871"/>
              <a:gd name="T48" fmla="*/ 2147483647 w 3742"/>
              <a:gd name="T49" fmla="*/ 375502352 h 871"/>
              <a:gd name="T50" fmla="*/ 2147483647 w 3742"/>
              <a:gd name="T51" fmla="*/ 241934913 h 871"/>
              <a:gd name="T52" fmla="*/ 2147483647 w 3742"/>
              <a:gd name="T53" fmla="*/ 181451184 h 871"/>
              <a:gd name="T54" fmla="*/ 2147483647 w 3742"/>
              <a:gd name="T55" fmla="*/ 133567439 h 871"/>
              <a:gd name="T56" fmla="*/ 2147483647 w 3742"/>
              <a:gd name="T57" fmla="*/ 60483728 h 871"/>
              <a:gd name="T58" fmla="*/ 2147483647 w 3742"/>
              <a:gd name="T59" fmla="*/ 12599983 h 871"/>
              <a:gd name="T60" fmla="*/ 2147483647 w 3742"/>
              <a:gd name="T61" fmla="*/ 0 h 871"/>
              <a:gd name="T62" fmla="*/ 2147483647 w 3742"/>
              <a:gd name="T63" fmla="*/ 0 h 871"/>
              <a:gd name="T64" fmla="*/ 2147483647 w 3742"/>
              <a:gd name="T65" fmla="*/ 12599983 h 871"/>
              <a:gd name="T66" fmla="*/ 2147483647 w 3742"/>
              <a:gd name="T67" fmla="*/ 35282175 h 871"/>
              <a:gd name="T68" fmla="*/ 2147483647 w 3742"/>
              <a:gd name="T69" fmla="*/ 60483728 h 871"/>
              <a:gd name="T70" fmla="*/ 2147483647 w 3742"/>
              <a:gd name="T71" fmla="*/ 95765903 h 871"/>
              <a:gd name="T72" fmla="*/ 2147483647 w 3742"/>
              <a:gd name="T73" fmla="*/ 133567439 h 871"/>
              <a:gd name="T74" fmla="*/ 2147483647 w 3742"/>
              <a:gd name="T75" fmla="*/ 241934913 h 871"/>
              <a:gd name="T76" fmla="*/ 2147483647 w 3742"/>
              <a:gd name="T77" fmla="*/ 375502352 h 871"/>
              <a:gd name="T78" fmla="*/ 2147483647 w 3742"/>
              <a:gd name="T79" fmla="*/ 544353553 h 871"/>
              <a:gd name="T80" fmla="*/ 2147483647 w 3742"/>
              <a:gd name="T81" fmla="*/ 630038835 h 871"/>
              <a:gd name="T82" fmla="*/ 2147483647 w 3742"/>
              <a:gd name="T83" fmla="*/ 738404720 h 871"/>
              <a:gd name="T84" fmla="*/ 2147483647 w 3742"/>
              <a:gd name="T85" fmla="*/ 859372177 h 871"/>
              <a:gd name="T86" fmla="*/ 2147483647 w 3742"/>
              <a:gd name="T87" fmla="*/ 992941203 h 871"/>
              <a:gd name="T88" fmla="*/ 2147483647 w 3742"/>
              <a:gd name="T89" fmla="*/ 1113908660 h 871"/>
              <a:gd name="T90" fmla="*/ 2147483647 w 3742"/>
              <a:gd name="T91" fmla="*/ 1222274546 h 871"/>
              <a:gd name="T92" fmla="*/ 2147483647 w 3742"/>
              <a:gd name="T93" fmla="*/ 1295359844 h 871"/>
              <a:gd name="T94" fmla="*/ 2147483647 w 3742"/>
              <a:gd name="T95" fmla="*/ 1355843572 h 871"/>
              <a:gd name="T96" fmla="*/ 2147483647 w 3742"/>
              <a:gd name="T97" fmla="*/ 1403725730 h 871"/>
              <a:gd name="T98" fmla="*/ 2147483647 w 3742"/>
              <a:gd name="T99" fmla="*/ 1466730407 h 871"/>
              <a:gd name="T100" fmla="*/ 2147483647 w 3742"/>
              <a:gd name="T101" fmla="*/ 1527214135 h 871"/>
              <a:gd name="T102" fmla="*/ 2147483647 w 3742"/>
              <a:gd name="T103" fmla="*/ 1587697863 h 871"/>
              <a:gd name="T104" fmla="*/ 2147483647 w 3742"/>
              <a:gd name="T105" fmla="*/ 1658262213 h 871"/>
              <a:gd name="T106" fmla="*/ 2147483647 w 3742"/>
              <a:gd name="T107" fmla="*/ 1708665320 h 871"/>
              <a:gd name="T108" fmla="*/ 2147483647 w 3742"/>
              <a:gd name="T109" fmla="*/ 1743947494 h 871"/>
              <a:gd name="T110" fmla="*/ 2147483647 w 3742"/>
              <a:gd name="T111" fmla="*/ 1781749031 h 871"/>
              <a:gd name="T112" fmla="*/ 2147483647 w 3742"/>
              <a:gd name="T113" fmla="*/ 1829632776 h 871"/>
              <a:gd name="T114" fmla="*/ 2147483647 w 3742"/>
              <a:gd name="T115" fmla="*/ 1890116504 h 871"/>
              <a:gd name="T116" fmla="*/ 2147483647 w 3742"/>
              <a:gd name="T117" fmla="*/ 1950600232 h 8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42"/>
              <a:gd name="T178" fmla="*/ 0 h 871"/>
              <a:gd name="T179" fmla="*/ 3742 w 3742"/>
              <a:gd name="T180" fmla="*/ 871 h 87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42" h="871">
                <a:moveTo>
                  <a:pt x="0" y="870"/>
                </a:moveTo>
                <a:lnTo>
                  <a:pt x="218" y="846"/>
                </a:lnTo>
                <a:lnTo>
                  <a:pt x="316" y="832"/>
                </a:lnTo>
                <a:lnTo>
                  <a:pt x="414" y="822"/>
                </a:lnTo>
                <a:lnTo>
                  <a:pt x="504" y="807"/>
                </a:lnTo>
                <a:lnTo>
                  <a:pt x="579" y="798"/>
                </a:lnTo>
                <a:lnTo>
                  <a:pt x="655" y="788"/>
                </a:lnTo>
                <a:lnTo>
                  <a:pt x="722" y="774"/>
                </a:lnTo>
                <a:lnTo>
                  <a:pt x="782" y="755"/>
                </a:lnTo>
                <a:lnTo>
                  <a:pt x="835" y="726"/>
                </a:lnTo>
                <a:lnTo>
                  <a:pt x="888" y="702"/>
                </a:lnTo>
                <a:lnTo>
                  <a:pt x="933" y="678"/>
                </a:lnTo>
                <a:lnTo>
                  <a:pt x="1031" y="630"/>
                </a:lnTo>
                <a:lnTo>
                  <a:pt x="1084" y="610"/>
                </a:lnTo>
                <a:lnTo>
                  <a:pt x="1136" y="582"/>
                </a:lnTo>
                <a:lnTo>
                  <a:pt x="1264" y="514"/>
                </a:lnTo>
                <a:lnTo>
                  <a:pt x="1400" y="437"/>
                </a:lnTo>
                <a:lnTo>
                  <a:pt x="1483" y="389"/>
                </a:lnTo>
                <a:lnTo>
                  <a:pt x="1565" y="336"/>
                </a:lnTo>
                <a:lnTo>
                  <a:pt x="1641" y="288"/>
                </a:lnTo>
                <a:lnTo>
                  <a:pt x="1708" y="245"/>
                </a:lnTo>
                <a:lnTo>
                  <a:pt x="1761" y="216"/>
                </a:lnTo>
                <a:lnTo>
                  <a:pt x="1799" y="192"/>
                </a:lnTo>
                <a:lnTo>
                  <a:pt x="1829" y="173"/>
                </a:lnTo>
                <a:lnTo>
                  <a:pt x="1867" y="149"/>
                </a:lnTo>
                <a:lnTo>
                  <a:pt x="1949" y="96"/>
                </a:lnTo>
                <a:lnTo>
                  <a:pt x="1987" y="72"/>
                </a:lnTo>
                <a:lnTo>
                  <a:pt x="2025" y="53"/>
                </a:lnTo>
                <a:lnTo>
                  <a:pt x="2107" y="24"/>
                </a:lnTo>
                <a:lnTo>
                  <a:pt x="2183" y="5"/>
                </a:lnTo>
                <a:lnTo>
                  <a:pt x="2258" y="0"/>
                </a:lnTo>
                <a:lnTo>
                  <a:pt x="2296" y="0"/>
                </a:lnTo>
                <a:lnTo>
                  <a:pt x="2333" y="5"/>
                </a:lnTo>
                <a:lnTo>
                  <a:pt x="2386" y="14"/>
                </a:lnTo>
                <a:lnTo>
                  <a:pt x="2439" y="24"/>
                </a:lnTo>
                <a:lnTo>
                  <a:pt x="2491" y="38"/>
                </a:lnTo>
                <a:lnTo>
                  <a:pt x="2544" y="53"/>
                </a:lnTo>
                <a:lnTo>
                  <a:pt x="2627" y="96"/>
                </a:lnTo>
                <a:lnTo>
                  <a:pt x="2702" y="149"/>
                </a:lnTo>
                <a:lnTo>
                  <a:pt x="2777" y="216"/>
                </a:lnTo>
                <a:lnTo>
                  <a:pt x="2815" y="250"/>
                </a:lnTo>
                <a:lnTo>
                  <a:pt x="2853" y="293"/>
                </a:lnTo>
                <a:lnTo>
                  <a:pt x="2905" y="341"/>
                </a:lnTo>
                <a:lnTo>
                  <a:pt x="2958" y="394"/>
                </a:lnTo>
                <a:lnTo>
                  <a:pt x="3011" y="442"/>
                </a:lnTo>
                <a:lnTo>
                  <a:pt x="3063" y="485"/>
                </a:lnTo>
                <a:lnTo>
                  <a:pt x="3116" y="514"/>
                </a:lnTo>
                <a:lnTo>
                  <a:pt x="3169" y="538"/>
                </a:lnTo>
                <a:lnTo>
                  <a:pt x="3222" y="557"/>
                </a:lnTo>
                <a:lnTo>
                  <a:pt x="3274" y="582"/>
                </a:lnTo>
                <a:lnTo>
                  <a:pt x="3327" y="606"/>
                </a:lnTo>
                <a:lnTo>
                  <a:pt x="3380" y="630"/>
                </a:lnTo>
                <a:lnTo>
                  <a:pt x="3432" y="658"/>
                </a:lnTo>
                <a:lnTo>
                  <a:pt x="3478" y="678"/>
                </a:lnTo>
                <a:lnTo>
                  <a:pt x="3523" y="692"/>
                </a:lnTo>
                <a:lnTo>
                  <a:pt x="3560" y="707"/>
                </a:lnTo>
                <a:lnTo>
                  <a:pt x="3636" y="726"/>
                </a:lnTo>
                <a:lnTo>
                  <a:pt x="3696" y="750"/>
                </a:lnTo>
                <a:lnTo>
                  <a:pt x="3741" y="774"/>
                </a:lnTo>
              </a:path>
            </a:pathLst>
          </a:custGeom>
          <a:noFill/>
          <a:ln w="76200" cap="rnd">
            <a:solidFill>
              <a:srgbClr val="FF3300"/>
            </a:solidFill>
            <a:round/>
            <a:headEnd/>
            <a:tailEnd/>
          </a:ln>
        </p:spPr>
        <p:txBody>
          <a:bodyPr>
            <a:prstTxWarp prst="textNoShape">
              <a:avLst/>
            </a:prstTxWarp>
          </a:bodyPr>
          <a:lstStyle/>
          <a:p>
            <a:endParaRPr lang="en-US"/>
          </a:p>
        </p:txBody>
      </p:sp>
      <p:sp>
        <p:nvSpPr>
          <p:cNvPr id="46090" name="Line 10"/>
          <p:cNvSpPr>
            <a:spLocks noChangeShapeType="1"/>
          </p:cNvSpPr>
          <p:nvPr/>
        </p:nvSpPr>
        <p:spPr bwMode="auto">
          <a:xfrm>
            <a:off x="4491038" y="3184525"/>
            <a:ext cx="1587" cy="1228725"/>
          </a:xfrm>
          <a:prstGeom prst="line">
            <a:avLst/>
          </a:prstGeom>
          <a:noFill/>
          <a:ln w="28575">
            <a:solidFill>
              <a:schemeClr val="accent1"/>
            </a:solidFill>
            <a:round/>
            <a:headEnd/>
            <a:tailEnd/>
          </a:ln>
        </p:spPr>
        <p:txBody>
          <a:bodyPr wrap="none" anchor="ctr">
            <a:prstTxWarp prst="textNoShape">
              <a:avLst/>
            </a:prstTxWarp>
          </a:bodyPr>
          <a:lstStyle/>
          <a:p>
            <a:endParaRPr lang="en-US"/>
          </a:p>
        </p:txBody>
      </p:sp>
      <p:sp>
        <p:nvSpPr>
          <p:cNvPr id="46091" name="Line 11"/>
          <p:cNvSpPr>
            <a:spLocks noChangeShapeType="1"/>
          </p:cNvSpPr>
          <p:nvPr/>
        </p:nvSpPr>
        <p:spPr bwMode="auto">
          <a:xfrm>
            <a:off x="5889625" y="3228975"/>
            <a:ext cx="0" cy="1195388"/>
          </a:xfrm>
          <a:prstGeom prst="line">
            <a:avLst/>
          </a:prstGeom>
          <a:noFill/>
          <a:ln w="28575">
            <a:solidFill>
              <a:schemeClr val="accent1"/>
            </a:solidFill>
            <a:round/>
            <a:headEnd/>
            <a:tailEnd/>
          </a:ln>
        </p:spPr>
        <p:txBody>
          <a:bodyPr wrap="none" anchor="ctr">
            <a:prstTxWarp prst="textNoShape">
              <a:avLst/>
            </a:prstTxWarp>
          </a:bodyPr>
          <a:lstStyle/>
          <a:p>
            <a:endParaRPr lang="en-US"/>
          </a:p>
        </p:txBody>
      </p:sp>
      <p:sp>
        <p:nvSpPr>
          <p:cNvPr id="46092" name="Rectangle 12"/>
          <p:cNvSpPr>
            <a:spLocks noChangeArrowheads="1"/>
          </p:cNvSpPr>
          <p:nvPr/>
        </p:nvSpPr>
        <p:spPr bwMode="auto">
          <a:xfrm>
            <a:off x="6173788" y="4529138"/>
            <a:ext cx="1158875" cy="363537"/>
          </a:xfrm>
          <a:prstGeom prst="rect">
            <a:avLst/>
          </a:prstGeom>
          <a:noFill/>
          <a:ln w="12700">
            <a:noFill/>
            <a:miter lim="800000"/>
            <a:headEnd/>
            <a:tailEnd/>
          </a:ln>
        </p:spPr>
        <p:txBody>
          <a:bodyPr wrap="none" lIns="90488" tIns="44450" rIns="90488" bIns="44450">
            <a:prstTxWarp prst="textNoShape">
              <a:avLst/>
            </a:prstTxWarp>
            <a:spAutoFit/>
          </a:bodyPr>
          <a:lstStyle/>
          <a:p>
            <a:pPr algn="l"/>
            <a:r>
              <a:rPr lang="en-US" sz="1800">
                <a:solidFill>
                  <a:srgbClr val="FFFFFF"/>
                </a:solidFill>
                <a:latin typeface="Times New Roman" pitchFamily="-106" charset="0"/>
              </a:rPr>
              <a:t>Postdrome</a:t>
            </a:r>
          </a:p>
        </p:txBody>
      </p:sp>
      <p:sp>
        <p:nvSpPr>
          <p:cNvPr id="46093" name="Rectangle 13"/>
          <p:cNvSpPr>
            <a:spLocks noChangeArrowheads="1"/>
          </p:cNvSpPr>
          <p:nvPr/>
        </p:nvSpPr>
        <p:spPr bwMode="auto">
          <a:xfrm>
            <a:off x="4470400" y="4529138"/>
            <a:ext cx="10826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rgbClr val="FFFFFF"/>
                </a:solidFill>
                <a:latin typeface="Times New Roman" pitchFamily="-106" charset="0"/>
              </a:rPr>
              <a:t>Headache</a:t>
            </a:r>
          </a:p>
        </p:txBody>
      </p:sp>
      <p:sp>
        <p:nvSpPr>
          <p:cNvPr id="46094" name="Rectangle 14"/>
          <p:cNvSpPr>
            <a:spLocks noChangeArrowheads="1"/>
          </p:cNvSpPr>
          <p:nvPr/>
        </p:nvSpPr>
        <p:spPr bwMode="auto">
          <a:xfrm>
            <a:off x="1373188" y="4529138"/>
            <a:ext cx="1387475" cy="6381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rgbClr val="FFFFFF"/>
                </a:solidFill>
                <a:latin typeface="Times New Roman" pitchFamily="-106" charset="0"/>
              </a:rPr>
              <a:t>Premonitory/</a:t>
            </a:r>
          </a:p>
          <a:p>
            <a:r>
              <a:rPr lang="en-US" sz="1800">
                <a:solidFill>
                  <a:srgbClr val="FFFFFF"/>
                </a:solidFill>
                <a:latin typeface="Times New Roman" pitchFamily="-106" charset="0"/>
              </a:rPr>
              <a:t>Prodrome</a:t>
            </a:r>
          </a:p>
        </p:txBody>
      </p:sp>
      <p:sp>
        <p:nvSpPr>
          <p:cNvPr id="46095" name="Rectangle 15"/>
          <p:cNvSpPr>
            <a:spLocks noChangeArrowheads="1"/>
          </p:cNvSpPr>
          <p:nvPr/>
        </p:nvSpPr>
        <p:spPr bwMode="auto">
          <a:xfrm>
            <a:off x="4165600" y="5375275"/>
            <a:ext cx="663575" cy="363538"/>
          </a:xfrm>
          <a:prstGeom prst="rect">
            <a:avLst/>
          </a:prstGeom>
          <a:noFill/>
          <a:ln w="12700">
            <a:noFill/>
            <a:miter lim="800000"/>
            <a:headEnd/>
            <a:tailEnd/>
          </a:ln>
        </p:spPr>
        <p:txBody>
          <a:bodyPr wrap="none" lIns="90488" tIns="44450" rIns="90488" bIns="44450">
            <a:prstTxWarp prst="textNoShape">
              <a:avLst/>
            </a:prstTxWarp>
            <a:spAutoFit/>
          </a:bodyPr>
          <a:lstStyle/>
          <a:p>
            <a:pPr algn="l"/>
            <a:r>
              <a:rPr lang="en-US" sz="1800">
                <a:solidFill>
                  <a:srgbClr val="FFFFFF"/>
                </a:solidFill>
                <a:latin typeface="Times New Roman" pitchFamily="-106" charset="0"/>
              </a:rPr>
              <a:t>Time</a:t>
            </a:r>
          </a:p>
        </p:txBody>
      </p:sp>
      <p:sp>
        <p:nvSpPr>
          <p:cNvPr id="46096" name="Rectangle 16"/>
          <p:cNvSpPr>
            <a:spLocks noChangeArrowheads="1"/>
          </p:cNvSpPr>
          <p:nvPr/>
        </p:nvSpPr>
        <p:spPr bwMode="auto">
          <a:xfrm>
            <a:off x="2928938" y="4529138"/>
            <a:ext cx="638175" cy="363537"/>
          </a:xfrm>
          <a:prstGeom prst="rect">
            <a:avLst/>
          </a:prstGeom>
          <a:noFill/>
          <a:ln w="12700">
            <a:noFill/>
            <a:miter lim="800000"/>
            <a:headEnd/>
            <a:tailEnd/>
          </a:ln>
        </p:spPr>
        <p:txBody>
          <a:bodyPr wrap="none" lIns="90488" tIns="44450" rIns="90488" bIns="44450">
            <a:prstTxWarp prst="textNoShape">
              <a:avLst/>
            </a:prstTxWarp>
            <a:spAutoFit/>
          </a:bodyPr>
          <a:lstStyle/>
          <a:p>
            <a:pPr algn="l"/>
            <a:r>
              <a:rPr lang="en-US" sz="1800">
                <a:solidFill>
                  <a:srgbClr val="FFFFFF"/>
                </a:solidFill>
                <a:latin typeface="Times New Roman" pitchFamily="-106" charset="0"/>
              </a:rPr>
              <a:t>Aura</a:t>
            </a:r>
          </a:p>
        </p:txBody>
      </p:sp>
      <p:sp>
        <p:nvSpPr>
          <p:cNvPr id="46097" name="Rectangle 17"/>
          <p:cNvSpPr>
            <a:spLocks noChangeArrowheads="1"/>
          </p:cNvSpPr>
          <p:nvPr/>
        </p:nvSpPr>
        <p:spPr bwMode="auto">
          <a:xfrm>
            <a:off x="2173288" y="1754188"/>
            <a:ext cx="931862" cy="377825"/>
          </a:xfrm>
          <a:prstGeom prst="rect">
            <a:avLst/>
          </a:prstGeom>
          <a:noFill/>
          <a:ln w="12700">
            <a:noFill/>
            <a:miter lim="800000"/>
            <a:headEnd/>
            <a:tailEnd/>
          </a:ln>
        </p:spPr>
        <p:txBody>
          <a:bodyPr wrap="none" lIns="90488" tIns="44450" rIns="90488" bIns="44450">
            <a:prstTxWarp prst="textNoShape">
              <a:avLst/>
            </a:prstTxWarp>
            <a:spAutoFit/>
          </a:bodyPr>
          <a:lstStyle/>
          <a:p>
            <a:pPr algn="l"/>
            <a:r>
              <a:rPr lang="en-US" sz="1900">
                <a:solidFill>
                  <a:srgbClr val="FFFFFF"/>
                </a:solidFill>
                <a:latin typeface="Times New Roman" pitchFamily="-106" charset="0"/>
              </a:rPr>
              <a:t>Pre-HA</a:t>
            </a:r>
          </a:p>
        </p:txBody>
      </p:sp>
      <p:sp>
        <p:nvSpPr>
          <p:cNvPr id="46098" name="Rectangle 18"/>
          <p:cNvSpPr>
            <a:spLocks noChangeArrowheads="1"/>
          </p:cNvSpPr>
          <p:nvPr/>
        </p:nvSpPr>
        <p:spPr bwMode="auto">
          <a:xfrm>
            <a:off x="4268788" y="1754188"/>
            <a:ext cx="1131887" cy="377825"/>
          </a:xfrm>
          <a:prstGeom prst="rect">
            <a:avLst/>
          </a:prstGeom>
          <a:noFill/>
          <a:ln w="12700">
            <a:noFill/>
            <a:miter lim="800000"/>
            <a:headEnd/>
            <a:tailEnd/>
          </a:ln>
        </p:spPr>
        <p:txBody>
          <a:bodyPr wrap="none" lIns="90488" tIns="44450" rIns="90488" bIns="44450">
            <a:prstTxWarp prst="textNoShape">
              <a:avLst/>
            </a:prstTxWarp>
            <a:spAutoFit/>
          </a:bodyPr>
          <a:lstStyle/>
          <a:p>
            <a:pPr algn="l"/>
            <a:r>
              <a:rPr lang="en-US" sz="1900">
                <a:solidFill>
                  <a:srgbClr val="FFFFFF"/>
                </a:solidFill>
                <a:latin typeface="Times New Roman" pitchFamily="-106" charset="0"/>
              </a:rPr>
              <a:t>Headache</a:t>
            </a:r>
          </a:p>
        </p:txBody>
      </p:sp>
      <p:sp>
        <p:nvSpPr>
          <p:cNvPr id="46099" name="Line 19"/>
          <p:cNvSpPr>
            <a:spLocks noChangeShapeType="1"/>
          </p:cNvSpPr>
          <p:nvPr/>
        </p:nvSpPr>
        <p:spPr bwMode="auto">
          <a:xfrm>
            <a:off x="1604963" y="5360988"/>
            <a:ext cx="5857875" cy="0"/>
          </a:xfrm>
          <a:prstGeom prst="line">
            <a:avLst/>
          </a:prstGeom>
          <a:noFill/>
          <a:ln w="38100">
            <a:solidFill>
              <a:srgbClr val="FFFFFF"/>
            </a:solidFill>
            <a:round/>
            <a:headEnd/>
            <a:tailEnd type="triangle" w="med" len="med"/>
          </a:ln>
        </p:spPr>
        <p:txBody>
          <a:bodyPr wrap="none" lIns="90488" tIns="44450" rIns="90488" bIns="44450" anchor="ctr">
            <a:prstTxWarp prst="textNoShape">
              <a:avLst/>
            </a:prstTxWarp>
          </a:bodyPr>
          <a:lstStyle/>
          <a:p>
            <a:endParaRPr lang="en-US"/>
          </a:p>
        </p:txBody>
      </p:sp>
      <p:sp>
        <p:nvSpPr>
          <p:cNvPr id="46100" name="Text Box 20"/>
          <p:cNvSpPr txBox="1">
            <a:spLocks noChangeArrowheads="1"/>
          </p:cNvSpPr>
          <p:nvPr/>
        </p:nvSpPr>
        <p:spPr bwMode="auto">
          <a:xfrm>
            <a:off x="2355850" y="5834063"/>
            <a:ext cx="2120900" cy="393700"/>
          </a:xfrm>
          <a:prstGeom prst="rect">
            <a:avLst/>
          </a:prstGeom>
          <a:noFill/>
          <a:ln w="12700">
            <a:noFill/>
            <a:miter lim="800000"/>
            <a:headEnd/>
            <a:tailEnd/>
          </a:ln>
        </p:spPr>
        <p:txBody>
          <a:bodyPr wrap="none" lIns="90488" tIns="44450" rIns="90488" bIns="44450" anchorCtr="1">
            <a:prstTxWarp prst="textNoShape">
              <a:avLst/>
            </a:prstTxWarp>
            <a:spAutoFit/>
          </a:bodyPr>
          <a:lstStyle/>
          <a:p>
            <a:pPr algn="l">
              <a:spcBef>
                <a:spcPct val="35000"/>
              </a:spcBef>
              <a:buClr>
                <a:schemeClr val="tx2"/>
              </a:buClr>
            </a:pPr>
            <a:r>
              <a:rPr lang="en-US" sz="2000" b="1" i="1">
                <a:solidFill>
                  <a:srgbClr val="FFFF00"/>
                </a:solidFill>
                <a:latin typeface="Times New Roman" pitchFamily="-106" charset="0"/>
              </a:rPr>
              <a:t>Early Intervention</a:t>
            </a:r>
            <a:endParaRPr lang="en-US" sz="2000">
              <a:solidFill>
                <a:schemeClr val="tx1"/>
              </a:solidFill>
              <a:latin typeface="Times New Roman" pitchFamily="-106" charset="0"/>
            </a:endParaRPr>
          </a:p>
        </p:txBody>
      </p:sp>
      <p:sp>
        <p:nvSpPr>
          <p:cNvPr id="46101" name="Line 21"/>
          <p:cNvSpPr>
            <a:spLocks noChangeShapeType="1"/>
          </p:cNvSpPr>
          <p:nvPr/>
        </p:nvSpPr>
        <p:spPr bwMode="auto">
          <a:xfrm flipV="1">
            <a:off x="3124200" y="4567238"/>
            <a:ext cx="549275" cy="1185862"/>
          </a:xfrm>
          <a:prstGeom prst="line">
            <a:avLst/>
          </a:prstGeom>
          <a:noFill/>
          <a:ln w="57150">
            <a:solidFill>
              <a:srgbClr val="FF3300"/>
            </a:solidFill>
            <a:round/>
            <a:headEnd/>
            <a:tailEnd type="triangle" w="med" len="med"/>
          </a:ln>
        </p:spPr>
        <p:txBody>
          <a:bodyPr wrap="none" lIns="90488" tIns="44450" rIns="90488" bIns="44450" anchor="ctr">
            <a:prstTxWarp prst="textNoShape">
              <a:avLst/>
            </a:prstTxWarp>
          </a:bodyPr>
          <a:lstStyle/>
          <a:p>
            <a:endParaRPr lang="en-US"/>
          </a:p>
        </p:txBody>
      </p:sp>
      <p:sp>
        <p:nvSpPr>
          <p:cNvPr id="46102" name="Rectangle 22"/>
          <p:cNvSpPr>
            <a:spLocks noChangeArrowheads="1"/>
          </p:cNvSpPr>
          <p:nvPr/>
        </p:nvSpPr>
        <p:spPr bwMode="auto">
          <a:xfrm>
            <a:off x="3776663" y="3968750"/>
            <a:ext cx="625475" cy="363538"/>
          </a:xfrm>
          <a:prstGeom prst="rect">
            <a:avLst/>
          </a:prstGeom>
          <a:noFill/>
          <a:ln w="12700">
            <a:noFill/>
            <a:miter lim="800000"/>
            <a:headEnd/>
            <a:tailEnd/>
          </a:ln>
        </p:spPr>
        <p:txBody>
          <a:bodyPr wrap="none" lIns="90488" tIns="44450" rIns="90488" bIns="44450">
            <a:prstTxWarp prst="textNoShape">
              <a:avLst/>
            </a:prstTxWarp>
            <a:spAutoFit/>
          </a:bodyPr>
          <a:lstStyle/>
          <a:p>
            <a:pPr algn="l"/>
            <a:r>
              <a:rPr lang="en-US" sz="1800">
                <a:solidFill>
                  <a:srgbClr val="FFFFFF"/>
                </a:solidFill>
                <a:latin typeface="Times New Roman" pitchFamily="-106" charset="0"/>
              </a:rPr>
              <a:t>Mild</a:t>
            </a:r>
          </a:p>
        </p:txBody>
      </p:sp>
      <p:sp>
        <p:nvSpPr>
          <p:cNvPr id="46103" name="Rectangle 23"/>
          <p:cNvSpPr>
            <a:spLocks noChangeArrowheads="1"/>
          </p:cNvSpPr>
          <p:nvPr/>
        </p:nvSpPr>
        <p:spPr bwMode="auto">
          <a:xfrm>
            <a:off x="4570413" y="3663950"/>
            <a:ext cx="1057275" cy="638175"/>
          </a:xfrm>
          <a:prstGeom prst="rect">
            <a:avLst/>
          </a:prstGeom>
          <a:noFill/>
          <a:ln w="12700">
            <a:noFill/>
            <a:miter lim="800000"/>
            <a:headEnd/>
            <a:tailEnd/>
          </a:ln>
        </p:spPr>
        <p:txBody>
          <a:bodyPr wrap="none" lIns="90488" tIns="44450" rIns="90488" bIns="44450">
            <a:prstTxWarp prst="textNoShape">
              <a:avLst/>
            </a:prstTxWarp>
            <a:spAutoFit/>
          </a:bodyPr>
          <a:lstStyle/>
          <a:p>
            <a:pPr algn="l"/>
            <a:r>
              <a:rPr lang="en-US" sz="1800">
                <a:solidFill>
                  <a:srgbClr val="FFFFFF"/>
                </a:solidFill>
                <a:latin typeface="Times New Roman" pitchFamily="-106" charset="0"/>
              </a:rPr>
              <a:t>Moderate</a:t>
            </a:r>
          </a:p>
          <a:p>
            <a:pPr algn="l"/>
            <a:r>
              <a:rPr lang="en-US" sz="1800">
                <a:solidFill>
                  <a:srgbClr val="FFFFFF"/>
                </a:solidFill>
                <a:latin typeface="Times New Roman" pitchFamily="-106" charset="0"/>
              </a:rPr>
              <a:t>to Severe</a:t>
            </a:r>
          </a:p>
        </p:txBody>
      </p:sp>
      <p:sp>
        <p:nvSpPr>
          <p:cNvPr id="46104" name="Rectangle 24"/>
          <p:cNvSpPr>
            <a:spLocks noChangeArrowheads="1"/>
          </p:cNvSpPr>
          <p:nvPr/>
        </p:nvSpPr>
        <p:spPr bwMode="auto">
          <a:xfrm>
            <a:off x="6326188" y="1754188"/>
            <a:ext cx="1025525" cy="377825"/>
          </a:xfrm>
          <a:prstGeom prst="rect">
            <a:avLst/>
          </a:prstGeom>
          <a:noFill/>
          <a:ln w="12700">
            <a:noFill/>
            <a:miter lim="800000"/>
            <a:headEnd/>
            <a:tailEnd/>
          </a:ln>
        </p:spPr>
        <p:txBody>
          <a:bodyPr wrap="none" lIns="90488" tIns="44450" rIns="90488" bIns="44450">
            <a:prstTxWarp prst="textNoShape">
              <a:avLst/>
            </a:prstTxWarp>
            <a:spAutoFit/>
          </a:bodyPr>
          <a:lstStyle/>
          <a:p>
            <a:pPr algn="l"/>
            <a:r>
              <a:rPr lang="en-US" sz="1900">
                <a:solidFill>
                  <a:srgbClr val="FFFFFF"/>
                </a:solidFill>
                <a:latin typeface="Times New Roman" pitchFamily="-106" charset="0"/>
              </a:rPr>
              <a:t>Post-HA</a:t>
            </a:r>
          </a:p>
        </p:txBody>
      </p:sp>
    </p:spTree>
  </p:cSld>
  <p:clrMapOvr>
    <a:masterClrMapping/>
  </p:clrMapOvr>
  <p:transition>
    <p:check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18" name="Rectangle 2"/>
          <p:cNvSpPr>
            <a:spLocks noGrp="1" noChangeArrowheads="1"/>
          </p:cNvSpPr>
          <p:nvPr>
            <p:ph type="title"/>
          </p:nvPr>
        </p:nvSpPr>
        <p:spPr>
          <a:xfrm>
            <a:off x="762000" y="228600"/>
            <a:ext cx="7772400" cy="1143000"/>
          </a:xfrm>
        </p:spPr>
        <p:txBody>
          <a:bodyPr/>
          <a:lstStyle/>
          <a:p>
            <a:r>
              <a:rPr lang="en-US" sz="4000"/>
              <a:t>Headache Classification</a:t>
            </a:r>
          </a:p>
        </p:txBody>
      </p:sp>
      <p:sp>
        <p:nvSpPr>
          <p:cNvPr id="1033219" name="Rectangle 3"/>
          <p:cNvSpPr>
            <a:spLocks noGrp="1" noChangeArrowheads="1"/>
          </p:cNvSpPr>
          <p:nvPr>
            <p:ph type="body" idx="1"/>
          </p:nvPr>
        </p:nvSpPr>
        <p:spPr>
          <a:xfrm>
            <a:off x="381000" y="1828800"/>
            <a:ext cx="7772400" cy="4114800"/>
          </a:xfrm>
        </p:spPr>
        <p:txBody>
          <a:bodyPr/>
          <a:lstStyle/>
          <a:p>
            <a:pPr marL="222250" indent="-222250">
              <a:lnSpc>
                <a:spcPct val="80000"/>
              </a:lnSpc>
              <a:spcAft>
                <a:spcPct val="15000"/>
              </a:spcAft>
              <a:buFontTx/>
              <a:buNone/>
            </a:pPr>
            <a:r>
              <a:rPr lang="en-US" sz="1800" b="0" i="1" dirty="0">
                <a:solidFill>
                  <a:schemeClr val="accent1"/>
                </a:solidFill>
              </a:rPr>
              <a:t>Primary Headaches</a:t>
            </a:r>
          </a:p>
          <a:p>
            <a:pPr marL="222250" indent="-222250">
              <a:lnSpc>
                <a:spcPct val="80000"/>
              </a:lnSpc>
              <a:spcAft>
                <a:spcPct val="15000"/>
              </a:spcAft>
            </a:pPr>
            <a:r>
              <a:rPr lang="en-US" sz="1600" dirty="0"/>
              <a:t>Migraine</a:t>
            </a:r>
          </a:p>
          <a:p>
            <a:pPr marL="222250" indent="-222250">
              <a:lnSpc>
                <a:spcPct val="80000"/>
              </a:lnSpc>
              <a:spcAft>
                <a:spcPct val="15000"/>
              </a:spcAft>
            </a:pPr>
            <a:r>
              <a:rPr lang="en-US" sz="1600" dirty="0"/>
              <a:t>Tension-type</a:t>
            </a:r>
          </a:p>
          <a:p>
            <a:pPr marL="222250" indent="-222250">
              <a:lnSpc>
                <a:spcPct val="80000"/>
              </a:lnSpc>
              <a:spcAft>
                <a:spcPct val="15000"/>
              </a:spcAft>
            </a:pPr>
            <a:r>
              <a:rPr lang="en-US" sz="1600" dirty="0"/>
              <a:t>Trigeminal Autonomic </a:t>
            </a:r>
            <a:r>
              <a:rPr lang="en-US" sz="1600" dirty="0" err="1"/>
              <a:t>Cephalgias</a:t>
            </a:r>
            <a:endParaRPr lang="en-US" sz="1600" dirty="0"/>
          </a:p>
          <a:p>
            <a:pPr lvl="1">
              <a:lnSpc>
                <a:spcPct val="80000"/>
              </a:lnSpc>
              <a:spcAft>
                <a:spcPct val="35000"/>
              </a:spcAft>
            </a:pPr>
            <a:r>
              <a:rPr lang="en-US" sz="1600" dirty="0"/>
              <a:t>Cluster headache</a:t>
            </a:r>
          </a:p>
          <a:p>
            <a:pPr marL="222250" indent="-222250">
              <a:lnSpc>
                <a:spcPct val="80000"/>
              </a:lnSpc>
              <a:spcAft>
                <a:spcPct val="35000"/>
              </a:spcAft>
            </a:pPr>
            <a:endParaRPr lang="en-US" sz="1800" dirty="0"/>
          </a:p>
          <a:p>
            <a:pPr marL="222250" indent="-222250">
              <a:lnSpc>
                <a:spcPct val="80000"/>
              </a:lnSpc>
              <a:spcBef>
                <a:spcPct val="60000"/>
              </a:spcBef>
              <a:spcAft>
                <a:spcPct val="15000"/>
              </a:spcAft>
              <a:buFontTx/>
              <a:buNone/>
            </a:pPr>
            <a:r>
              <a:rPr lang="en-US" sz="1800" b="0" i="1" dirty="0">
                <a:solidFill>
                  <a:schemeClr val="accent1"/>
                </a:solidFill>
              </a:rPr>
              <a:t>Secondary Headaches</a:t>
            </a:r>
          </a:p>
          <a:p>
            <a:pPr marL="222250" indent="-222250">
              <a:lnSpc>
                <a:spcPct val="80000"/>
              </a:lnSpc>
              <a:spcAft>
                <a:spcPct val="15000"/>
              </a:spcAft>
            </a:pPr>
            <a:r>
              <a:rPr lang="en-US" sz="1600" dirty="0"/>
              <a:t>Tumor, hemorrhage</a:t>
            </a:r>
          </a:p>
          <a:p>
            <a:pPr marL="222250" indent="-222250">
              <a:lnSpc>
                <a:spcPct val="80000"/>
              </a:lnSpc>
              <a:spcAft>
                <a:spcPct val="15000"/>
              </a:spcAft>
            </a:pPr>
            <a:r>
              <a:rPr lang="en-US" sz="1600" dirty="0"/>
              <a:t>Meningitis, trauma, venous thrombosis</a:t>
            </a:r>
          </a:p>
          <a:p>
            <a:pPr marL="222250" indent="-222250">
              <a:lnSpc>
                <a:spcPct val="80000"/>
              </a:lnSpc>
              <a:spcAft>
                <a:spcPct val="15000"/>
              </a:spcAft>
            </a:pPr>
            <a:r>
              <a:rPr lang="en-US" sz="1600" dirty="0"/>
              <a:t>Sinusitis, Cervical  problem</a:t>
            </a:r>
          </a:p>
          <a:p>
            <a:pPr marL="222250" indent="-222250">
              <a:lnSpc>
                <a:spcPct val="80000"/>
              </a:lnSpc>
              <a:spcAft>
                <a:spcPct val="15000"/>
              </a:spcAft>
            </a:pPr>
            <a:r>
              <a:rPr lang="en-US" sz="1600" dirty="0"/>
              <a:t>TMD</a:t>
            </a:r>
          </a:p>
          <a:p>
            <a:pPr marL="222250" indent="-222250">
              <a:lnSpc>
                <a:spcPct val="80000"/>
              </a:lnSpc>
              <a:spcAft>
                <a:spcPct val="15000"/>
              </a:spcAft>
            </a:pPr>
            <a:r>
              <a:rPr lang="en-US" sz="1600" dirty="0"/>
              <a:t>Giant cell arteritis</a:t>
            </a:r>
          </a:p>
          <a:p>
            <a:pPr marL="222250" indent="-222250">
              <a:lnSpc>
                <a:spcPct val="80000"/>
              </a:lnSpc>
              <a:spcAft>
                <a:spcPct val="15000"/>
              </a:spcAft>
            </a:pPr>
            <a:r>
              <a:rPr lang="en-US" sz="1600" dirty="0"/>
              <a:t>Other systemic disorders</a:t>
            </a:r>
          </a:p>
        </p:txBody>
      </p:sp>
      <p:sp>
        <p:nvSpPr>
          <p:cNvPr id="1033220" name="Text Box 4"/>
          <p:cNvSpPr txBox="1">
            <a:spLocks noChangeArrowheads="1"/>
          </p:cNvSpPr>
          <p:nvPr/>
        </p:nvSpPr>
        <p:spPr bwMode="auto">
          <a:xfrm>
            <a:off x="4495800" y="6324600"/>
            <a:ext cx="4450357" cy="338554"/>
          </a:xfrm>
          <a:prstGeom prst="rect">
            <a:avLst/>
          </a:prstGeom>
          <a:noFill/>
          <a:ln w="9525">
            <a:noFill/>
            <a:miter lim="800000"/>
            <a:headEnd/>
            <a:tailEnd/>
          </a:ln>
          <a:effectLst/>
        </p:spPr>
        <p:txBody>
          <a:bodyPr wrap="none" anchor="b">
            <a:prstTxWarp prst="textNoShape">
              <a:avLst/>
            </a:prstTxWarp>
            <a:spAutoFit/>
          </a:bodyPr>
          <a:lstStyle/>
          <a:p>
            <a:pPr algn="r"/>
            <a:r>
              <a:rPr lang="en-US" sz="1600" dirty="0">
                <a:solidFill>
                  <a:srgbClr val="46FDFF"/>
                </a:solidFill>
              </a:rPr>
              <a:t>ICHD -II </a:t>
            </a:r>
            <a:r>
              <a:rPr lang="en-US" sz="1600" i="1" dirty="0" err="1">
                <a:solidFill>
                  <a:srgbClr val="46FDFF"/>
                </a:solidFill>
              </a:rPr>
              <a:t>Cephalalgia</a:t>
            </a:r>
            <a:r>
              <a:rPr lang="en-US" sz="1600" dirty="0">
                <a:solidFill>
                  <a:srgbClr val="46FDFF"/>
                </a:solidFill>
              </a:rPr>
              <a:t> 2004; 24 (</a:t>
            </a:r>
            <a:r>
              <a:rPr lang="en-US" sz="1600" dirty="0" err="1">
                <a:solidFill>
                  <a:srgbClr val="46FDFF"/>
                </a:solidFill>
              </a:rPr>
              <a:t>Suppl</a:t>
            </a:r>
            <a:r>
              <a:rPr lang="en-US" sz="1600" dirty="0">
                <a:solidFill>
                  <a:srgbClr val="46FDFF"/>
                </a:solidFill>
              </a:rPr>
              <a:t> 1):1-160.</a:t>
            </a:r>
          </a:p>
        </p:txBody>
      </p:sp>
      <p:grpSp>
        <p:nvGrpSpPr>
          <p:cNvPr id="2" name="Group 5"/>
          <p:cNvGrpSpPr>
            <a:grpSpLocks/>
          </p:cNvGrpSpPr>
          <p:nvPr/>
        </p:nvGrpSpPr>
        <p:grpSpPr bwMode="auto">
          <a:xfrm>
            <a:off x="4419600" y="1981200"/>
            <a:ext cx="4176713" cy="3643313"/>
            <a:chOff x="2797" y="929"/>
            <a:chExt cx="2631" cy="2295"/>
          </a:xfrm>
        </p:grpSpPr>
        <p:pic>
          <p:nvPicPr>
            <p:cNvPr id="1033222" name="Picture 6" descr="Pie1"/>
            <p:cNvPicPr>
              <a:picLocks noChangeAspect="1" noChangeArrowheads="1"/>
            </p:cNvPicPr>
            <p:nvPr/>
          </p:nvPicPr>
          <p:blipFill>
            <a:blip r:embed="rId3"/>
            <a:srcRect/>
            <a:stretch>
              <a:fillRect/>
            </a:stretch>
          </p:blipFill>
          <p:spPr bwMode="invGray">
            <a:xfrm>
              <a:off x="2797" y="929"/>
              <a:ext cx="2631" cy="2295"/>
            </a:xfrm>
            <a:prstGeom prst="rect">
              <a:avLst/>
            </a:prstGeom>
            <a:noFill/>
          </p:spPr>
        </p:pic>
        <p:sp>
          <p:nvSpPr>
            <p:cNvPr id="1033223" name="Text Box 7"/>
            <p:cNvSpPr txBox="1">
              <a:spLocks noChangeArrowheads="1"/>
            </p:cNvSpPr>
            <p:nvPr/>
          </p:nvSpPr>
          <p:spPr bwMode="invGray">
            <a:xfrm>
              <a:off x="3023" y="1810"/>
              <a:ext cx="1177" cy="865"/>
            </a:xfrm>
            <a:prstGeom prst="rect">
              <a:avLst/>
            </a:prstGeom>
            <a:noFill/>
            <a:ln w="9525">
              <a:noFill/>
              <a:miter lim="800000"/>
              <a:headEnd/>
              <a:tailEnd/>
            </a:ln>
            <a:effectLst/>
          </p:spPr>
          <p:txBody>
            <a:bodyPr wrap="none">
              <a:prstTxWarp prst="textNoShape">
                <a:avLst/>
              </a:prstTxWarp>
              <a:spAutoFit/>
            </a:bodyPr>
            <a:lstStyle/>
            <a:p>
              <a:pPr eaLnBrk="0" hangingPunct="0"/>
              <a:r>
                <a:rPr lang="en-US" sz="2800" b="1">
                  <a:solidFill>
                    <a:schemeClr val="tx1"/>
                  </a:solidFill>
                  <a:effectLst>
                    <a:outerShdw blurRad="38100" dist="38100" dir="2700000" algn="tl">
                      <a:srgbClr val="FFFFFF"/>
                    </a:outerShdw>
                  </a:effectLst>
                </a:rPr>
                <a:t>Primary </a:t>
              </a:r>
              <a:br>
                <a:rPr lang="en-US" sz="2800" b="1">
                  <a:solidFill>
                    <a:schemeClr val="tx1"/>
                  </a:solidFill>
                  <a:effectLst>
                    <a:outerShdw blurRad="38100" dist="38100" dir="2700000" algn="tl">
                      <a:srgbClr val="FFFFFF"/>
                    </a:outerShdw>
                  </a:effectLst>
                </a:rPr>
              </a:br>
              <a:r>
                <a:rPr lang="en-US" sz="2800" b="1">
                  <a:solidFill>
                    <a:schemeClr val="tx1"/>
                  </a:solidFill>
                  <a:effectLst>
                    <a:outerShdw blurRad="38100" dist="38100" dir="2700000" algn="tl">
                      <a:srgbClr val="FFFFFF"/>
                    </a:outerShdw>
                  </a:effectLst>
                </a:rPr>
                <a:t>Headache</a:t>
              </a:r>
            </a:p>
            <a:p>
              <a:pPr eaLnBrk="0" hangingPunct="0"/>
              <a:r>
                <a:rPr lang="en-US" sz="2800" b="1">
                  <a:solidFill>
                    <a:schemeClr val="tx1"/>
                  </a:solidFill>
                  <a:effectLst>
                    <a:outerShdw blurRad="38100" dist="38100" dir="2700000" algn="tl">
                      <a:srgbClr val="FFFFFF"/>
                    </a:outerShdw>
                  </a:effectLst>
                </a:rPr>
                <a:t>90%</a:t>
              </a:r>
            </a:p>
          </p:txBody>
        </p:sp>
      </p:gr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2"/>
          <p:cNvSpPr>
            <a:spLocks noGrp="1" noChangeArrowheads="1"/>
          </p:cNvSpPr>
          <p:nvPr>
            <p:ph type="title"/>
          </p:nvPr>
        </p:nvSpPr>
        <p:spPr>
          <a:xfrm>
            <a:off x="152400" y="228600"/>
            <a:ext cx="7772400" cy="1143000"/>
          </a:xfrm>
        </p:spPr>
        <p:txBody>
          <a:bodyPr/>
          <a:lstStyle/>
          <a:p>
            <a:pPr eaLnBrk="1" hangingPunct="1">
              <a:defRPr/>
            </a:pPr>
            <a:r>
              <a:rPr lang="en-US" sz="4000">
                <a:ea typeface="+mj-ea"/>
                <a:cs typeface="+mj-cs"/>
              </a:rPr>
              <a:t>TRIPTANS:</a:t>
            </a:r>
            <a:r>
              <a:rPr lang="en-US" sz="5400">
                <a:ea typeface="+mj-ea"/>
                <a:cs typeface="+mj-cs"/>
              </a:rPr>
              <a:t> </a:t>
            </a:r>
            <a:r>
              <a:rPr lang="en-US" sz="4000">
                <a:ea typeface="+mj-ea"/>
                <a:cs typeface="+mj-cs"/>
              </a:rPr>
              <a:t>Routes of Delivery</a:t>
            </a:r>
            <a:endParaRPr lang="en-US" sz="5400">
              <a:ea typeface="+mj-ea"/>
              <a:cs typeface="+mj-cs"/>
            </a:endParaRPr>
          </a:p>
        </p:txBody>
      </p:sp>
      <p:sp>
        <p:nvSpPr>
          <p:cNvPr id="845827" name="Rectangle 3"/>
          <p:cNvSpPr>
            <a:spLocks noGrp="1" noChangeArrowheads="1"/>
          </p:cNvSpPr>
          <p:nvPr>
            <p:ph type="body" sz="half" idx="1"/>
          </p:nvPr>
        </p:nvSpPr>
        <p:spPr>
          <a:xfrm>
            <a:off x="685800" y="1905000"/>
            <a:ext cx="3810000" cy="4114800"/>
          </a:xfrm>
        </p:spPr>
        <p:txBody>
          <a:bodyPr/>
          <a:lstStyle/>
          <a:p>
            <a:pPr eaLnBrk="1" hangingPunct="1">
              <a:lnSpc>
                <a:spcPct val="90000"/>
              </a:lnSpc>
              <a:buFontTx/>
              <a:buNone/>
              <a:defRPr/>
            </a:pPr>
            <a:r>
              <a:rPr lang="en-US" dirty="0">
                <a:solidFill>
                  <a:srgbClr val="FFFF00"/>
                </a:solidFill>
                <a:ea typeface="+mn-ea"/>
                <a:cs typeface="+mn-cs"/>
              </a:rPr>
              <a:t>Tablets</a:t>
            </a:r>
          </a:p>
          <a:p>
            <a:pPr eaLnBrk="1" hangingPunct="1">
              <a:lnSpc>
                <a:spcPct val="80000"/>
              </a:lnSpc>
              <a:spcBef>
                <a:spcPct val="20000"/>
              </a:spcBef>
              <a:defRPr/>
            </a:pPr>
            <a:r>
              <a:rPr lang="en-US" sz="2400" dirty="0" err="1">
                <a:ea typeface="+mn-ea"/>
                <a:cs typeface="+mn-cs"/>
              </a:rPr>
              <a:t>Sumatriptan</a:t>
            </a:r>
            <a:endParaRPr lang="en-US" sz="2400" dirty="0">
              <a:ea typeface="+mn-ea"/>
              <a:cs typeface="+mn-cs"/>
            </a:endParaRPr>
          </a:p>
          <a:p>
            <a:pPr eaLnBrk="1" hangingPunct="1">
              <a:lnSpc>
                <a:spcPct val="80000"/>
              </a:lnSpc>
              <a:spcBef>
                <a:spcPct val="20000"/>
              </a:spcBef>
              <a:defRPr/>
            </a:pPr>
            <a:r>
              <a:rPr lang="en-US" sz="2400" dirty="0" err="1">
                <a:ea typeface="+mn-ea"/>
                <a:cs typeface="+mn-cs"/>
              </a:rPr>
              <a:t>Zolmitriptan</a:t>
            </a:r>
            <a:endParaRPr lang="en-US" sz="2400" dirty="0">
              <a:ea typeface="+mn-ea"/>
              <a:cs typeface="+mn-cs"/>
            </a:endParaRPr>
          </a:p>
          <a:p>
            <a:pPr eaLnBrk="1" hangingPunct="1">
              <a:lnSpc>
                <a:spcPct val="80000"/>
              </a:lnSpc>
              <a:spcBef>
                <a:spcPct val="20000"/>
              </a:spcBef>
              <a:defRPr/>
            </a:pPr>
            <a:r>
              <a:rPr lang="en-US" sz="2400" dirty="0" err="1">
                <a:ea typeface="+mn-ea"/>
                <a:cs typeface="+mn-cs"/>
              </a:rPr>
              <a:t>Naratriptan</a:t>
            </a:r>
            <a:endParaRPr lang="en-US" sz="2400" dirty="0">
              <a:ea typeface="+mn-ea"/>
              <a:cs typeface="+mn-cs"/>
            </a:endParaRPr>
          </a:p>
          <a:p>
            <a:pPr eaLnBrk="1" hangingPunct="1">
              <a:lnSpc>
                <a:spcPct val="80000"/>
              </a:lnSpc>
              <a:spcBef>
                <a:spcPct val="20000"/>
              </a:spcBef>
              <a:defRPr/>
            </a:pPr>
            <a:r>
              <a:rPr lang="en-US" sz="2400" dirty="0" err="1">
                <a:ea typeface="+mn-ea"/>
                <a:cs typeface="+mn-cs"/>
              </a:rPr>
              <a:t>Rizatriptan</a:t>
            </a:r>
            <a:endParaRPr lang="en-US" sz="2400" dirty="0">
              <a:ea typeface="+mn-ea"/>
              <a:cs typeface="+mn-cs"/>
            </a:endParaRPr>
          </a:p>
          <a:p>
            <a:pPr eaLnBrk="1" hangingPunct="1">
              <a:lnSpc>
                <a:spcPct val="80000"/>
              </a:lnSpc>
              <a:spcBef>
                <a:spcPct val="20000"/>
              </a:spcBef>
              <a:defRPr/>
            </a:pPr>
            <a:r>
              <a:rPr lang="en-US" sz="2400" dirty="0" err="1">
                <a:ea typeface="+mn-ea"/>
                <a:cs typeface="+mn-cs"/>
              </a:rPr>
              <a:t>Almotriptan</a:t>
            </a:r>
            <a:endParaRPr lang="en-US" sz="2400" dirty="0">
              <a:ea typeface="+mn-ea"/>
              <a:cs typeface="+mn-cs"/>
            </a:endParaRPr>
          </a:p>
          <a:p>
            <a:pPr eaLnBrk="1" hangingPunct="1">
              <a:lnSpc>
                <a:spcPct val="80000"/>
              </a:lnSpc>
              <a:spcBef>
                <a:spcPct val="20000"/>
              </a:spcBef>
              <a:defRPr/>
            </a:pPr>
            <a:r>
              <a:rPr lang="en-US" sz="2400" dirty="0" err="1">
                <a:ea typeface="+mn-ea"/>
                <a:cs typeface="+mn-cs"/>
              </a:rPr>
              <a:t>Frovatriptan</a:t>
            </a:r>
            <a:endParaRPr lang="en-US" sz="2400" dirty="0">
              <a:ea typeface="+mn-ea"/>
              <a:cs typeface="+mn-cs"/>
            </a:endParaRPr>
          </a:p>
          <a:p>
            <a:pPr eaLnBrk="1" hangingPunct="1">
              <a:lnSpc>
                <a:spcPct val="80000"/>
              </a:lnSpc>
              <a:spcBef>
                <a:spcPct val="20000"/>
              </a:spcBef>
              <a:defRPr/>
            </a:pPr>
            <a:r>
              <a:rPr lang="en-US" sz="2400" dirty="0" err="1">
                <a:ea typeface="+mn-ea"/>
                <a:cs typeface="+mn-cs"/>
              </a:rPr>
              <a:t>Eletriptan</a:t>
            </a:r>
            <a:endParaRPr lang="en-US" sz="2400" dirty="0">
              <a:ea typeface="+mn-ea"/>
              <a:cs typeface="+mn-cs"/>
            </a:endParaRPr>
          </a:p>
          <a:p>
            <a:pPr eaLnBrk="1" hangingPunct="1">
              <a:lnSpc>
                <a:spcPct val="80000"/>
              </a:lnSpc>
              <a:spcBef>
                <a:spcPct val="20000"/>
              </a:spcBef>
              <a:defRPr/>
            </a:pPr>
            <a:endParaRPr lang="en-US" sz="1100" dirty="0">
              <a:ea typeface="+mn-ea"/>
              <a:cs typeface="+mn-cs"/>
            </a:endParaRPr>
          </a:p>
          <a:p>
            <a:pPr eaLnBrk="1" hangingPunct="1">
              <a:lnSpc>
                <a:spcPct val="80000"/>
              </a:lnSpc>
              <a:spcBef>
                <a:spcPct val="20000"/>
              </a:spcBef>
              <a:defRPr/>
            </a:pPr>
            <a:endParaRPr lang="en-US" sz="200" dirty="0">
              <a:ea typeface="+mn-ea"/>
              <a:cs typeface="+mn-cs"/>
            </a:endParaRPr>
          </a:p>
          <a:p>
            <a:pPr eaLnBrk="1" hangingPunct="1">
              <a:lnSpc>
                <a:spcPct val="90000"/>
              </a:lnSpc>
              <a:spcBef>
                <a:spcPct val="70000"/>
              </a:spcBef>
              <a:buFontTx/>
              <a:buNone/>
              <a:defRPr/>
            </a:pPr>
            <a:r>
              <a:rPr lang="en-US" dirty="0">
                <a:solidFill>
                  <a:srgbClr val="FFFF00"/>
                </a:solidFill>
                <a:ea typeface="+mn-ea"/>
                <a:cs typeface="+mn-cs"/>
              </a:rPr>
              <a:t>“Fast-melt”</a:t>
            </a:r>
          </a:p>
          <a:p>
            <a:pPr eaLnBrk="1" hangingPunct="1">
              <a:lnSpc>
                <a:spcPct val="80000"/>
              </a:lnSpc>
              <a:spcBef>
                <a:spcPct val="20000"/>
              </a:spcBef>
              <a:defRPr/>
            </a:pPr>
            <a:r>
              <a:rPr lang="en-US" sz="2400" dirty="0" err="1">
                <a:solidFill>
                  <a:schemeClr val="accent1"/>
                </a:solidFill>
                <a:ea typeface="+mn-ea"/>
                <a:cs typeface="+mn-cs"/>
              </a:rPr>
              <a:t>Rizatriptan</a:t>
            </a:r>
            <a:r>
              <a:rPr lang="en-US" sz="2400" dirty="0">
                <a:solidFill>
                  <a:schemeClr val="accent1"/>
                </a:solidFill>
                <a:ea typeface="+mn-ea"/>
                <a:cs typeface="+mn-cs"/>
              </a:rPr>
              <a:t>-MLT</a:t>
            </a:r>
          </a:p>
          <a:p>
            <a:pPr eaLnBrk="1" hangingPunct="1">
              <a:lnSpc>
                <a:spcPct val="80000"/>
              </a:lnSpc>
              <a:spcBef>
                <a:spcPct val="20000"/>
              </a:spcBef>
              <a:defRPr/>
            </a:pPr>
            <a:r>
              <a:rPr lang="en-US" sz="2400" dirty="0" err="1">
                <a:solidFill>
                  <a:srgbClr val="FF6600"/>
                </a:solidFill>
                <a:ea typeface="+mn-ea"/>
                <a:cs typeface="+mn-cs"/>
              </a:rPr>
              <a:t>Zolmitriptan</a:t>
            </a:r>
            <a:r>
              <a:rPr lang="en-US" sz="2400" dirty="0">
                <a:solidFill>
                  <a:srgbClr val="FF6600"/>
                </a:solidFill>
                <a:ea typeface="+mn-ea"/>
                <a:cs typeface="+mn-cs"/>
              </a:rPr>
              <a:t>-ZMT</a:t>
            </a:r>
          </a:p>
        </p:txBody>
      </p:sp>
      <p:sp>
        <p:nvSpPr>
          <p:cNvPr id="845828" name="Rectangle 4"/>
          <p:cNvSpPr>
            <a:spLocks noGrp="1" noChangeArrowheads="1"/>
          </p:cNvSpPr>
          <p:nvPr>
            <p:ph type="body" sz="half" idx="2"/>
          </p:nvPr>
        </p:nvSpPr>
        <p:spPr/>
        <p:txBody>
          <a:bodyPr/>
          <a:lstStyle/>
          <a:p>
            <a:pPr eaLnBrk="1" hangingPunct="1">
              <a:lnSpc>
                <a:spcPct val="80000"/>
              </a:lnSpc>
              <a:buFontTx/>
              <a:buNone/>
              <a:defRPr/>
            </a:pPr>
            <a:r>
              <a:rPr lang="en-US" dirty="0">
                <a:solidFill>
                  <a:srgbClr val="FFFF00"/>
                </a:solidFill>
                <a:ea typeface="+mn-ea"/>
                <a:cs typeface="+mn-cs"/>
              </a:rPr>
              <a:t>Suppository</a:t>
            </a:r>
          </a:p>
          <a:p>
            <a:pPr eaLnBrk="1" hangingPunct="1">
              <a:lnSpc>
                <a:spcPct val="80000"/>
              </a:lnSpc>
              <a:spcBef>
                <a:spcPct val="20000"/>
              </a:spcBef>
              <a:defRPr/>
            </a:pPr>
            <a:r>
              <a:rPr lang="en-US" sz="2000" dirty="0" err="1">
                <a:ea typeface="+mn-ea"/>
                <a:cs typeface="+mn-cs"/>
              </a:rPr>
              <a:t>Sumatriptan</a:t>
            </a:r>
            <a:r>
              <a:rPr lang="en-US" sz="2000" dirty="0">
                <a:ea typeface="+mn-ea"/>
                <a:cs typeface="+mn-cs"/>
              </a:rPr>
              <a:t> (Europe)</a:t>
            </a:r>
          </a:p>
          <a:p>
            <a:pPr eaLnBrk="1" hangingPunct="1">
              <a:lnSpc>
                <a:spcPct val="80000"/>
              </a:lnSpc>
              <a:spcBef>
                <a:spcPct val="20000"/>
              </a:spcBef>
              <a:defRPr/>
            </a:pPr>
            <a:endParaRPr lang="en-US" sz="2000" dirty="0">
              <a:ea typeface="+mn-ea"/>
              <a:cs typeface="+mn-cs"/>
            </a:endParaRPr>
          </a:p>
          <a:p>
            <a:pPr eaLnBrk="1" hangingPunct="1">
              <a:lnSpc>
                <a:spcPct val="80000"/>
              </a:lnSpc>
              <a:spcBef>
                <a:spcPct val="70000"/>
              </a:spcBef>
              <a:buFontTx/>
              <a:buNone/>
              <a:defRPr/>
            </a:pPr>
            <a:r>
              <a:rPr lang="en-US" dirty="0">
                <a:solidFill>
                  <a:srgbClr val="FFFF00"/>
                </a:solidFill>
                <a:ea typeface="+mn-ea"/>
                <a:cs typeface="+mn-cs"/>
              </a:rPr>
              <a:t>Subcutaneous</a:t>
            </a:r>
          </a:p>
          <a:p>
            <a:pPr eaLnBrk="1" hangingPunct="1">
              <a:lnSpc>
                <a:spcPct val="80000"/>
              </a:lnSpc>
              <a:spcBef>
                <a:spcPct val="20000"/>
              </a:spcBef>
              <a:defRPr/>
            </a:pPr>
            <a:r>
              <a:rPr lang="en-US" sz="2000" dirty="0" err="1">
                <a:ea typeface="+mn-ea"/>
                <a:cs typeface="+mn-cs"/>
              </a:rPr>
              <a:t>Sumatriptan</a:t>
            </a:r>
            <a:endParaRPr lang="en-US" sz="2000" dirty="0">
              <a:ea typeface="+mn-ea"/>
              <a:cs typeface="+mn-cs"/>
            </a:endParaRPr>
          </a:p>
          <a:p>
            <a:pPr eaLnBrk="1" hangingPunct="1">
              <a:lnSpc>
                <a:spcPct val="80000"/>
              </a:lnSpc>
              <a:spcBef>
                <a:spcPct val="20000"/>
              </a:spcBef>
              <a:defRPr/>
            </a:pPr>
            <a:endParaRPr lang="en-US" sz="2000" dirty="0">
              <a:ea typeface="+mn-ea"/>
              <a:cs typeface="+mn-cs"/>
            </a:endParaRPr>
          </a:p>
          <a:p>
            <a:pPr eaLnBrk="1" hangingPunct="1">
              <a:lnSpc>
                <a:spcPct val="80000"/>
              </a:lnSpc>
              <a:spcBef>
                <a:spcPct val="70000"/>
              </a:spcBef>
              <a:buFontTx/>
              <a:buNone/>
              <a:defRPr/>
            </a:pPr>
            <a:r>
              <a:rPr lang="en-US" dirty="0">
                <a:solidFill>
                  <a:srgbClr val="FFFF00"/>
                </a:solidFill>
                <a:ea typeface="+mn-ea"/>
                <a:cs typeface="+mn-cs"/>
              </a:rPr>
              <a:t>Nasal Spray</a:t>
            </a:r>
          </a:p>
          <a:p>
            <a:pPr eaLnBrk="1" hangingPunct="1">
              <a:lnSpc>
                <a:spcPct val="80000"/>
              </a:lnSpc>
              <a:spcBef>
                <a:spcPct val="20000"/>
              </a:spcBef>
              <a:defRPr/>
            </a:pPr>
            <a:r>
              <a:rPr lang="en-US" sz="2000" dirty="0">
                <a:solidFill>
                  <a:schemeClr val="accent1"/>
                </a:solidFill>
              </a:rPr>
              <a:t> </a:t>
            </a:r>
            <a:r>
              <a:rPr lang="en-US" sz="2000" dirty="0" err="1"/>
              <a:t>Sumatriptan</a:t>
            </a:r>
            <a:endParaRPr lang="en-US" sz="2000" dirty="0"/>
          </a:p>
          <a:p>
            <a:pPr eaLnBrk="1" hangingPunct="1">
              <a:lnSpc>
                <a:spcPct val="80000"/>
              </a:lnSpc>
              <a:spcBef>
                <a:spcPct val="20000"/>
              </a:spcBef>
              <a:defRPr/>
            </a:pPr>
            <a:r>
              <a:rPr lang="en-US" sz="2000" dirty="0">
                <a:solidFill>
                  <a:srgbClr val="FFFF00"/>
                </a:solidFill>
                <a:ea typeface="+mn-ea"/>
                <a:cs typeface="+mn-cs"/>
              </a:rPr>
              <a:t> </a:t>
            </a:r>
            <a:r>
              <a:rPr lang="en-US" sz="2000" dirty="0" err="1">
                <a:solidFill>
                  <a:srgbClr val="FFFFFF"/>
                </a:solidFill>
                <a:ea typeface="+mn-ea"/>
                <a:cs typeface="+mn-cs"/>
              </a:rPr>
              <a:t>Zolmitriptan</a:t>
            </a:r>
            <a:r>
              <a:rPr lang="en-US" sz="2000" dirty="0">
                <a:ea typeface="+mn-ea"/>
                <a:cs typeface="+mn-cs"/>
              </a:rPr>
              <a:t> </a:t>
            </a:r>
          </a:p>
          <a:p>
            <a:pPr eaLnBrk="1" hangingPunct="1">
              <a:lnSpc>
                <a:spcPct val="80000"/>
              </a:lnSpc>
              <a:spcBef>
                <a:spcPct val="20000"/>
              </a:spcBef>
              <a:buFontTx/>
              <a:buNone/>
              <a:defRPr/>
            </a:pPr>
            <a:endParaRPr lang="en-US" sz="1200" dirty="0">
              <a:solidFill>
                <a:schemeClr val="folHlink"/>
              </a:solidFill>
              <a:ea typeface="+mn-ea"/>
              <a:cs typeface="+mn-cs"/>
            </a:endParaRPr>
          </a:p>
          <a:p>
            <a:pPr eaLnBrk="1" hangingPunct="1">
              <a:lnSpc>
                <a:spcPct val="80000"/>
              </a:lnSpc>
              <a:spcBef>
                <a:spcPct val="20000"/>
              </a:spcBef>
              <a:buFontTx/>
              <a:buNone/>
              <a:defRPr/>
            </a:pPr>
            <a:r>
              <a:rPr lang="en-US" sz="2400" dirty="0">
                <a:solidFill>
                  <a:srgbClr val="FFFF00"/>
                </a:solidFill>
                <a:ea typeface="+mn-ea"/>
                <a:cs typeface="+mn-cs"/>
              </a:rPr>
              <a:t>     </a:t>
            </a:r>
          </a:p>
        </p:txBody>
      </p:sp>
      <p:sp>
        <p:nvSpPr>
          <p:cNvPr id="845829" name="Text Box 5"/>
          <p:cNvSpPr txBox="1">
            <a:spLocks noChangeArrowheads="1"/>
          </p:cNvSpPr>
          <p:nvPr/>
        </p:nvSpPr>
        <p:spPr bwMode="auto">
          <a:xfrm>
            <a:off x="5699125" y="6369050"/>
            <a:ext cx="3141663" cy="336550"/>
          </a:xfrm>
          <a:prstGeom prst="rect">
            <a:avLst/>
          </a:prstGeom>
          <a:noFill/>
          <a:ln w="19050">
            <a:noFill/>
            <a:miter lim="800000"/>
            <a:headEnd/>
            <a:tailEnd type="none" w="lg" len="lg"/>
          </a:ln>
          <a:effectLst/>
        </p:spPr>
        <p:txBody>
          <a:bodyPr wrap="none">
            <a:prstTxWarp prst="textNoShape">
              <a:avLst/>
            </a:prstTxWarp>
            <a:spAutoFit/>
          </a:bodyPr>
          <a:lstStyle/>
          <a:p>
            <a:pPr algn="l">
              <a:defRPr/>
            </a:pPr>
            <a:r>
              <a:rPr lang="en-US" sz="1600" b="1" dirty="0">
                <a:solidFill>
                  <a:srgbClr val="46FDFF"/>
                </a:solidFill>
                <a:effectLst>
                  <a:outerShdw blurRad="38100" dist="38100" dir="2700000" algn="tl">
                    <a:srgbClr val="000000"/>
                  </a:outerShdw>
                </a:effectLst>
              </a:rPr>
              <a:t>Rapoport AM,</a:t>
            </a:r>
            <a:r>
              <a:rPr lang="en-US" sz="1600" dirty="0">
                <a:solidFill>
                  <a:srgbClr val="46FDFF"/>
                </a:solidFill>
              </a:rPr>
              <a:t> </a:t>
            </a:r>
            <a:r>
              <a:rPr lang="en-US" sz="1600" b="1" dirty="0" err="1">
                <a:solidFill>
                  <a:srgbClr val="46FDFF"/>
                </a:solidFill>
                <a:effectLst>
                  <a:outerShdw blurRad="38100" dist="38100" dir="2700000" algn="tl">
                    <a:srgbClr val="000000"/>
                  </a:outerShdw>
                </a:effectLst>
              </a:rPr>
              <a:t>Sheftell</a:t>
            </a:r>
            <a:r>
              <a:rPr lang="en-US" sz="1600" b="1" dirty="0">
                <a:solidFill>
                  <a:srgbClr val="46FDFF"/>
                </a:solidFill>
                <a:effectLst>
                  <a:outerShdw blurRad="38100" dist="38100" dir="2700000" algn="tl">
                    <a:srgbClr val="000000"/>
                  </a:outerShdw>
                </a:effectLst>
              </a:rPr>
              <a:t> FD 2008</a:t>
            </a:r>
          </a:p>
        </p:txBody>
      </p:sp>
    </p:spTree>
  </p:cSld>
  <p:clrMapOvr>
    <a:masterClrMapping/>
  </p:clrMapOvr>
  <p:transition spd="slow">
    <p:newsfla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2"/>
          <p:cNvSpPr>
            <a:spLocks noGrp="1" noChangeArrowheads="1"/>
          </p:cNvSpPr>
          <p:nvPr>
            <p:ph type="title"/>
          </p:nvPr>
        </p:nvSpPr>
        <p:spPr>
          <a:xfrm>
            <a:off x="-304800" y="284163"/>
            <a:ext cx="8302625" cy="1239837"/>
          </a:xfrm>
          <a:effectLst>
            <a:outerShdw blurRad="63500" dist="17961" dir="2700000" algn="ctr" rotWithShape="0">
              <a:srgbClr val="000000"/>
            </a:outerShdw>
          </a:effectLst>
        </p:spPr>
        <p:txBody>
          <a:bodyPr lIns="96949" tIns="47624" rIns="96949" bIns="47624"/>
          <a:lstStyle/>
          <a:p>
            <a:pPr algn="ctr" defTabSz="874713" eaLnBrk="1" hangingPunct="1">
              <a:defRPr/>
            </a:pPr>
            <a:r>
              <a:rPr lang="en-US">
                <a:ea typeface="+mj-ea"/>
                <a:cs typeface="+mj-cs"/>
              </a:rPr>
              <a:t>Pharmacokinetics of </a:t>
            </a:r>
            <a:br>
              <a:rPr lang="en-US">
                <a:ea typeface="+mj-ea"/>
                <a:cs typeface="+mj-cs"/>
              </a:rPr>
            </a:br>
            <a:r>
              <a:rPr lang="en-US">
                <a:ea typeface="+mj-ea"/>
                <a:cs typeface="+mj-cs"/>
              </a:rPr>
              <a:t>the Triptans</a:t>
            </a:r>
            <a:endParaRPr lang="en-US" sz="4000">
              <a:ea typeface="+mj-ea"/>
              <a:cs typeface="+mj-cs"/>
            </a:endParaRPr>
          </a:p>
        </p:txBody>
      </p:sp>
      <p:sp>
        <p:nvSpPr>
          <p:cNvPr id="846851" name="Rectangle 3"/>
          <p:cNvSpPr>
            <a:spLocks noChangeArrowheads="1"/>
          </p:cNvSpPr>
          <p:nvPr/>
        </p:nvSpPr>
        <p:spPr bwMode="auto">
          <a:xfrm>
            <a:off x="341313" y="1952625"/>
            <a:ext cx="8574087" cy="4219575"/>
          </a:xfrm>
          <a:prstGeom prst="rect">
            <a:avLst/>
          </a:prstGeom>
          <a:noFill/>
          <a:ln w="12700">
            <a:noFill/>
            <a:miter lim="800000"/>
            <a:headEnd/>
            <a:tailEnd/>
          </a:ln>
          <a:effectLst>
            <a:outerShdw dist="17961" dir="2700000" algn="ctr" rotWithShape="0">
              <a:srgbClr val="03248D"/>
            </a:outerShdw>
          </a:effectLst>
        </p:spPr>
        <p:txBody>
          <a:bodyPr lIns="91846" tIns="45922" rIns="91846" bIns="45922">
            <a:prstTxWarp prst="textNoShape">
              <a:avLst/>
            </a:prstTxWarp>
          </a:bodyPr>
          <a:lstStyle/>
          <a:p>
            <a:pPr marL="223838" indent="-223838" algn="l" defTabSz="911225" eaLnBrk="0" hangingPunct="0">
              <a:spcBef>
                <a:spcPct val="20000"/>
              </a:spcBef>
              <a:tabLst>
                <a:tab pos="2344738" algn="ctr"/>
                <a:tab pos="3722688" algn="ctr"/>
                <a:tab pos="4908550" algn="ctr"/>
                <a:tab pos="5773738" algn="l"/>
              </a:tabLst>
              <a:defRPr/>
            </a:pPr>
            <a:r>
              <a:rPr lang="en-US" sz="2200" b="1" dirty="0">
                <a:latin typeface="Arial Narrow" pitchFamily="-106" charset="0"/>
              </a:rPr>
              <a:t>	</a:t>
            </a:r>
            <a:r>
              <a:rPr lang="en-US" sz="2000" dirty="0">
                <a:latin typeface="Arial Narrow" pitchFamily="-106" charset="0"/>
              </a:rPr>
              <a:t>	</a:t>
            </a:r>
            <a:r>
              <a:rPr lang="en-US" sz="2000" dirty="0" err="1">
                <a:latin typeface="Arial Narrow" pitchFamily="-106" charset="0"/>
              </a:rPr>
              <a:t>t</a:t>
            </a:r>
            <a:r>
              <a:rPr lang="en-US" sz="2000" baseline="-25000" dirty="0" err="1">
                <a:latin typeface="Arial Narrow" pitchFamily="-106" charset="0"/>
              </a:rPr>
              <a:t>max</a:t>
            </a:r>
            <a:r>
              <a:rPr lang="en-US" sz="2000" baseline="-25000" dirty="0">
                <a:latin typeface="Arial Narrow" pitchFamily="-106" charset="0"/>
              </a:rPr>
              <a:t> 	        </a:t>
            </a:r>
            <a:r>
              <a:rPr lang="en-US" sz="2000" dirty="0" err="1">
                <a:latin typeface="Arial Narrow" pitchFamily="-106" charset="0"/>
              </a:rPr>
              <a:t>Bioavail</a:t>
            </a:r>
            <a:r>
              <a:rPr lang="en-US" sz="2000" dirty="0">
                <a:latin typeface="Arial Narrow" pitchFamily="-106" charset="0"/>
              </a:rPr>
              <a:t>.	                   </a:t>
            </a:r>
            <a:r>
              <a:rPr lang="en-US" sz="2000" dirty="0" err="1">
                <a:latin typeface="Arial Narrow" pitchFamily="-106" charset="0"/>
              </a:rPr>
              <a:t>t</a:t>
            </a:r>
            <a:r>
              <a:rPr lang="en-US" sz="2000" dirty="0">
                <a:latin typeface="Arial Narrow" pitchFamily="-106" charset="0"/>
              </a:rPr>
              <a:t> </a:t>
            </a:r>
            <a:r>
              <a:rPr lang="en-US" sz="2000" baseline="-25000" dirty="0">
                <a:latin typeface="Arial Narrow" pitchFamily="-106" charset="0"/>
              </a:rPr>
              <a:t>1/2</a:t>
            </a:r>
            <a:r>
              <a:rPr lang="en-US" sz="2000" dirty="0">
                <a:latin typeface="Arial Narrow" pitchFamily="-106" charset="0"/>
              </a:rPr>
              <a:t>		        Metabolism/</a:t>
            </a:r>
          </a:p>
          <a:p>
            <a:pPr marL="223838" indent="-223838" algn="l" defTabSz="911225" eaLnBrk="0" hangingPunct="0">
              <a:spcBef>
                <a:spcPct val="20000"/>
              </a:spcBef>
              <a:tabLst>
                <a:tab pos="2344738" algn="ctr"/>
                <a:tab pos="3722688" algn="ctr"/>
                <a:tab pos="4908550" algn="ctr"/>
                <a:tab pos="5773738" algn="l"/>
              </a:tabLst>
              <a:defRPr/>
            </a:pPr>
            <a:r>
              <a:rPr lang="en-US" sz="2000" dirty="0">
                <a:latin typeface="Arial Narrow" pitchFamily="-106" charset="0"/>
              </a:rPr>
              <a:t>		(</a:t>
            </a:r>
            <a:r>
              <a:rPr lang="en-US" sz="2000" dirty="0" err="1">
                <a:latin typeface="Arial Narrow" pitchFamily="-106" charset="0"/>
              </a:rPr>
              <a:t>h</a:t>
            </a:r>
            <a:r>
              <a:rPr lang="en-US" sz="2000" dirty="0">
                <a:latin typeface="Arial Narrow" pitchFamily="-106" charset="0"/>
              </a:rPr>
              <a:t>)	  (%)	                     (</a:t>
            </a:r>
            <a:r>
              <a:rPr lang="en-US" sz="2000" dirty="0" err="1">
                <a:latin typeface="Arial Narrow" pitchFamily="-106" charset="0"/>
              </a:rPr>
              <a:t>h</a:t>
            </a:r>
            <a:r>
              <a:rPr lang="en-US" sz="2000" dirty="0">
                <a:latin typeface="Arial Narrow" pitchFamily="-106" charset="0"/>
              </a:rPr>
              <a:t>)</a:t>
            </a:r>
            <a:r>
              <a:rPr lang="en-US" sz="2000" baseline="-25000" dirty="0">
                <a:latin typeface="Arial Narrow" pitchFamily="-106" charset="0"/>
              </a:rPr>
              <a:t>		                            </a:t>
            </a:r>
            <a:r>
              <a:rPr lang="en-US" sz="2000" dirty="0">
                <a:latin typeface="Arial Narrow" pitchFamily="-106" charset="0"/>
              </a:rPr>
              <a:t>Excretion</a:t>
            </a:r>
          </a:p>
          <a:p>
            <a:pPr marL="223838" indent="-223838" algn="l" defTabSz="911225" eaLnBrk="0" hangingPunct="0">
              <a:spcBef>
                <a:spcPct val="20000"/>
              </a:spcBef>
              <a:tabLst>
                <a:tab pos="2344738" algn="ctr"/>
                <a:tab pos="3722688" algn="ctr"/>
                <a:tab pos="4908550" algn="ctr"/>
                <a:tab pos="5773738" algn="l"/>
              </a:tabLst>
              <a:defRPr/>
            </a:pPr>
            <a:endParaRPr lang="en-US" sz="2000" dirty="0">
              <a:latin typeface="Arial Narrow" pitchFamily="-106" charset="0"/>
            </a:endParaRPr>
          </a:p>
          <a:p>
            <a:pPr marL="223838" indent="-223838" algn="l" defTabSz="911225" eaLnBrk="0" hangingPunct="0">
              <a:spcBef>
                <a:spcPct val="20000"/>
              </a:spcBef>
              <a:tabLst>
                <a:tab pos="2344738" algn="ctr"/>
                <a:tab pos="3722688" algn="ctr"/>
                <a:tab pos="4908550" algn="ctr"/>
                <a:tab pos="5773738" algn="l"/>
              </a:tabLst>
              <a:defRPr/>
            </a:pPr>
            <a:r>
              <a:rPr lang="en-US" sz="2000" dirty="0" err="1">
                <a:latin typeface="Arial Narrow" pitchFamily="-106" charset="0"/>
              </a:rPr>
              <a:t>Sumatriptan</a:t>
            </a:r>
            <a:r>
              <a:rPr lang="en-US" sz="2000" dirty="0">
                <a:latin typeface="Arial Narrow" pitchFamily="-106" charset="0"/>
              </a:rPr>
              <a:t>               2.0 (2.5)	    14	                      2		          MAO-A</a:t>
            </a:r>
          </a:p>
          <a:p>
            <a:pPr marL="223838" indent="-223838" algn="l" defTabSz="911225" eaLnBrk="0" hangingPunct="0">
              <a:spcBef>
                <a:spcPct val="20000"/>
              </a:spcBef>
              <a:tabLst>
                <a:tab pos="2344738" algn="ctr"/>
                <a:tab pos="3722688" algn="ctr"/>
                <a:tab pos="4908550" algn="ctr"/>
                <a:tab pos="5773738" algn="l"/>
              </a:tabLst>
              <a:defRPr/>
            </a:pPr>
            <a:r>
              <a:rPr lang="en-US" sz="2000" dirty="0" err="1">
                <a:latin typeface="Arial Narrow" pitchFamily="-106" charset="0"/>
              </a:rPr>
              <a:t>Rizatriptan</a:t>
            </a:r>
            <a:r>
              <a:rPr lang="en-US" sz="2000" dirty="0">
                <a:latin typeface="Arial Narrow" pitchFamily="-106" charset="0"/>
              </a:rPr>
              <a:t>                 </a:t>
            </a:r>
            <a:r>
              <a:rPr lang="en-US" sz="2000" dirty="0">
                <a:solidFill>
                  <a:srgbClr val="FFFF00"/>
                </a:solidFill>
                <a:latin typeface="Arial Narrow" pitchFamily="-106" charset="0"/>
              </a:rPr>
              <a:t>1.0–1.5</a:t>
            </a:r>
            <a:r>
              <a:rPr lang="en-US" sz="2400" b="1" dirty="0">
                <a:solidFill>
                  <a:srgbClr val="FF0000"/>
                </a:solidFill>
                <a:latin typeface="Arial Narrow" pitchFamily="-106" charset="0"/>
              </a:rPr>
              <a:t>*</a:t>
            </a:r>
            <a:r>
              <a:rPr lang="en-US" sz="2000" dirty="0"/>
              <a:t>^ </a:t>
            </a:r>
            <a:r>
              <a:rPr lang="en-US" sz="2000" dirty="0">
                <a:latin typeface="Arial Narrow" pitchFamily="-106" charset="0"/>
              </a:rPr>
              <a:t>	    45	                       2–3		          MAO-A</a:t>
            </a:r>
          </a:p>
          <a:p>
            <a:pPr marL="223838" indent="-223838" algn="l" defTabSz="911225" eaLnBrk="0" hangingPunct="0">
              <a:spcBef>
                <a:spcPct val="20000"/>
              </a:spcBef>
              <a:tabLst>
                <a:tab pos="2344738" algn="ctr"/>
                <a:tab pos="3722688" algn="ctr"/>
                <a:tab pos="4908550" algn="ctr"/>
                <a:tab pos="5773738" algn="l"/>
              </a:tabLst>
              <a:defRPr/>
            </a:pPr>
            <a:r>
              <a:rPr lang="en-US" sz="2000" dirty="0" err="1">
                <a:latin typeface="Arial Narrow" pitchFamily="-106" charset="0"/>
              </a:rPr>
              <a:t>Zolmitriptan</a:t>
            </a:r>
            <a:r>
              <a:rPr lang="en-US" sz="2000" dirty="0">
                <a:latin typeface="Arial Narrow" pitchFamily="-106" charset="0"/>
              </a:rPr>
              <a:t>                </a:t>
            </a:r>
            <a:r>
              <a:rPr lang="en-US" sz="2000" dirty="0">
                <a:solidFill>
                  <a:srgbClr val="FFFF00"/>
                </a:solidFill>
                <a:latin typeface="Arial Narrow" pitchFamily="-106" charset="0"/>
              </a:rPr>
              <a:t>1.5 (2.0)</a:t>
            </a:r>
            <a:r>
              <a:rPr lang="en-US" sz="2000" dirty="0">
                <a:latin typeface="Arial Narrow" pitchFamily="-106" charset="0"/>
              </a:rPr>
              <a:t>	     40	                      3		          MAO-A (P450) </a:t>
            </a:r>
          </a:p>
          <a:p>
            <a:pPr marL="223838" indent="-223838" algn="l" defTabSz="911225" eaLnBrk="0" hangingPunct="0">
              <a:spcBef>
                <a:spcPct val="20000"/>
              </a:spcBef>
              <a:tabLst>
                <a:tab pos="2344738" algn="ctr"/>
                <a:tab pos="3722688" algn="ctr"/>
                <a:tab pos="4908550" algn="ctr"/>
                <a:tab pos="5773738" algn="l"/>
              </a:tabLst>
              <a:defRPr/>
            </a:pPr>
            <a:r>
              <a:rPr lang="en-US" sz="2000" dirty="0" err="1">
                <a:latin typeface="Arial Narrow" pitchFamily="-106" charset="0"/>
              </a:rPr>
              <a:t>Naratriptan</a:t>
            </a:r>
            <a:r>
              <a:rPr lang="en-US" sz="2000" dirty="0">
                <a:latin typeface="Arial Narrow" pitchFamily="-106" charset="0"/>
              </a:rPr>
              <a:t>                 2-3 (3-4)	     70</a:t>
            </a:r>
            <a:r>
              <a:rPr lang="en-US" sz="2000" dirty="0">
                <a:solidFill>
                  <a:srgbClr val="FFFF00"/>
                </a:solidFill>
                <a:latin typeface="Arial Narrow" pitchFamily="-106" charset="0"/>
              </a:rPr>
              <a:t>	                      6</a:t>
            </a:r>
            <a:r>
              <a:rPr lang="en-US" sz="2000" dirty="0">
                <a:latin typeface="Arial Narrow" pitchFamily="-106" charset="0"/>
              </a:rPr>
              <a:t>		          Renal (P450)</a:t>
            </a:r>
          </a:p>
          <a:p>
            <a:pPr marL="223838" indent="-223838" algn="l" defTabSz="911225" eaLnBrk="0" hangingPunct="0">
              <a:spcBef>
                <a:spcPct val="20000"/>
              </a:spcBef>
              <a:tabLst>
                <a:tab pos="2344738" algn="ctr"/>
                <a:tab pos="3722688" algn="ctr"/>
                <a:tab pos="4908550" algn="ctr"/>
                <a:tab pos="5773738" algn="l"/>
              </a:tabLst>
              <a:defRPr/>
            </a:pPr>
            <a:r>
              <a:rPr lang="en-US" sz="2000" dirty="0" err="1">
                <a:latin typeface="Arial Narrow" pitchFamily="-106" charset="0"/>
              </a:rPr>
              <a:t>Almotriptan</a:t>
            </a:r>
            <a:r>
              <a:rPr lang="en-US" sz="2000" dirty="0">
                <a:latin typeface="Arial Narrow" pitchFamily="-106" charset="0"/>
              </a:rPr>
              <a:t>                   2-3                    		70                        3-4                       MAO-A (P450)</a:t>
            </a:r>
          </a:p>
          <a:p>
            <a:pPr marL="223838" indent="-223838" algn="l" defTabSz="911225" eaLnBrk="0" hangingPunct="0">
              <a:spcBef>
                <a:spcPct val="20000"/>
              </a:spcBef>
              <a:tabLst>
                <a:tab pos="2344738" algn="ctr"/>
                <a:tab pos="3722688" algn="ctr"/>
                <a:tab pos="4908550" algn="ctr"/>
                <a:tab pos="5773738" algn="l"/>
              </a:tabLst>
              <a:defRPr/>
            </a:pPr>
            <a:r>
              <a:rPr lang="en-US" sz="2000" dirty="0" err="1">
                <a:latin typeface="Arial Narrow" pitchFamily="-106" charset="0"/>
              </a:rPr>
              <a:t>Eletriptan</a:t>
            </a:r>
            <a:r>
              <a:rPr lang="en-US" sz="2000" dirty="0">
                <a:latin typeface="Arial Narrow" pitchFamily="-106" charset="0"/>
              </a:rPr>
              <a:t>                   </a:t>
            </a:r>
            <a:r>
              <a:rPr lang="en-US" sz="2000" dirty="0">
                <a:solidFill>
                  <a:srgbClr val="FFFF00"/>
                </a:solidFill>
                <a:latin typeface="Arial Narrow" pitchFamily="-106" charset="0"/>
              </a:rPr>
              <a:t>1.3 (2.8)</a:t>
            </a:r>
            <a:r>
              <a:rPr lang="en-US" sz="2000" baseline="30000" dirty="0">
                <a:latin typeface="Arial Narrow" pitchFamily="-106" charset="0"/>
              </a:rPr>
              <a:t>	         </a:t>
            </a:r>
            <a:r>
              <a:rPr lang="en-US" sz="2000" dirty="0">
                <a:latin typeface="Arial Narrow" pitchFamily="-106" charset="0"/>
              </a:rPr>
              <a:t>50	                      4–5	</a:t>
            </a:r>
            <a:r>
              <a:rPr lang="en-US" sz="2000" dirty="0">
                <a:solidFill>
                  <a:srgbClr val="FFFF00"/>
                </a:solidFill>
                <a:latin typeface="Arial Narrow" pitchFamily="-106" charset="0"/>
              </a:rPr>
              <a:t>	                     P450 3A4</a:t>
            </a:r>
          </a:p>
          <a:p>
            <a:pPr marL="223838" indent="-223838" algn="l" defTabSz="911225" eaLnBrk="0" hangingPunct="0">
              <a:spcBef>
                <a:spcPct val="20000"/>
              </a:spcBef>
              <a:tabLst>
                <a:tab pos="2344738" algn="ctr"/>
                <a:tab pos="3722688" algn="ctr"/>
                <a:tab pos="4908550" algn="ctr"/>
                <a:tab pos="5773738" algn="l"/>
              </a:tabLst>
              <a:defRPr/>
            </a:pPr>
            <a:r>
              <a:rPr lang="en-US" sz="2000" dirty="0" err="1">
                <a:latin typeface="Arial Narrow" pitchFamily="-106" charset="0"/>
              </a:rPr>
              <a:t>Frovatriptan</a:t>
            </a:r>
            <a:r>
              <a:rPr lang="en-US" sz="2000" dirty="0">
                <a:latin typeface="Arial Narrow" pitchFamily="-106" charset="0"/>
              </a:rPr>
              <a:t>                  2–3	        22–33</a:t>
            </a:r>
            <a:r>
              <a:rPr lang="en-US" sz="2000" dirty="0">
                <a:solidFill>
                  <a:srgbClr val="FFFF00"/>
                </a:solidFill>
                <a:latin typeface="Arial Narrow" pitchFamily="-106" charset="0"/>
              </a:rPr>
              <a:t>	                    26</a:t>
            </a:r>
            <a:r>
              <a:rPr lang="en-US" sz="2000" dirty="0">
                <a:latin typeface="Arial Narrow" pitchFamily="-106" charset="0"/>
              </a:rPr>
              <a:t>		           Renal</a:t>
            </a:r>
            <a:r>
              <a:rPr lang="en-US" sz="2200" b="1" dirty="0">
                <a:latin typeface="Arial Narrow" pitchFamily="-106" charset="0"/>
              </a:rPr>
              <a:t> </a:t>
            </a:r>
            <a:r>
              <a:rPr lang="en-US" sz="2000" dirty="0">
                <a:latin typeface="Arial Narrow" pitchFamily="-106" charset="0"/>
              </a:rPr>
              <a:t>(P450)</a:t>
            </a:r>
          </a:p>
        </p:txBody>
      </p:sp>
      <p:sp>
        <p:nvSpPr>
          <p:cNvPr id="846852" name="Line 4"/>
          <p:cNvSpPr>
            <a:spLocks noChangeShapeType="1"/>
          </p:cNvSpPr>
          <p:nvPr/>
        </p:nvSpPr>
        <p:spPr bwMode="auto">
          <a:xfrm>
            <a:off x="914400" y="2743200"/>
            <a:ext cx="7332663" cy="0"/>
          </a:xfrm>
          <a:prstGeom prst="line">
            <a:avLst/>
          </a:prstGeom>
          <a:noFill/>
          <a:ln w="19050">
            <a:solidFill>
              <a:srgbClr val="FF6600"/>
            </a:solidFill>
            <a:round/>
            <a:headEnd/>
            <a:tailEnd/>
          </a:ln>
          <a:effectLst>
            <a:outerShdw blurRad="63500" dist="17961" dir="2700000" algn="ctr" rotWithShape="0">
              <a:srgbClr val="03248D">
                <a:alpha val="74998"/>
              </a:srgbClr>
            </a:outerShdw>
          </a:effectLst>
        </p:spPr>
        <p:txBody>
          <a:bodyPr wrap="none" anchor="ctr">
            <a:prstTxWarp prst="textNoShape">
              <a:avLst/>
            </a:prstTxWarp>
          </a:bodyPr>
          <a:lstStyle/>
          <a:p>
            <a:pPr>
              <a:defRPr/>
            </a:pPr>
            <a:endParaRPr lang="en-US"/>
          </a:p>
        </p:txBody>
      </p:sp>
      <p:sp>
        <p:nvSpPr>
          <p:cNvPr id="846853" name="Line 5"/>
          <p:cNvSpPr>
            <a:spLocks noChangeShapeType="1"/>
          </p:cNvSpPr>
          <p:nvPr/>
        </p:nvSpPr>
        <p:spPr bwMode="auto">
          <a:xfrm>
            <a:off x="990600" y="6096000"/>
            <a:ext cx="7334250" cy="0"/>
          </a:xfrm>
          <a:prstGeom prst="line">
            <a:avLst/>
          </a:prstGeom>
          <a:noFill/>
          <a:ln w="19050">
            <a:solidFill>
              <a:srgbClr val="FF6600"/>
            </a:solidFill>
            <a:round/>
            <a:headEnd/>
            <a:tailEnd/>
          </a:ln>
          <a:effectLst>
            <a:outerShdw blurRad="63500" dist="17961" dir="2700000" algn="ctr" rotWithShape="0">
              <a:srgbClr val="03248D">
                <a:alpha val="74998"/>
              </a:srgbClr>
            </a:outerShdw>
          </a:effectLst>
        </p:spPr>
        <p:txBody>
          <a:bodyPr wrap="none" anchor="ctr">
            <a:prstTxWarp prst="textNoShape">
              <a:avLst/>
            </a:prstTxWarp>
          </a:bodyPr>
          <a:lstStyle/>
          <a:p>
            <a:pPr>
              <a:defRPr/>
            </a:pPr>
            <a:endParaRPr lang="en-US"/>
          </a:p>
        </p:txBody>
      </p:sp>
      <p:sp>
        <p:nvSpPr>
          <p:cNvPr id="846854" name="Text Box 6"/>
          <p:cNvSpPr txBox="1">
            <a:spLocks noChangeArrowheads="1"/>
          </p:cNvSpPr>
          <p:nvPr/>
        </p:nvSpPr>
        <p:spPr bwMode="auto">
          <a:xfrm>
            <a:off x="304800" y="6096000"/>
            <a:ext cx="5692775" cy="745256"/>
          </a:xfrm>
          <a:prstGeom prst="rect">
            <a:avLst/>
          </a:prstGeom>
          <a:noFill/>
          <a:ln w="12700">
            <a:noFill/>
            <a:miter lim="800000"/>
            <a:headEnd/>
            <a:tailEnd/>
          </a:ln>
          <a:effectLst>
            <a:outerShdw dist="17961" dir="2700000" algn="ctr" rotWithShape="0">
              <a:srgbClr val="03248D"/>
            </a:outerShdw>
          </a:effectLst>
        </p:spPr>
        <p:txBody>
          <a:bodyPr lIns="97969" tIns="48984" rIns="97969" bIns="48984">
            <a:prstTxWarp prst="textNoShape">
              <a:avLst/>
            </a:prstTxWarp>
            <a:spAutoFit/>
          </a:bodyPr>
          <a:lstStyle/>
          <a:p>
            <a:pPr algn="l" defTabSz="979488" eaLnBrk="0" hangingPunct="0">
              <a:defRPr/>
            </a:pPr>
            <a:r>
              <a:rPr lang="en-US" sz="1200" dirty="0">
                <a:solidFill>
                  <a:srgbClr val="99CCFF"/>
                </a:solidFill>
                <a:latin typeface="Arial Narrow" pitchFamily="-106" charset="0"/>
              </a:rPr>
              <a:t>( ) = during migraine attack</a:t>
            </a:r>
          </a:p>
          <a:p>
            <a:pPr algn="l" defTabSz="979488" eaLnBrk="0" hangingPunct="0">
              <a:defRPr/>
            </a:pPr>
            <a:r>
              <a:rPr lang="en-US" sz="1800" dirty="0">
                <a:solidFill>
                  <a:srgbClr val="FF0000"/>
                </a:solidFill>
                <a:latin typeface="Arial Narrow" pitchFamily="-106" charset="0"/>
              </a:rPr>
              <a:t>*</a:t>
            </a:r>
            <a:r>
              <a:rPr lang="en-US" sz="1400" dirty="0">
                <a:solidFill>
                  <a:srgbClr val="FF0000"/>
                </a:solidFill>
                <a:latin typeface="Arial Narrow" pitchFamily="-106" charset="0"/>
              </a:rPr>
              <a:t> </a:t>
            </a:r>
            <a:r>
              <a:rPr lang="en-US" sz="1200" dirty="0">
                <a:solidFill>
                  <a:srgbClr val="99CCFF"/>
                </a:solidFill>
                <a:latin typeface="Arial Narrow" pitchFamily="-106" charset="0"/>
              </a:rPr>
              <a:t>No increase during attack</a:t>
            </a:r>
          </a:p>
          <a:p>
            <a:pPr algn="l" defTabSz="979488" eaLnBrk="0" hangingPunct="0">
              <a:defRPr/>
            </a:pPr>
            <a:r>
              <a:rPr lang="en-US" sz="1200" dirty="0">
                <a:solidFill>
                  <a:srgbClr val="99CCFF"/>
                </a:solidFill>
                <a:latin typeface="Arial Narrow" pitchFamily="-106" charset="0"/>
              </a:rPr>
              <a:t>^</a:t>
            </a:r>
            <a:r>
              <a:rPr lang="en-US" sz="1200" dirty="0" err="1">
                <a:solidFill>
                  <a:srgbClr val="99CCFF"/>
                </a:solidFill>
                <a:latin typeface="Arial Narrow" pitchFamily="-106" charset="0"/>
              </a:rPr>
              <a:t>Rizatriptan</a:t>
            </a:r>
            <a:r>
              <a:rPr lang="en-US" sz="1200" dirty="0">
                <a:solidFill>
                  <a:srgbClr val="99CCFF"/>
                </a:solidFill>
                <a:latin typeface="Arial Narrow" pitchFamily="-106" charset="0"/>
              </a:rPr>
              <a:t> ODT is 1.6-2.5 hrs</a:t>
            </a:r>
          </a:p>
        </p:txBody>
      </p:sp>
    </p:spTree>
  </p:cSld>
  <p:clrMapOvr>
    <a:masterClrMapping/>
  </p:clrMapOvr>
  <p:transition spd="slow">
    <p:check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2"/>
          <p:cNvSpPr>
            <a:spLocks noGrp="1" noChangeArrowheads="1"/>
          </p:cNvSpPr>
          <p:nvPr>
            <p:ph type="title"/>
          </p:nvPr>
        </p:nvSpPr>
        <p:spPr>
          <a:xfrm>
            <a:off x="0" y="304800"/>
            <a:ext cx="7772400" cy="1143000"/>
          </a:xfrm>
        </p:spPr>
        <p:txBody>
          <a:bodyPr/>
          <a:lstStyle/>
          <a:p>
            <a:pPr algn="ctr" eaLnBrk="1" hangingPunct="1">
              <a:defRPr/>
            </a:pPr>
            <a:r>
              <a:rPr lang="en-US" sz="3600" dirty="0">
                <a:ea typeface="+mj-ea"/>
                <a:cs typeface="+mj-cs"/>
              </a:rPr>
              <a:t>Techniques for Achieving Sustained Pain Free Response: </a:t>
            </a:r>
            <a:r>
              <a:rPr lang="en-US" sz="3600" i="1" dirty="0">
                <a:solidFill>
                  <a:srgbClr val="46FDFF"/>
                </a:solidFill>
                <a:ea typeface="+mj-ea"/>
                <a:cs typeface="+mj-cs"/>
              </a:rPr>
              <a:t>One and Done</a:t>
            </a:r>
            <a:endParaRPr lang="en-US" sz="3600" dirty="0">
              <a:solidFill>
                <a:srgbClr val="46FDFF"/>
              </a:solidFill>
              <a:ea typeface="+mj-ea"/>
              <a:cs typeface="+mj-cs"/>
            </a:endParaRPr>
          </a:p>
        </p:txBody>
      </p:sp>
      <p:sp>
        <p:nvSpPr>
          <p:cNvPr id="1011715" name="Rectangle 3"/>
          <p:cNvSpPr>
            <a:spLocks noGrp="1" noChangeArrowheads="1"/>
          </p:cNvSpPr>
          <p:nvPr>
            <p:ph type="body" idx="1"/>
          </p:nvPr>
        </p:nvSpPr>
        <p:spPr>
          <a:xfrm>
            <a:off x="228600" y="2133600"/>
            <a:ext cx="7772400" cy="4114800"/>
          </a:xfrm>
        </p:spPr>
        <p:txBody>
          <a:bodyPr/>
          <a:lstStyle/>
          <a:p>
            <a:pPr eaLnBrk="1" hangingPunct="1">
              <a:lnSpc>
                <a:spcPct val="90000"/>
              </a:lnSpc>
              <a:defRPr/>
            </a:pPr>
            <a:r>
              <a:rPr lang="en-US" dirty="0">
                <a:ea typeface="+mn-ea"/>
                <a:cs typeface="+mn-cs"/>
              </a:rPr>
              <a:t>Optimal Dose of a Triptan or NSAID</a:t>
            </a:r>
          </a:p>
          <a:p>
            <a:pPr eaLnBrk="1" hangingPunct="1">
              <a:lnSpc>
                <a:spcPct val="90000"/>
              </a:lnSpc>
              <a:defRPr/>
            </a:pPr>
            <a:r>
              <a:rPr lang="en-US" dirty="0">
                <a:ea typeface="+mn-ea"/>
                <a:cs typeface="+mn-cs"/>
              </a:rPr>
              <a:t>Optimal Formulation</a:t>
            </a:r>
          </a:p>
          <a:p>
            <a:pPr eaLnBrk="1" hangingPunct="1">
              <a:lnSpc>
                <a:spcPct val="90000"/>
              </a:lnSpc>
              <a:defRPr/>
            </a:pPr>
            <a:r>
              <a:rPr lang="en-US" dirty="0">
                <a:ea typeface="+mn-ea"/>
                <a:cs typeface="+mn-cs"/>
              </a:rPr>
              <a:t>Early Intervention, during mild pain, &lt; 30 minutes into attack</a:t>
            </a:r>
          </a:p>
          <a:p>
            <a:pPr eaLnBrk="1" hangingPunct="1">
              <a:lnSpc>
                <a:spcPct val="90000"/>
              </a:lnSpc>
              <a:defRPr/>
            </a:pPr>
            <a:r>
              <a:rPr lang="en-US" dirty="0">
                <a:ea typeface="+mn-ea"/>
                <a:cs typeface="+mn-cs"/>
              </a:rPr>
              <a:t>If needed, add an NSAID to the </a:t>
            </a:r>
            <a:r>
              <a:rPr lang="en-US" dirty="0" err="1">
                <a:ea typeface="+mn-ea"/>
                <a:cs typeface="+mn-cs"/>
              </a:rPr>
              <a:t>triptan</a:t>
            </a:r>
            <a:r>
              <a:rPr lang="en-US" dirty="0">
                <a:ea typeface="+mn-ea"/>
                <a:cs typeface="+mn-cs"/>
              </a:rPr>
              <a:t> to increase efficacy and decrease recurrence</a:t>
            </a:r>
          </a:p>
        </p:txBody>
      </p:sp>
      <p:sp>
        <p:nvSpPr>
          <p:cNvPr id="52228" name="Text Box 6"/>
          <p:cNvSpPr txBox="1">
            <a:spLocks noChangeArrowheads="1"/>
          </p:cNvSpPr>
          <p:nvPr/>
        </p:nvSpPr>
        <p:spPr bwMode="auto">
          <a:xfrm>
            <a:off x="7145338" y="6292850"/>
            <a:ext cx="1312862" cy="336550"/>
          </a:xfrm>
          <a:prstGeom prst="rect">
            <a:avLst/>
          </a:prstGeom>
          <a:noFill/>
          <a:ln w="19050">
            <a:noFill/>
            <a:miter lim="800000"/>
            <a:headEnd/>
            <a:tailEnd type="none" w="lg" len="lg"/>
          </a:ln>
        </p:spPr>
        <p:txBody>
          <a:bodyPr wrap="none">
            <a:prstTxWarp prst="textNoShape">
              <a:avLst/>
            </a:prstTxWarp>
            <a:spAutoFit/>
          </a:bodyPr>
          <a:lstStyle/>
          <a:p>
            <a:r>
              <a:rPr lang="en-US" sz="1600" dirty="0">
                <a:solidFill>
                  <a:srgbClr val="46FDFF"/>
                </a:solidFill>
              </a:rPr>
              <a:t>After </a:t>
            </a:r>
            <a:r>
              <a:rPr lang="en-US" sz="1600" dirty="0" err="1">
                <a:solidFill>
                  <a:srgbClr val="46FDFF"/>
                </a:solidFill>
              </a:rPr>
              <a:t>Tepper</a:t>
            </a:r>
            <a:endParaRPr lang="en-US" sz="1600" dirty="0">
              <a:solidFill>
                <a:srgbClr val="46FDFF"/>
              </a:solidFill>
            </a:endParaRPr>
          </a:p>
        </p:txBody>
      </p:sp>
    </p:spTree>
  </p:cSld>
  <p:clrMapOvr>
    <a:masterClrMapping/>
  </p:clrMapOvr>
  <p:transition spd="slow">
    <p:comb/>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021954" name="Rectangle 2"/>
          <p:cNvSpPr>
            <a:spLocks noGrp="1" noChangeArrowheads="1"/>
          </p:cNvSpPr>
          <p:nvPr>
            <p:ph type="title"/>
          </p:nvPr>
        </p:nvSpPr>
        <p:spPr>
          <a:xfrm>
            <a:off x="76200" y="304800"/>
            <a:ext cx="7772400" cy="1143000"/>
          </a:xfrm>
        </p:spPr>
        <p:txBody>
          <a:bodyPr/>
          <a:lstStyle/>
          <a:p>
            <a:pPr algn="ctr" eaLnBrk="1" hangingPunct="1">
              <a:defRPr/>
            </a:pPr>
            <a:r>
              <a:rPr lang="en-US" sz="4000">
                <a:solidFill>
                  <a:srgbClr val="000066"/>
                </a:solidFill>
                <a:ea typeface="+mj-ea"/>
                <a:cs typeface="+mj-cs"/>
              </a:rPr>
              <a:t>How to Choose a Triptan</a:t>
            </a:r>
          </a:p>
        </p:txBody>
      </p:sp>
      <p:grpSp>
        <p:nvGrpSpPr>
          <p:cNvPr id="2" name="Group 3"/>
          <p:cNvGrpSpPr>
            <a:grpSpLocks/>
          </p:cNvGrpSpPr>
          <p:nvPr/>
        </p:nvGrpSpPr>
        <p:grpSpPr bwMode="auto">
          <a:xfrm>
            <a:off x="0" y="2057400"/>
            <a:ext cx="876300" cy="304800"/>
            <a:chOff x="2514" y="2592"/>
            <a:chExt cx="672" cy="192"/>
          </a:xfrm>
        </p:grpSpPr>
        <p:sp>
          <p:nvSpPr>
            <p:cNvPr id="54297" name="Rectangle 4"/>
            <p:cNvSpPr>
              <a:spLocks noChangeArrowheads="1"/>
            </p:cNvSpPr>
            <p:nvPr/>
          </p:nvSpPr>
          <p:spPr bwMode="auto">
            <a:xfrm>
              <a:off x="2994" y="2592"/>
              <a:ext cx="192" cy="192"/>
            </a:xfrm>
            <a:prstGeom prst="rect">
              <a:avLst/>
            </a:prstGeom>
            <a:solidFill>
              <a:srgbClr val="F2D13D"/>
            </a:solidFill>
            <a:ln w="28575">
              <a:solidFill>
                <a:srgbClr val="E23D28"/>
              </a:solidFill>
              <a:miter lim="800000"/>
              <a:headEnd/>
              <a:tailEnd/>
            </a:ln>
          </p:spPr>
          <p:txBody>
            <a:bodyPr wrap="none" anchor="ctr">
              <a:prstTxWarp prst="textNoShape">
                <a:avLst/>
              </a:prstTxWarp>
            </a:bodyPr>
            <a:lstStyle/>
            <a:p>
              <a:endParaRPr lang="en-US"/>
            </a:p>
          </p:txBody>
        </p:sp>
        <p:sp>
          <p:nvSpPr>
            <p:cNvPr id="54298" name="Line 5"/>
            <p:cNvSpPr>
              <a:spLocks noChangeShapeType="1"/>
            </p:cNvSpPr>
            <p:nvPr/>
          </p:nvSpPr>
          <p:spPr bwMode="auto">
            <a:xfrm flipH="1">
              <a:off x="2514" y="2784"/>
              <a:ext cx="480" cy="0"/>
            </a:xfrm>
            <a:prstGeom prst="line">
              <a:avLst/>
            </a:prstGeom>
            <a:noFill/>
            <a:ln w="28575">
              <a:solidFill>
                <a:srgbClr val="E23D28"/>
              </a:solidFill>
              <a:round/>
              <a:headEnd/>
              <a:tailEnd/>
            </a:ln>
          </p:spPr>
          <p:txBody>
            <a:bodyPr>
              <a:prstTxWarp prst="textNoShape">
                <a:avLst/>
              </a:prstTxWarp>
            </a:bodyPr>
            <a:lstStyle/>
            <a:p>
              <a:endParaRPr lang="en-US"/>
            </a:p>
          </p:txBody>
        </p:sp>
        <p:sp>
          <p:nvSpPr>
            <p:cNvPr id="54299" name="Line 6"/>
            <p:cNvSpPr>
              <a:spLocks noChangeShapeType="1"/>
            </p:cNvSpPr>
            <p:nvPr/>
          </p:nvSpPr>
          <p:spPr bwMode="auto">
            <a:xfrm>
              <a:off x="2760" y="2592"/>
              <a:ext cx="240" cy="0"/>
            </a:xfrm>
            <a:prstGeom prst="line">
              <a:avLst/>
            </a:prstGeom>
            <a:noFill/>
            <a:ln w="28575">
              <a:solidFill>
                <a:srgbClr val="E23D28"/>
              </a:solidFill>
              <a:round/>
              <a:headEnd/>
              <a:tailEnd/>
            </a:ln>
          </p:spPr>
          <p:txBody>
            <a:bodyPr>
              <a:prstTxWarp prst="textNoShape">
                <a:avLst/>
              </a:prstTxWarp>
            </a:bodyPr>
            <a:lstStyle/>
            <a:p>
              <a:endParaRPr lang="en-US"/>
            </a:p>
          </p:txBody>
        </p:sp>
      </p:grpSp>
      <p:grpSp>
        <p:nvGrpSpPr>
          <p:cNvPr id="3" name="Group 7"/>
          <p:cNvGrpSpPr>
            <a:grpSpLocks/>
          </p:cNvGrpSpPr>
          <p:nvPr/>
        </p:nvGrpSpPr>
        <p:grpSpPr bwMode="auto">
          <a:xfrm>
            <a:off x="0" y="2895600"/>
            <a:ext cx="876300" cy="304800"/>
            <a:chOff x="2514" y="2592"/>
            <a:chExt cx="672" cy="192"/>
          </a:xfrm>
        </p:grpSpPr>
        <p:sp>
          <p:nvSpPr>
            <p:cNvPr id="54294" name="Rectangle 8"/>
            <p:cNvSpPr>
              <a:spLocks noChangeArrowheads="1"/>
            </p:cNvSpPr>
            <p:nvPr/>
          </p:nvSpPr>
          <p:spPr bwMode="auto">
            <a:xfrm>
              <a:off x="2994" y="2592"/>
              <a:ext cx="192" cy="192"/>
            </a:xfrm>
            <a:prstGeom prst="rect">
              <a:avLst/>
            </a:prstGeom>
            <a:solidFill>
              <a:srgbClr val="F2D13D"/>
            </a:solidFill>
            <a:ln w="28575">
              <a:solidFill>
                <a:srgbClr val="E23D28"/>
              </a:solidFill>
              <a:miter lim="800000"/>
              <a:headEnd/>
              <a:tailEnd/>
            </a:ln>
          </p:spPr>
          <p:txBody>
            <a:bodyPr wrap="none" anchor="ctr">
              <a:prstTxWarp prst="textNoShape">
                <a:avLst/>
              </a:prstTxWarp>
            </a:bodyPr>
            <a:lstStyle/>
            <a:p>
              <a:endParaRPr lang="en-US"/>
            </a:p>
          </p:txBody>
        </p:sp>
        <p:sp>
          <p:nvSpPr>
            <p:cNvPr id="54295" name="Line 9"/>
            <p:cNvSpPr>
              <a:spLocks noChangeShapeType="1"/>
            </p:cNvSpPr>
            <p:nvPr/>
          </p:nvSpPr>
          <p:spPr bwMode="auto">
            <a:xfrm flipH="1">
              <a:off x="2514" y="2784"/>
              <a:ext cx="480" cy="0"/>
            </a:xfrm>
            <a:prstGeom prst="line">
              <a:avLst/>
            </a:prstGeom>
            <a:noFill/>
            <a:ln w="28575">
              <a:solidFill>
                <a:srgbClr val="E23D28"/>
              </a:solidFill>
              <a:round/>
              <a:headEnd/>
              <a:tailEnd/>
            </a:ln>
          </p:spPr>
          <p:txBody>
            <a:bodyPr>
              <a:prstTxWarp prst="textNoShape">
                <a:avLst/>
              </a:prstTxWarp>
            </a:bodyPr>
            <a:lstStyle/>
            <a:p>
              <a:endParaRPr lang="en-US"/>
            </a:p>
          </p:txBody>
        </p:sp>
        <p:sp>
          <p:nvSpPr>
            <p:cNvPr id="54296" name="Line 10"/>
            <p:cNvSpPr>
              <a:spLocks noChangeShapeType="1"/>
            </p:cNvSpPr>
            <p:nvPr/>
          </p:nvSpPr>
          <p:spPr bwMode="auto">
            <a:xfrm>
              <a:off x="2760" y="2592"/>
              <a:ext cx="240" cy="0"/>
            </a:xfrm>
            <a:prstGeom prst="line">
              <a:avLst/>
            </a:prstGeom>
            <a:noFill/>
            <a:ln w="28575">
              <a:solidFill>
                <a:srgbClr val="E23D28"/>
              </a:solidFill>
              <a:round/>
              <a:headEnd/>
              <a:tailEnd/>
            </a:ln>
          </p:spPr>
          <p:txBody>
            <a:bodyPr>
              <a:prstTxWarp prst="textNoShape">
                <a:avLst/>
              </a:prstTxWarp>
            </a:bodyPr>
            <a:lstStyle/>
            <a:p>
              <a:endParaRPr lang="en-US"/>
            </a:p>
          </p:txBody>
        </p:sp>
      </p:grpSp>
      <p:grpSp>
        <p:nvGrpSpPr>
          <p:cNvPr id="4" name="Group 11"/>
          <p:cNvGrpSpPr>
            <a:grpSpLocks/>
          </p:cNvGrpSpPr>
          <p:nvPr/>
        </p:nvGrpSpPr>
        <p:grpSpPr bwMode="auto">
          <a:xfrm>
            <a:off x="0" y="3505200"/>
            <a:ext cx="876300" cy="304800"/>
            <a:chOff x="2514" y="2592"/>
            <a:chExt cx="672" cy="192"/>
          </a:xfrm>
        </p:grpSpPr>
        <p:sp>
          <p:nvSpPr>
            <p:cNvPr id="54291" name="Rectangle 12"/>
            <p:cNvSpPr>
              <a:spLocks noChangeArrowheads="1"/>
            </p:cNvSpPr>
            <p:nvPr/>
          </p:nvSpPr>
          <p:spPr bwMode="auto">
            <a:xfrm>
              <a:off x="2994" y="2592"/>
              <a:ext cx="192" cy="192"/>
            </a:xfrm>
            <a:prstGeom prst="rect">
              <a:avLst/>
            </a:prstGeom>
            <a:solidFill>
              <a:srgbClr val="F2D13D"/>
            </a:solidFill>
            <a:ln w="28575">
              <a:solidFill>
                <a:srgbClr val="E23D28"/>
              </a:solidFill>
              <a:miter lim="800000"/>
              <a:headEnd/>
              <a:tailEnd/>
            </a:ln>
          </p:spPr>
          <p:txBody>
            <a:bodyPr wrap="none" anchor="ctr">
              <a:prstTxWarp prst="textNoShape">
                <a:avLst/>
              </a:prstTxWarp>
            </a:bodyPr>
            <a:lstStyle/>
            <a:p>
              <a:endParaRPr lang="en-US"/>
            </a:p>
          </p:txBody>
        </p:sp>
        <p:sp>
          <p:nvSpPr>
            <p:cNvPr id="54292" name="Line 13"/>
            <p:cNvSpPr>
              <a:spLocks noChangeShapeType="1"/>
            </p:cNvSpPr>
            <p:nvPr/>
          </p:nvSpPr>
          <p:spPr bwMode="auto">
            <a:xfrm flipH="1">
              <a:off x="2514" y="2784"/>
              <a:ext cx="480" cy="0"/>
            </a:xfrm>
            <a:prstGeom prst="line">
              <a:avLst/>
            </a:prstGeom>
            <a:noFill/>
            <a:ln w="28575">
              <a:solidFill>
                <a:srgbClr val="E23D28"/>
              </a:solidFill>
              <a:round/>
              <a:headEnd/>
              <a:tailEnd/>
            </a:ln>
          </p:spPr>
          <p:txBody>
            <a:bodyPr>
              <a:prstTxWarp prst="textNoShape">
                <a:avLst/>
              </a:prstTxWarp>
            </a:bodyPr>
            <a:lstStyle/>
            <a:p>
              <a:endParaRPr lang="en-US"/>
            </a:p>
          </p:txBody>
        </p:sp>
        <p:sp>
          <p:nvSpPr>
            <p:cNvPr id="54293" name="Line 14"/>
            <p:cNvSpPr>
              <a:spLocks noChangeShapeType="1"/>
            </p:cNvSpPr>
            <p:nvPr/>
          </p:nvSpPr>
          <p:spPr bwMode="auto">
            <a:xfrm>
              <a:off x="2760" y="2592"/>
              <a:ext cx="240" cy="0"/>
            </a:xfrm>
            <a:prstGeom prst="line">
              <a:avLst/>
            </a:prstGeom>
            <a:noFill/>
            <a:ln w="28575">
              <a:solidFill>
                <a:srgbClr val="E23D28"/>
              </a:solidFill>
              <a:round/>
              <a:headEnd/>
              <a:tailEnd/>
            </a:ln>
          </p:spPr>
          <p:txBody>
            <a:bodyPr>
              <a:prstTxWarp prst="textNoShape">
                <a:avLst/>
              </a:prstTxWarp>
            </a:bodyPr>
            <a:lstStyle/>
            <a:p>
              <a:endParaRPr lang="en-US"/>
            </a:p>
          </p:txBody>
        </p:sp>
      </p:grpSp>
      <p:grpSp>
        <p:nvGrpSpPr>
          <p:cNvPr id="5" name="Group 15"/>
          <p:cNvGrpSpPr>
            <a:grpSpLocks/>
          </p:cNvGrpSpPr>
          <p:nvPr/>
        </p:nvGrpSpPr>
        <p:grpSpPr bwMode="auto">
          <a:xfrm>
            <a:off x="-38100" y="4495800"/>
            <a:ext cx="876300" cy="304800"/>
            <a:chOff x="2514" y="2592"/>
            <a:chExt cx="672" cy="192"/>
          </a:xfrm>
        </p:grpSpPr>
        <p:sp>
          <p:nvSpPr>
            <p:cNvPr id="54288" name="Rectangle 16"/>
            <p:cNvSpPr>
              <a:spLocks noChangeArrowheads="1"/>
            </p:cNvSpPr>
            <p:nvPr/>
          </p:nvSpPr>
          <p:spPr bwMode="auto">
            <a:xfrm>
              <a:off x="2994" y="2592"/>
              <a:ext cx="192" cy="192"/>
            </a:xfrm>
            <a:prstGeom prst="rect">
              <a:avLst/>
            </a:prstGeom>
            <a:solidFill>
              <a:srgbClr val="F2D13D"/>
            </a:solidFill>
            <a:ln w="28575">
              <a:solidFill>
                <a:srgbClr val="E23D28"/>
              </a:solidFill>
              <a:miter lim="800000"/>
              <a:headEnd/>
              <a:tailEnd/>
            </a:ln>
          </p:spPr>
          <p:txBody>
            <a:bodyPr wrap="none" anchor="ctr">
              <a:prstTxWarp prst="textNoShape">
                <a:avLst/>
              </a:prstTxWarp>
            </a:bodyPr>
            <a:lstStyle/>
            <a:p>
              <a:endParaRPr lang="en-US"/>
            </a:p>
          </p:txBody>
        </p:sp>
        <p:sp>
          <p:nvSpPr>
            <p:cNvPr id="54289" name="Line 17"/>
            <p:cNvSpPr>
              <a:spLocks noChangeShapeType="1"/>
            </p:cNvSpPr>
            <p:nvPr/>
          </p:nvSpPr>
          <p:spPr bwMode="auto">
            <a:xfrm flipH="1">
              <a:off x="2514" y="2784"/>
              <a:ext cx="480" cy="0"/>
            </a:xfrm>
            <a:prstGeom prst="line">
              <a:avLst/>
            </a:prstGeom>
            <a:noFill/>
            <a:ln w="28575">
              <a:solidFill>
                <a:srgbClr val="E23D28"/>
              </a:solidFill>
              <a:round/>
              <a:headEnd/>
              <a:tailEnd/>
            </a:ln>
          </p:spPr>
          <p:txBody>
            <a:bodyPr>
              <a:prstTxWarp prst="textNoShape">
                <a:avLst/>
              </a:prstTxWarp>
            </a:bodyPr>
            <a:lstStyle/>
            <a:p>
              <a:endParaRPr lang="en-US"/>
            </a:p>
          </p:txBody>
        </p:sp>
        <p:sp>
          <p:nvSpPr>
            <p:cNvPr id="54290" name="Line 18"/>
            <p:cNvSpPr>
              <a:spLocks noChangeShapeType="1"/>
            </p:cNvSpPr>
            <p:nvPr/>
          </p:nvSpPr>
          <p:spPr bwMode="auto">
            <a:xfrm>
              <a:off x="2760" y="2592"/>
              <a:ext cx="240" cy="0"/>
            </a:xfrm>
            <a:prstGeom prst="line">
              <a:avLst/>
            </a:prstGeom>
            <a:noFill/>
            <a:ln w="28575">
              <a:solidFill>
                <a:srgbClr val="E23D28"/>
              </a:solidFill>
              <a:round/>
              <a:headEnd/>
              <a:tailEnd/>
            </a:ln>
          </p:spPr>
          <p:txBody>
            <a:bodyPr>
              <a:prstTxWarp prst="textNoShape">
                <a:avLst/>
              </a:prstTxWarp>
            </a:bodyPr>
            <a:lstStyle/>
            <a:p>
              <a:endParaRPr lang="en-US"/>
            </a:p>
          </p:txBody>
        </p:sp>
      </p:grpSp>
      <p:sp>
        <p:nvSpPr>
          <p:cNvPr id="1021971" name="Rectangle 19"/>
          <p:cNvSpPr>
            <a:spLocks noChangeArrowheads="1"/>
          </p:cNvSpPr>
          <p:nvPr/>
        </p:nvSpPr>
        <p:spPr bwMode="auto">
          <a:xfrm>
            <a:off x="642938" y="2857500"/>
            <a:ext cx="7804150" cy="647700"/>
          </a:xfrm>
          <a:prstGeom prst="rect">
            <a:avLst/>
          </a:prstGeom>
          <a:noFill/>
          <a:ln w="9525">
            <a:noFill/>
            <a:miter lim="800000"/>
            <a:headEnd/>
            <a:tailEnd/>
          </a:ln>
        </p:spPr>
        <p:txBody>
          <a:bodyPr>
            <a:prstTxWarp prst="textNoShape">
              <a:avLst/>
            </a:prstTxWarp>
          </a:bodyPr>
          <a:lstStyle/>
          <a:p>
            <a:pPr marL="342900" indent="-342900" algn="l">
              <a:spcBef>
                <a:spcPct val="20000"/>
              </a:spcBef>
              <a:buClr>
                <a:srgbClr val="FFFF00"/>
              </a:buClr>
              <a:buSzPct val="75000"/>
              <a:buFont typeface="Marlett" pitchFamily="-106" charset="0"/>
              <a:buNone/>
            </a:pPr>
            <a:r>
              <a:rPr lang="en-US" sz="2400"/>
              <a:t>	</a:t>
            </a:r>
            <a:r>
              <a:rPr lang="en-US" sz="2400">
                <a:solidFill>
                  <a:schemeClr val="tx1"/>
                </a:solidFill>
              </a:rPr>
              <a:t>Review outcome measures (diaries, MIDAS, etc.)</a:t>
            </a:r>
          </a:p>
        </p:txBody>
      </p:sp>
      <p:sp>
        <p:nvSpPr>
          <p:cNvPr id="1021972" name="Rectangle 20"/>
          <p:cNvSpPr>
            <a:spLocks noChangeArrowheads="1"/>
          </p:cNvSpPr>
          <p:nvPr/>
        </p:nvSpPr>
        <p:spPr bwMode="auto">
          <a:xfrm>
            <a:off x="661988" y="3352800"/>
            <a:ext cx="8001000" cy="1066800"/>
          </a:xfrm>
          <a:prstGeom prst="rect">
            <a:avLst/>
          </a:prstGeom>
          <a:noFill/>
          <a:ln w="9525">
            <a:noFill/>
            <a:miter lim="800000"/>
            <a:headEnd/>
            <a:tailEnd/>
          </a:ln>
        </p:spPr>
        <p:txBody>
          <a:bodyPr>
            <a:prstTxWarp prst="textNoShape">
              <a:avLst/>
            </a:prstTxWarp>
          </a:bodyPr>
          <a:lstStyle/>
          <a:p>
            <a:pPr marL="342900" indent="-342900" algn="l">
              <a:spcBef>
                <a:spcPct val="20000"/>
              </a:spcBef>
              <a:buClr>
                <a:srgbClr val="FFFF00"/>
              </a:buClr>
              <a:buSzPct val="75000"/>
              <a:buFont typeface="Marlett" pitchFamily="-106" charset="0"/>
              <a:buNone/>
            </a:pPr>
            <a:r>
              <a:rPr lang="en-US" sz="2400"/>
              <a:t>	</a:t>
            </a:r>
            <a:r>
              <a:rPr lang="en-US" sz="2400">
                <a:solidFill>
                  <a:schemeClr val="tx1"/>
                </a:solidFill>
              </a:rPr>
              <a:t>Assess efficacy, adverse effects, speed of onset, completeness of response, recurrence and satisfaction with current routine</a:t>
            </a:r>
            <a:endParaRPr lang="en-US" sz="2000">
              <a:solidFill>
                <a:schemeClr val="tx1"/>
              </a:solidFill>
            </a:endParaRPr>
          </a:p>
        </p:txBody>
      </p:sp>
      <p:sp>
        <p:nvSpPr>
          <p:cNvPr id="1021973" name="Rectangle 21"/>
          <p:cNvSpPr>
            <a:spLocks noChangeArrowheads="1"/>
          </p:cNvSpPr>
          <p:nvPr/>
        </p:nvSpPr>
        <p:spPr bwMode="auto">
          <a:xfrm>
            <a:off x="609600" y="4419600"/>
            <a:ext cx="7804150" cy="1066800"/>
          </a:xfrm>
          <a:prstGeom prst="rect">
            <a:avLst/>
          </a:prstGeom>
          <a:noFill/>
          <a:ln w="9525">
            <a:noFill/>
            <a:miter lim="800000"/>
            <a:headEnd/>
            <a:tailEnd/>
          </a:ln>
        </p:spPr>
        <p:txBody>
          <a:bodyPr>
            <a:prstTxWarp prst="textNoShape">
              <a:avLst/>
            </a:prstTxWarp>
          </a:bodyPr>
          <a:lstStyle/>
          <a:p>
            <a:pPr marL="342900" indent="-342900" algn="l">
              <a:spcBef>
                <a:spcPct val="20000"/>
              </a:spcBef>
              <a:buClr>
                <a:srgbClr val="FFFF00"/>
              </a:buClr>
              <a:buSzPct val="75000"/>
              <a:buFont typeface="Marlett" pitchFamily="-106" charset="0"/>
              <a:buNone/>
            </a:pPr>
            <a:r>
              <a:rPr lang="en-US" sz="2400"/>
              <a:t>	</a:t>
            </a:r>
            <a:r>
              <a:rPr lang="en-US" sz="2400">
                <a:solidFill>
                  <a:schemeClr val="tx1"/>
                </a:solidFill>
              </a:rPr>
              <a:t>If treatment is not working, find out why</a:t>
            </a:r>
            <a:endParaRPr lang="en-US" sz="2000">
              <a:solidFill>
                <a:schemeClr val="tx1"/>
              </a:solidFill>
            </a:endParaRPr>
          </a:p>
        </p:txBody>
      </p:sp>
      <p:sp>
        <p:nvSpPr>
          <p:cNvPr id="1021974" name="Text Box 22"/>
          <p:cNvSpPr txBox="1">
            <a:spLocks noChangeArrowheads="1"/>
          </p:cNvSpPr>
          <p:nvPr/>
        </p:nvSpPr>
        <p:spPr bwMode="auto">
          <a:xfrm>
            <a:off x="914400" y="4876800"/>
            <a:ext cx="1606550" cy="457200"/>
          </a:xfrm>
          <a:prstGeom prst="rect">
            <a:avLst/>
          </a:prstGeom>
          <a:noFill/>
          <a:ln w="9525">
            <a:noFill/>
            <a:miter lim="800000"/>
            <a:headEnd/>
            <a:tailEnd/>
          </a:ln>
        </p:spPr>
        <p:txBody>
          <a:bodyPr wrap="none">
            <a:prstTxWarp prst="textNoShape">
              <a:avLst/>
            </a:prstTxWarp>
            <a:spAutoFit/>
          </a:bodyPr>
          <a:lstStyle/>
          <a:p>
            <a:pPr algn="l"/>
            <a:r>
              <a:rPr lang="en-US" sz="2400" b="1">
                <a:solidFill>
                  <a:schemeClr val="tx1"/>
                </a:solidFill>
              </a:rPr>
              <a:t>Consider:</a:t>
            </a:r>
          </a:p>
        </p:txBody>
      </p:sp>
      <p:sp>
        <p:nvSpPr>
          <p:cNvPr id="1021975" name="Rectangle 23"/>
          <p:cNvSpPr>
            <a:spLocks noChangeArrowheads="1"/>
          </p:cNvSpPr>
          <p:nvPr/>
        </p:nvSpPr>
        <p:spPr bwMode="auto">
          <a:xfrm>
            <a:off x="1066800" y="5257800"/>
            <a:ext cx="7772400" cy="762000"/>
          </a:xfrm>
          <a:prstGeom prst="rect">
            <a:avLst/>
          </a:prstGeom>
          <a:noFill/>
          <a:ln w="9525">
            <a:noFill/>
            <a:miter lim="800000"/>
            <a:headEnd/>
            <a:tailEnd/>
          </a:ln>
        </p:spPr>
        <p:txBody>
          <a:bodyPr>
            <a:prstTxWarp prst="textNoShape">
              <a:avLst/>
            </a:prstTxWarp>
          </a:bodyPr>
          <a:lstStyle/>
          <a:p>
            <a:pPr marL="342900" indent="-342900" algn="l">
              <a:lnSpc>
                <a:spcPct val="90000"/>
              </a:lnSpc>
              <a:spcBef>
                <a:spcPct val="10000"/>
              </a:spcBef>
              <a:buClr>
                <a:srgbClr val="F2D13D"/>
              </a:buClr>
              <a:buSzPct val="75000"/>
              <a:buFont typeface="Marlett" pitchFamily="-106" charset="0"/>
              <a:buChar char="n"/>
            </a:pPr>
            <a:r>
              <a:rPr lang="en-US" sz="2000">
                <a:solidFill>
                  <a:schemeClr val="tx1"/>
                </a:solidFill>
              </a:rPr>
              <a:t>Choice of drug</a:t>
            </a:r>
          </a:p>
          <a:p>
            <a:pPr marL="342900" indent="-342900" algn="l">
              <a:lnSpc>
                <a:spcPct val="90000"/>
              </a:lnSpc>
              <a:spcBef>
                <a:spcPct val="10000"/>
              </a:spcBef>
              <a:buClr>
                <a:srgbClr val="F2D13D"/>
              </a:buClr>
              <a:buSzPct val="75000"/>
              <a:buFont typeface="Marlett" pitchFamily="-106" charset="0"/>
              <a:buChar char="n"/>
            </a:pPr>
            <a:r>
              <a:rPr lang="en-US" sz="2000">
                <a:solidFill>
                  <a:schemeClr val="tx1"/>
                </a:solidFill>
              </a:rPr>
              <a:t>Choice of dose or route of administration</a:t>
            </a:r>
          </a:p>
          <a:p>
            <a:pPr marL="342900" indent="-342900" algn="l">
              <a:lnSpc>
                <a:spcPct val="90000"/>
              </a:lnSpc>
              <a:spcBef>
                <a:spcPct val="10000"/>
              </a:spcBef>
              <a:buClr>
                <a:srgbClr val="F2D13D"/>
              </a:buClr>
              <a:buSzPct val="75000"/>
              <a:buFont typeface="Marlett" pitchFamily="-106" charset="0"/>
              <a:buChar char="n"/>
            </a:pPr>
            <a:r>
              <a:rPr lang="en-US" sz="2000">
                <a:solidFill>
                  <a:schemeClr val="tx1"/>
                </a:solidFill>
              </a:rPr>
              <a:t>Need for adjunct therapy</a:t>
            </a:r>
          </a:p>
          <a:p>
            <a:pPr marL="342900" indent="-342900" algn="l">
              <a:lnSpc>
                <a:spcPct val="90000"/>
              </a:lnSpc>
              <a:spcBef>
                <a:spcPct val="10000"/>
              </a:spcBef>
              <a:buClr>
                <a:srgbClr val="F2D13D"/>
              </a:buClr>
              <a:buSzPct val="75000"/>
              <a:buFont typeface="Marlett" pitchFamily="-106" charset="0"/>
              <a:buChar char="n"/>
            </a:pPr>
            <a:r>
              <a:rPr lang="en-US" sz="2000">
                <a:solidFill>
                  <a:schemeClr val="tx1"/>
                </a:solidFill>
              </a:rPr>
              <a:t>Interfering medication</a:t>
            </a:r>
          </a:p>
        </p:txBody>
      </p:sp>
      <p:grpSp>
        <p:nvGrpSpPr>
          <p:cNvPr id="6" name="Group 24"/>
          <p:cNvGrpSpPr>
            <a:grpSpLocks/>
          </p:cNvGrpSpPr>
          <p:nvPr/>
        </p:nvGrpSpPr>
        <p:grpSpPr bwMode="auto">
          <a:xfrm>
            <a:off x="654050" y="1962150"/>
            <a:ext cx="7804150" cy="5200650"/>
            <a:chOff x="409" y="1044"/>
            <a:chExt cx="4916" cy="3276"/>
          </a:xfrm>
        </p:grpSpPr>
        <p:sp>
          <p:nvSpPr>
            <p:cNvPr id="54286" name="Rectangle 25"/>
            <p:cNvSpPr>
              <a:spLocks noChangeArrowheads="1"/>
            </p:cNvSpPr>
            <p:nvPr/>
          </p:nvSpPr>
          <p:spPr bwMode="auto">
            <a:xfrm>
              <a:off x="409" y="1044"/>
              <a:ext cx="4916" cy="588"/>
            </a:xfrm>
            <a:prstGeom prst="rect">
              <a:avLst/>
            </a:prstGeom>
            <a:noFill/>
            <a:ln w="9525">
              <a:noFill/>
              <a:miter lim="800000"/>
              <a:headEnd/>
              <a:tailEnd/>
            </a:ln>
          </p:spPr>
          <p:txBody>
            <a:bodyPr>
              <a:prstTxWarp prst="textNoShape">
                <a:avLst/>
              </a:prstTxWarp>
            </a:bodyPr>
            <a:lstStyle/>
            <a:p>
              <a:pPr marL="342900" indent="-342900" algn="l">
                <a:spcBef>
                  <a:spcPct val="20000"/>
                </a:spcBef>
                <a:buClr>
                  <a:srgbClr val="FFFF00"/>
                </a:buClr>
                <a:buSzPct val="75000"/>
                <a:buFont typeface="Marlett" pitchFamily="-106" charset="0"/>
                <a:buNone/>
              </a:pPr>
              <a:r>
                <a:rPr lang="en-US" sz="2400"/>
                <a:t>	</a:t>
              </a:r>
              <a:r>
                <a:rPr lang="en-US" sz="2400">
                  <a:solidFill>
                    <a:schemeClr val="tx1"/>
                  </a:solidFill>
                </a:rPr>
                <a:t>Treat at least two or three attacks before judging effectiveness of acute medications</a:t>
              </a:r>
              <a:endParaRPr lang="en-US" sz="2000">
                <a:solidFill>
                  <a:schemeClr val="tx1"/>
                </a:solidFill>
              </a:endParaRPr>
            </a:p>
          </p:txBody>
        </p:sp>
        <p:sp>
          <p:nvSpPr>
            <p:cNvPr id="54287" name="Text Box 26"/>
            <p:cNvSpPr txBox="1">
              <a:spLocks noChangeArrowheads="1"/>
            </p:cNvSpPr>
            <p:nvPr/>
          </p:nvSpPr>
          <p:spPr bwMode="auto">
            <a:xfrm>
              <a:off x="2537" y="4108"/>
              <a:ext cx="116" cy="212"/>
            </a:xfrm>
            <a:prstGeom prst="rect">
              <a:avLst/>
            </a:prstGeom>
            <a:noFill/>
            <a:ln w="9525">
              <a:noFill/>
              <a:miter lim="800000"/>
              <a:headEnd/>
              <a:tailEnd/>
            </a:ln>
          </p:spPr>
          <p:txBody>
            <a:bodyPr wrap="none">
              <a:prstTxWarp prst="textNoShape">
                <a:avLst/>
              </a:prstTxWarp>
              <a:spAutoFit/>
            </a:bodyPr>
            <a:lstStyle/>
            <a:p>
              <a:endParaRPr lang="en-US" sz="1600">
                <a:solidFill>
                  <a:srgbClr val="F2D13D"/>
                </a:solidFill>
              </a:endParaRPr>
            </a:p>
          </p:txBody>
        </p:sp>
      </p:grpSp>
      <p:sp>
        <p:nvSpPr>
          <p:cNvPr id="54285" name="Text Box 27"/>
          <p:cNvSpPr txBox="1">
            <a:spLocks noChangeArrowheads="1"/>
          </p:cNvSpPr>
          <p:nvPr/>
        </p:nvSpPr>
        <p:spPr bwMode="auto">
          <a:xfrm>
            <a:off x="3088155" y="6563380"/>
            <a:ext cx="5936316" cy="523220"/>
          </a:xfrm>
          <a:prstGeom prst="rect">
            <a:avLst/>
          </a:prstGeom>
          <a:noFill/>
          <a:ln w="19050">
            <a:noFill/>
            <a:miter lim="800000"/>
            <a:headEnd/>
            <a:tailEnd type="none" w="lg" len="lg"/>
          </a:ln>
        </p:spPr>
        <p:txBody>
          <a:bodyPr wrap="none">
            <a:prstTxWarp prst="textNoShape">
              <a:avLst/>
            </a:prstTxWarp>
            <a:spAutoFit/>
          </a:bodyPr>
          <a:lstStyle/>
          <a:p>
            <a:r>
              <a:rPr lang="en-US" sz="1400" dirty="0">
                <a:solidFill>
                  <a:schemeClr val="accent6">
                    <a:lumMod val="75000"/>
                  </a:schemeClr>
                </a:solidFill>
              </a:rPr>
              <a:t>After Silberstein SD et al. </a:t>
            </a:r>
            <a:r>
              <a:rPr lang="en-US" sz="1400" i="1" dirty="0">
                <a:solidFill>
                  <a:schemeClr val="accent6">
                    <a:lumMod val="75000"/>
                  </a:schemeClr>
                </a:solidFill>
              </a:rPr>
              <a:t>Wolff’s Headache and Other Head Pain</a:t>
            </a:r>
            <a:r>
              <a:rPr lang="en-US" sz="1400" dirty="0">
                <a:solidFill>
                  <a:schemeClr val="accent6">
                    <a:lumMod val="75000"/>
                  </a:schemeClr>
                </a:solidFill>
              </a:rPr>
              <a:t>. 2001.</a:t>
            </a:r>
          </a:p>
          <a:p>
            <a:endParaRPr lang="en-US" sz="1400" dirty="0">
              <a:solidFill>
                <a:schemeClr val="accent6">
                  <a:lumMod val="75000"/>
                </a:schemeClr>
              </a:solidFill>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23" presetClass="entr" presetSubtype="32"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strVal val="4*#ppt_w"/>
                                          </p:val>
                                        </p:tav>
                                        <p:tav tm="100000">
                                          <p:val>
                                            <p:strVal val="#ppt_w"/>
                                          </p:val>
                                        </p:tav>
                                      </p:tavLst>
                                    </p:anim>
                                    <p:anim calcmode="lin" valueType="num">
                                      <p:cBhvr>
                                        <p:cTn id="17" dur="500" fill="hold"/>
                                        <p:tgtEl>
                                          <p:spTgt spid="3"/>
                                        </p:tgtEl>
                                        <p:attrNameLst>
                                          <p:attrName>ppt_h</p:attrName>
                                        </p:attrNameLst>
                                      </p:cBhvr>
                                      <p:tavLst>
                                        <p:tav tm="0">
                                          <p:val>
                                            <p:strVal val="4*#ppt_h"/>
                                          </p:val>
                                        </p:tav>
                                        <p:tav tm="100000">
                                          <p:val>
                                            <p:strVal val="#ppt_h"/>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021971">
                                            <p:txEl>
                                              <p:pRg st="0" end="0"/>
                                            </p:txEl>
                                          </p:spTgt>
                                        </p:tgtEl>
                                        <p:attrNameLst>
                                          <p:attrName>style.visibility</p:attrName>
                                        </p:attrNameLst>
                                      </p:cBhvr>
                                      <p:to>
                                        <p:strVal val="visible"/>
                                      </p:to>
                                    </p:set>
                                    <p:animEffect transition="in" filter="wipe(left)">
                                      <p:cBhvr>
                                        <p:cTn id="21" dur="500"/>
                                        <p:tgtEl>
                                          <p:spTgt spid="1021971">
                                            <p:txEl>
                                              <p:pRg st="0" end="0"/>
                                            </p:txEl>
                                          </p:spTgt>
                                        </p:tgtEl>
                                      </p:cBhvr>
                                    </p:animEffect>
                                  </p:childTnLst>
                                </p:cTn>
                              </p:par>
                            </p:childTnLst>
                          </p:cTn>
                        </p:par>
                        <p:par>
                          <p:cTn id="22" fill="hold">
                            <p:stCondLst>
                              <p:cond delay="2000"/>
                            </p:stCondLst>
                            <p:childTnLst>
                              <p:par>
                                <p:cTn id="23" presetID="23" presetClass="entr" presetSubtype="32"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strVal val="4*#ppt_w"/>
                                          </p:val>
                                        </p:tav>
                                        <p:tav tm="100000">
                                          <p:val>
                                            <p:strVal val="#ppt_w"/>
                                          </p:val>
                                        </p:tav>
                                      </p:tavLst>
                                    </p:anim>
                                    <p:anim calcmode="lin" valueType="num">
                                      <p:cBhvr>
                                        <p:cTn id="26" dur="500" fill="hold"/>
                                        <p:tgtEl>
                                          <p:spTgt spid="4"/>
                                        </p:tgtEl>
                                        <p:attrNameLst>
                                          <p:attrName>ppt_h</p:attrName>
                                        </p:attrNameLst>
                                      </p:cBhvr>
                                      <p:tavLst>
                                        <p:tav tm="0">
                                          <p:val>
                                            <p:strVal val="4*#ppt_h"/>
                                          </p:val>
                                        </p:tav>
                                        <p:tav tm="100000">
                                          <p:val>
                                            <p:strVal val="#ppt_h"/>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021972">
                                            <p:txEl>
                                              <p:pRg st="0" end="0"/>
                                            </p:txEl>
                                          </p:spTgt>
                                        </p:tgtEl>
                                        <p:attrNameLst>
                                          <p:attrName>style.visibility</p:attrName>
                                        </p:attrNameLst>
                                      </p:cBhvr>
                                      <p:to>
                                        <p:strVal val="visible"/>
                                      </p:to>
                                    </p:set>
                                    <p:animEffect transition="in" filter="wipe(left)">
                                      <p:cBhvr>
                                        <p:cTn id="30" dur="500"/>
                                        <p:tgtEl>
                                          <p:spTgt spid="1021972">
                                            <p:txEl>
                                              <p:pRg st="0" end="0"/>
                                            </p:txEl>
                                          </p:spTgt>
                                        </p:tgtEl>
                                      </p:cBhvr>
                                    </p:animEffect>
                                  </p:childTnLst>
                                </p:cTn>
                              </p:par>
                            </p:childTnLst>
                          </p:cTn>
                        </p:par>
                        <p:par>
                          <p:cTn id="31" fill="hold">
                            <p:stCondLst>
                              <p:cond delay="3000"/>
                            </p:stCondLst>
                            <p:childTnLst>
                              <p:par>
                                <p:cTn id="32" presetID="23" presetClass="entr" presetSubtype="32"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strVal val="4*#ppt_w"/>
                                          </p:val>
                                        </p:tav>
                                        <p:tav tm="100000">
                                          <p:val>
                                            <p:strVal val="#ppt_w"/>
                                          </p:val>
                                        </p:tav>
                                      </p:tavLst>
                                    </p:anim>
                                    <p:anim calcmode="lin" valueType="num">
                                      <p:cBhvr>
                                        <p:cTn id="35" dur="500" fill="hold"/>
                                        <p:tgtEl>
                                          <p:spTgt spid="5"/>
                                        </p:tgtEl>
                                        <p:attrNameLst>
                                          <p:attrName>ppt_h</p:attrName>
                                        </p:attrNameLst>
                                      </p:cBhvr>
                                      <p:tavLst>
                                        <p:tav tm="0">
                                          <p:val>
                                            <p:strVal val="4*#ppt_h"/>
                                          </p:val>
                                        </p:tav>
                                        <p:tav tm="100000">
                                          <p:val>
                                            <p:strVal val="#ppt_h"/>
                                          </p:val>
                                        </p:tav>
                                      </p:tavLst>
                                    </p:anim>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021973"/>
                                        </p:tgtEl>
                                        <p:attrNameLst>
                                          <p:attrName>style.visibility</p:attrName>
                                        </p:attrNameLst>
                                      </p:cBhvr>
                                      <p:to>
                                        <p:strVal val="visible"/>
                                      </p:to>
                                    </p:set>
                                    <p:animEffect transition="in" filter="wipe(left)">
                                      <p:cBhvr>
                                        <p:cTn id="39" dur="500"/>
                                        <p:tgtEl>
                                          <p:spTgt spid="1021973"/>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021974"/>
                                        </p:tgtEl>
                                        <p:attrNameLst>
                                          <p:attrName>style.visibility</p:attrName>
                                        </p:attrNameLst>
                                      </p:cBhvr>
                                      <p:to>
                                        <p:strVal val="visible"/>
                                      </p:to>
                                    </p:set>
                                    <p:animEffect transition="in" filter="wipe(left)">
                                      <p:cBhvr>
                                        <p:cTn id="43" dur="500"/>
                                        <p:tgtEl>
                                          <p:spTgt spid="102197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1021975"/>
                                        </p:tgtEl>
                                        <p:attrNameLst>
                                          <p:attrName>style.visibility</p:attrName>
                                        </p:attrNameLst>
                                      </p:cBhvr>
                                      <p:to>
                                        <p:strVal val="visible"/>
                                      </p:to>
                                    </p:set>
                                    <p:animEffect transition="in" filter="wipe(left)">
                                      <p:cBhvr>
                                        <p:cTn id="47" dur="500"/>
                                        <p:tgtEl>
                                          <p:spTgt spid="1021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1971" grpId="0" build="p" bldLvl="2" autoUpdateAnimBg="0" advAuto="0"/>
      <p:bldP spid="1021972" grpId="0" build="p" bldLvl="2" autoUpdateAnimBg="0" advAuto="0"/>
      <p:bldP spid="1021973" grpId="0" autoUpdateAnimBg="0"/>
      <p:bldP spid="1021974" grpId="0" autoUpdateAnimBg="0"/>
      <p:bldP spid="1021975"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864258" name="Rectangle 2"/>
          <p:cNvSpPr>
            <a:spLocks noGrp="1" noChangeArrowheads="1"/>
          </p:cNvSpPr>
          <p:nvPr>
            <p:ph type="title"/>
          </p:nvPr>
        </p:nvSpPr>
        <p:spPr>
          <a:xfrm>
            <a:off x="381000" y="152400"/>
            <a:ext cx="7772400" cy="1143000"/>
          </a:xfrm>
        </p:spPr>
        <p:txBody>
          <a:bodyPr/>
          <a:lstStyle/>
          <a:p>
            <a:pPr eaLnBrk="1" hangingPunct="1">
              <a:defRPr/>
            </a:pPr>
            <a:r>
              <a:rPr lang="en-US">
                <a:solidFill>
                  <a:srgbClr val="000066"/>
                </a:solidFill>
                <a:ea typeface="+mj-ea"/>
                <a:cs typeface="+mj-cs"/>
              </a:rPr>
              <a:t>Triptan Drug Interactions</a:t>
            </a:r>
          </a:p>
        </p:txBody>
      </p:sp>
      <p:graphicFrame>
        <p:nvGraphicFramePr>
          <p:cNvPr id="864259" name="Group 3"/>
          <p:cNvGraphicFramePr>
            <a:graphicFrameLocks noGrp="1"/>
          </p:cNvGraphicFramePr>
          <p:nvPr/>
        </p:nvGraphicFramePr>
        <p:xfrm>
          <a:off x="685800" y="2027238"/>
          <a:ext cx="7848600" cy="4297363"/>
        </p:xfrm>
        <a:graphic>
          <a:graphicData uri="http://schemas.openxmlformats.org/drawingml/2006/table">
            <a:tbl>
              <a:tblPr/>
              <a:tblGrid>
                <a:gridCol w="1219200">
                  <a:extLst>
                    <a:ext uri="{9D8B030D-6E8A-4147-A177-3AD203B41FA5}">
                      <a16:colId xmlns:a16="http://schemas.microsoft.com/office/drawing/2014/main" val="20000"/>
                    </a:ext>
                  </a:extLst>
                </a:gridCol>
                <a:gridCol w="909638">
                  <a:extLst>
                    <a:ext uri="{9D8B030D-6E8A-4147-A177-3AD203B41FA5}">
                      <a16:colId xmlns:a16="http://schemas.microsoft.com/office/drawing/2014/main" val="20001"/>
                    </a:ext>
                  </a:extLst>
                </a:gridCol>
                <a:gridCol w="982662">
                  <a:extLst>
                    <a:ext uri="{9D8B030D-6E8A-4147-A177-3AD203B41FA5}">
                      <a16:colId xmlns:a16="http://schemas.microsoft.com/office/drawing/2014/main" val="20002"/>
                    </a:ext>
                  </a:extLst>
                </a:gridCol>
                <a:gridCol w="960438">
                  <a:extLst>
                    <a:ext uri="{9D8B030D-6E8A-4147-A177-3AD203B41FA5}">
                      <a16:colId xmlns:a16="http://schemas.microsoft.com/office/drawing/2014/main" val="20003"/>
                    </a:ext>
                  </a:extLst>
                </a:gridCol>
                <a:gridCol w="960437">
                  <a:extLst>
                    <a:ext uri="{9D8B030D-6E8A-4147-A177-3AD203B41FA5}">
                      <a16:colId xmlns:a16="http://schemas.microsoft.com/office/drawing/2014/main" val="20004"/>
                    </a:ext>
                  </a:extLst>
                </a:gridCol>
                <a:gridCol w="960438">
                  <a:extLst>
                    <a:ext uri="{9D8B030D-6E8A-4147-A177-3AD203B41FA5}">
                      <a16:colId xmlns:a16="http://schemas.microsoft.com/office/drawing/2014/main" val="20005"/>
                    </a:ext>
                  </a:extLst>
                </a:gridCol>
                <a:gridCol w="865187">
                  <a:extLst>
                    <a:ext uri="{9D8B030D-6E8A-4147-A177-3AD203B41FA5}">
                      <a16:colId xmlns:a16="http://schemas.microsoft.com/office/drawing/2014/main" val="20006"/>
                    </a:ext>
                  </a:extLst>
                </a:gridCol>
                <a:gridCol w="990600">
                  <a:extLst>
                    <a:ext uri="{9D8B030D-6E8A-4147-A177-3AD203B41FA5}">
                      <a16:colId xmlns:a16="http://schemas.microsoft.com/office/drawing/2014/main" val="20007"/>
                    </a:ext>
                  </a:extLst>
                </a:gridCol>
              </a:tblGrid>
              <a:tr h="766763">
                <a:tc>
                  <a:txBody>
                    <a:bodyPr/>
                    <a:lstStyle/>
                    <a:p>
                      <a:pPr marL="0" marR="0" lvl="0" indent="0" algn="l" defTabSz="977900" rtl="0" eaLnBrk="1" fontAlgn="base" latinLnBrk="0" hangingPunct="1">
                        <a:lnSpc>
                          <a:spcPct val="100000"/>
                        </a:lnSpc>
                        <a:spcBef>
                          <a:spcPct val="145000"/>
                        </a:spcBef>
                        <a:spcAft>
                          <a:spcPct val="0"/>
                        </a:spcAft>
                        <a:buClr>
                          <a:srgbClr val="FFFF00"/>
                        </a:buClr>
                        <a:buSzTx/>
                        <a:buFontTx/>
                        <a:buNone/>
                        <a:tabLst/>
                      </a:pPr>
                      <a:endParaRPr kumimoji="0" lang="en-US" sz="1700" b="1" i="1" u="none" strike="noStrike" cap="none" normalizeH="0" baseline="0">
                        <a:ln>
                          <a:noFill/>
                        </a:ln>
                        <a:solidFill>
                          <a:schemeClr val="tx2"/>
                        </a:solidFill>
                        <a:effectLst>
                          <a:outerShdw blurRad="38100" dist="38100" dir="2700000" algn="tl">
                            <a:srgbClr val="FFFFFF"/>
                          </a:outerShdw>
                        </a:effectLst>
                        <a:latin typeface="Arial Narrow" pitchFamily="-106" charset="0"/>
                      </a:endParaRPr>
                    </a:p>
                  </a:txBody>
                  <a:tcPr marL="0" marR="0" marB="137160" anchor="b" horzOverflow="overflow">
                    <a:lnL>
                      <a:noFill/>
                    </a:lnL>
                    <a:lnR>
                      <a:noFill/>
                    </a:lnR>
                    <a:lnT>
                      <a:noFill/>
                    </a:lnT>
                    <a:lnB w="57150" cap="flat" cmpd="sng" algn="ctr">
                      <a:solidFill>
                        <a:srgbClr val="99CCFF"/>
                      </a:solidFill>
                      <a:prstDash val="solid"/>
                      <a:round/>
                      <a:headEnd type="none" w="med" len="med"/>
                      <a:tailEnd type="none" w="med" len="med"/>
                    </a:lnB>
                    <a:lnTlToBr>
                      <a:noFill/>
                    </a:lnTlToBr>
                    <a:lnBlToTr>
                      <a:noFill/>
                    </a:lnBlToTr>
                    <a:noFill/>
                  </a:tcPr>
                </a:tc>
                <a:tc>
                  <a:txBody>
                    <a:bodyPr/>
                    <a:lstStyle/>
                    <a:p>
                      <a:pPr marL="0" marR="0" lvl="0" indent="0" algn="ctr" defTabSz="977900" rtl="0" eaLnBrk="1" fontAlgn="base" latinLnBrk="0" hangingPunct="1">
                        <a:lnSpc>
                          <a:spcPct val="100000"/>
                        </a:lnSpc>
                        <a:spcBef>
                          <a:spcPct val="145000"/>
                        </a:spcBef>
                        <a:spcAft>
                          <a:spcPct val="0"/>
                        </a:spcAft>
                        <a:buClr>
                          <a:srgbClr val="FFFF00"/>
                        </a:buClr>
                        <a:buSzTx/>
                        <a:buFontTx/>
                        <a:buNone/>
                        <a:tabLst/>
                      </a:pPr>
                      <a:r>
                        <a:rPr kumimoji="0" lang="en-US" sz="1600" b="0" i="0" u="none" strike="noStrike" cap="none" normalizeH="0" baseline="0">
                          <a:ln>
                            <a:noFill/>
                          </a:ln>
                          <a:solidFill>
                            <a:schemeClr val="tx2"/>
                          </a:solidFill>
                          <a:effectLst>
                            <a:outerShdw blurRad="38100" dist="38100" dir="2700000" algn="tl">
                              <a:srgbClr val="FFFFFF"/>
                            </a:outerShdw>
                          </a:effectLst>
                          <a:latin typeface="Arial Narrow" pitchFamily="-106" charset="0"/>
                        </a:rPr>
                        <a:t>Almotriptan</a:t>
                      </a:r>
                      <a:br>
                        <a:rPr kumimoji="0" lang="en-US" sz="1600" b="0" i="0" u="none" strike="noStrike" cap="none" normalizeH="0" baseline="0">
                          <a:ln>
                            <a:noFill/>
                          </a:ln>
                          <a:solidFill>
                            <a:schemeClr val="tx2"/>
                          </a:solidFill>
                          <a:effectLst>
                            <a:outerShdw blurRad="38100" dist="38100" dir="2700000" algn="tl">
                              <a:srgbClr val="FFFFFF"/>
                            </a:outerShdw>
                          </a:effectLst>
                          <a:latin typeface="Arial Narrow" pitchFamily="-106" charset="0"/>
                        </a:rPr>
                      </a:br>
                      <a:r>
                        <a:rPr kumimoji="0" lang="en-GB" sz="1600" b="0" i="0" u="none" strike="noStrike" cap="none" normalizeH="0" baseline="0">
                          <a:ln>
                            <a:noFill/>
                          </a:ln>
                          <a:solidFill>
                            <a:schemeClr val="tx2"/>
                          </a:solidFill>
                          <a:effectLst>
                            <a:outerShdw blurRad="38100" dist="38100" dir="2700000" algn="tl">
                              <a:srgbClr val="FFFFFF"/>
                            </a:outerShdw>
                          </a:effectLst>
                          <a:latin typeface="Arial Narrow" pitchFamily="-106" charset="0"/>
                        </a:rPr>
                        <a:t>(AXERT</a:t>
                      </a:r>
                      <a:r>
                        <a:rPr kumimoji="0" lang="en-GB" sz="1600" b="0" i="0" u="none" strike="noStrike" cap="none" normalizeH="0" baseline="30000">
                          <a:ln>
                            <a:noFill/>
                          </a:ln>
                          <a:solidFill>
                            <a:schemeClr val="tx2"/>
                          </a:solidFill>
                          <a:effectLst>
                            <a:outerShdw blurRad="38100" dist="38100" dir="2700000" algn="tl">
                              <a:srgbClr val="FFFFFF"/>
                            </a:outerShdw>
                          </a:effectLst>
                          <a:latin typeface="Arial Narrow" pitchFamily="-106" charset="0"/>
                        </a:rPr>
                        <a:t>®</a:t>
                      </a:r>
                      <a:r>
                        <a:rPr kumimoji="0" lang="en-GB" sz="1600" b="0" i="0" u="none" strike="noStrike" cap="none" normalizeH="0" baseline="0">
                          <a:ln>
                            <a:noFill/>
                          </a:ln>
                          <a:solidFill>
                            <a:schemeClr val="tx2"/>
                          </a:solidFill>
                          <a:effectLst>
                            <a:outerShdw blurRad="38100" dist="38100" dir="2700000" algn="tl">
                              <a:srgbClr val="FFFFFF"/>
                            </a:outerShdw>
                          </a:effectLst>
                          <a:latin typeface="Arial Narrow" pitchFamily="-106" charset="0"/>
                        </a:rPr>
                        <a:t>)</a:t>
                      </a:r>
                      <a:endParaRPr kumimoji="0" lang="en-US" sz="1600" b="0" i="0" u="none" strike="noStrike" cap="none" normalizeH="0" baseline="0">
                        <a:ln>
                          <a:noFill/>
                        </a:ln>
                        <a:solidFill>
                          <a:schemeClr val="tx2"/>
                        </a:solidFill>
                        <a:effectLst>
                          <a:outerShdw blurRad="38100" dist="38100" dir="2700000" algn="tl">
                            <a:srgbClr val="FFFFFF"/>
                          </a:outerShdw>
                        </a:effectLst>
                        <a:latin typeface="Arial Narrow" pitchFamily="-106" charset="0"/>
                      </a:endParaRPr>
                    </a:p>
                  </a:txBody>
                  <a:tcPr marL="0" marR="0" marB="137160" anchor="b" horzOverflow="overflow">
                    <a:lnL>
                      <a:noFill/>
                    </a:lnL>
                    <a:lnR>
                      <a:noFill/>
                    </a:lnR>
                    <a:lnT>
                      <a:noFill/>
                    </a:lnT>
                    <a:lnB w="57150" cap="flat" cmpd="sng" algn="ctr">
                      <a:solidFill>
                        <a:srgbClr val="99CCFF"/>
                      </a:solidFill>
                      <a:prstDash val="solid"/>
                      <a:round/>
                      <a:headEnd type="none" w="med" len="med"/>
                      <a:tailEnd type="none" w="med" len="med"/>
                    </a:lnB>
                    <a:lnTlToBr>
                      <a:noFill/>
                    </a:lnTlToBr>
                    <a:lnBlToTr>
                      <a:noFill/>
                    </a:lnBlToTr>
                    <a:noFill/>
                  </a:tcPr>
                </a:tc>
                <a:tc>
                  <a:txBody>
                    <a:bodyPr/>
                    <a:lstStyle/>
                    <a:p>
                      <a:pPr marL="0" marR="0" lvl="0" indent="0" algn="ctr" defTabSz="977900" rtl="0" eaLnBrk="1" fontAlgn="base" latinLnBrk="0" hangingPunct="1">
                        <a:lnSpc>
                          <a:spcPct val="100000"/>
                        </a:lnSpc>
                        <a:spcBef>
                          <a:spcPct val="145000"/>
                        </a:spcBef>
                        <a:spcAft>
                          <a:spcPct val="0"/>
                        </a:spcAft>
                        <a:buClr>
                          <a:srgbClr val="FFFF00"/>
                        </a:buClr>
                        <a:buSzTx/>
                        <a:buFontTx/>
                        <a:buNone/>
                        <a:tabLst/>
                      </a:pPr>
                      <a:r>
                        <a:rPr kumimoji="0" lang="en-US" sz="1600" b="0" i="0" u="none" strike="noStrike" cap="none" normalizeH="0" baseline="0">
                          <a:ln>
                            <a:noFill/>
                          </a:ln>
                          <a:solidFill>
                            <a:schemeClr val="tx2"/>
                          </a:solidFill>
                          <a:effectLst>
                            <a:outerShdw blurRad="38100" dist="38100" dir="2700000" algn="tl">
                              <a:srgbClr val="FFFFFF"/>
                            </a:outerShdw>
                          </a:effectLst>
                          <a:latin typeface="Arial Narrow" pitchFamily="-106" charset="0"/>
                        </a:rPr>
                        <a:t>Sumatriptan</a:t>
                      </a:r>
                      <a:br>
                        <a:rPr kumimoji="0" lang="en-US" sz="1600" b="0" i="0" u="none" strike="noStrike" cap="none" normalizeH="0" baseline="0">
                          <a:ln>
                            <a:noFill/>
                          </a:ln>
                          <a:solidFill>
                            <a:schemeClr val="tx2"/>
                          </a:solidFill>
                          <a:effectLst>
                            <a:outerShdw blurRad="38100" dist="38100" dir="2700000" algn="tl">
                              <a:srgbClr val="FFFFFF"/>
                            </a:outerShdw>
                          </a:effectLst>
                          <a:latin typeface="Arial Narrow" pitchFamily="-106" charset="0"/>
                        </a:rPr>
                      </a:br>
                      <a:r>
                        <a:rPr kumimoji="0" lang="en-GB" sz="1600" b="0" i="0" u="none" strike="noStrike" cap="none" normalizeH="0" baseline="0">
                          <a:ln>
                            <a:noFill/>
                          </a:ln>
                          <a:solidFill>
                            <a:schemeClr val="tx2"/>
                          </a:solidFill>
                          <a:effectLst>
                            <a:outerShdw blurRad="38100" dist="38100" dir="2700000" algn="tl">
                              <a:srgbClr val="FFFFFF"/>
                            </a:outerShdw>
                          </a:effectLst>
                          <a:latin typeface="Arial Narrow" pitchFamily="-106" charset="0"/>
                        </a:rPr>
                        <a:t>(IMITREX</a:t>
                      </a:r>
                      <a:r>
                        <a:rPr kumimoji="0" lang="en-GB" sz="1600" b="0" i="0" u="none" strike="noStrike" cap="none" normalizeH="0" baseline="30000">
                          <a:ln>
                            <a:noFill/>
                          </a:ln>
                          <a:solidFill>
                            <a:schemeClr val="tx2"/>
                          </a:solidFill>
                          <a:effectLst>
                            <a:outerShdw blurRad="38100" dist="38100" dir="2700000" algn="tl">
                              <a:srgbClr val="FFFFFF"/>
                            </a:outerShdw>
                          </a:effectLst>
                          <a:latin typeface="Arial Narrow" pitchFamily="-106" charset="0"/>
                        </a:rPr>
                        <a:t>®</a:t>
                      </a:r>
                      <a:r>
                        <a:rPr kumimoji="0" lang="en-GB" sz="1600" b="0" i="0" u="none" strike="noStrike" cap="none" normalizeH="0" baseline="0">
                          <a:ln>
                            <a:noFill/>
                          </a:ln>
                          <a:solidFill>
                            <a:schemeClr val="tx2"/>
                          </a:solidFill>
                          <a:effectLst>
                            <a:outerShdw blurRad="38100" dist="38100" dir="2700000" algn="tl">
                              <a:srgbClr val="FFFFFF"/>
                            </a:outerShdw>
                          </a:effectLst>
                          <a:latin typeface="Arial Narrow" pitchFamily="-106" charset="0"/>
                        </a:rPr>
                        <a:t>) </a:t>
                      </a:r>
                      <a:endParaRPr kumimoji="0" lang="en-US" sz="1600" b="0" i="0" u="none" strike="noStrike" cap="none" normalizeH="0" baseline="0">
                        <a:ln>
                          <a:noFill/>
                        </a:ln>
                        <a:solidFill>
                          <a:schemeClr val="tx2"/>
                        </a:solidFill>
                        <a:effectLst>
                          <a:outerShdw blurRad="38100" dist="38100" dir="2700000" algn="tl">
                            <a:srgbClr val="FFFFFF"/>
                          </a:outerShdw>
                        </a:effectLst>
                        <a:latin typeface="Arial Narrow" pitchFamily="-106" charset="0"/>
                      </a:endParaRPr>
                    </a:p>
                  </a:txBody>
                  <a:tcPr marL="0" marR="0" marB="137160" anchor="b" horzOverflow="overflow">
                    <a:lnL>
                      <a:noFill/>
                    </a:lnL>
                    <a:lnR>
                      <a:noFill/>
                    </a:lnR>
                    <a:lnT>
                      <a:noFill/>
                    </a:lnT>
                    <a:lnB w="57150" cap="flat" cmpd="sng" algn="ctr">
                      <a:solidFill>
                        <a:srgbClr val="99CCFF"/>
                      </a:solidFill>
                      <a:prstDash val="solid"/>
                      <a:round/>
                      <a:headEnd type="none" w="med" len="med"/>
                      <a:tailEnd type="none" w="med" len="med"/>
                    </a:lnB>
                    <a:lnTlToBr>
                      <a:noFill/>
                    </a:lnTlToBr>
                    <a:lnBlToTr>
                      <a:noFill/>
                    </a:lnBlToTr>
                    <a:noFill/>
                  </a:tcPr>
                </a:tc>
                <a:tc>
                  <a:txBody>
                    <a:bodyPr/>
                    <a:lstStyle/>
                    <a:p>
                      <a:pPr marL="0" marR="0" lvl="0" indent="0" algn="ctr" defTabSz="977900" rtl="0" eaLnBrk="1" fontAlgn="base" latinLnBrk="0" hangingPunct="1">
                        <a:lnSpc>
                          <a:spcPct val="100000"/>
                        </a:lnSpc>
                        <a:spcBef>
                          <a:spcPct val="145000"/>
                        </a:spcBef>
                        <a:spcAft>
                          <a:spcPct val="0"/>
                        </a:spcAft>
                        <a:buClr>
                          <a:srgbClr val="FFFF00"/>
                        </a:buClr>
                        <a:buSzTx/>
                        <a:buFontTx/>
                        <a:buNone/>
                        <a:tabLst/>
                      </a:pPr>
                      <a:r>
                        <a:rPr kumimoji="0" lang="en-US" sz="1600" b="0" i="0" u="none" strike="noStrike" cap="none" normalizeH="0" baseline="0">
                          <a:ln>
                            <a:noFill/>
                          </a:ln>
                          <a:solidFill>
                            <a:schemeClr val="tx2"/>
                          </a:solidFill>
                          <a:effectLst>
                            <a:outerShdw blurRad="38100" dist="38100" dir="2700000" algn="tl">
                              <a:srgbClr val="FFFFFF"/>
                            </a:outerShdw>
                          </a:effectLst>
                          <a:latin typeface="Arial Narrow" pitchFamily="-106" charset="0"/>
                        </a:rPr>
                        <a:t>Rizatriptan </a:t>
                      </a:r>
                      <a:r>
                        <a:rPr kumimoji="0" lang="en-GB" sz="1600" b="0" i="0" u="none" strike="noStrike" cap="none" normalizeH="0" baseline="0">
                          <a:ln>
                            <a:noFill/>
                          </a:ln>
                          <a:solidFill>
                            <a:schemeClr val="tx2"/>
                          </a:solidFill>
                          <a:effectLst>
                            <a:outerShdw blurRad="38100" dist="38100" dir="2700000" algn="tl">
                              <a:srgbClr val="FFFFFF"/>
                            </a:outerShdw>
                          </a:effectLst>
                          <a:latin typeface="Arial Narrow" pitchFamily="-106" charset="0"/>
                        </a:rPr>
                        <a:t>(MAXALT</a:t>
                      </a:r>
                      <a:r>
                        <a:rPr kumimoji="0" lang="en-GB" sz="1600" b="0" i="0" u="none" strike="noStrike" cap="none" normalizeH="0" baseline="30000">
                          <a:ln>
                            <a:noFill/>
                          </a:ln>
                          <a:solidFill>
                            <a:schemeClr val="tx2"/>
                          </a:solidFill>
                          <a:effectLst>
                            <a:outerShdw blurRad="38100" dist="38100" dir="2700000" algn="tl">
                              <a:srgbClr val="FFFFFF"/>
                            </a:outerShdw>
                          </a:effectLst>
                          <a:latin typeface="Arial Narrow" pitchFamily="-106" charset="0"/>
                        </a:rPr>
                        <a:t>®</a:t>
                      </a:r>
                      <a:r>
                        <a:rPr kumimoji="0" lang="en-GB" sz="1600" b="0" i="0" u="none" strike="noStrike" cap="none" normalizeH="0" baseline="0">
                          <a:ln>
                            <a:noFill/>
                          </a:ln>
                          <a:solidFill>
                            <a:schemeClr val="tx2"/>
                          </a:solidFill>
                          <a:effectLst>
                            <a:outerShdw blurRad="38100" dist="38100" dir="2700000" algn="tl">
                              <a:srgbClr val="FFFFFF"/>
                            </a:outerShdw>
                          </a:effectLst>
                          <a:latin typeface="Arial Narrow" pitchFamily="-106" charset="0"/>
                        </a:rPr>
                        <a:t>) </a:t>
                      </a:r>
                      <a:endParaRPr kumimoji="0" lang="en-US" sz="1600" b="0" i="0" u="none" strike="noStrike" cap="none" normalizeH="0" baseline="0">
                        <a:ln>
                          <a:noFill/>
                        </a:ln>
                        <a:solidFill>
                          <a:schemeClr val="tx2"/>
                        </a:solidFill>
                        <a:effectLst>
                          <a:outerShdw blurRad="38100" dist="38100" dir="2700000" algn="tl">
                            <a:srgbClr val="FFFFFF"/>
                          </a:outerShdw>
                        </a:effectLst>
                        <a:latin typeface="Arial Narrow" pitchFamily="-106" charset="0"/>
                      </a:endParaRPr>
                    </a:p>
                  </a:txBody>
                  <a:tcPr marL="0" marR="0" marB="137160" anchor="b" horzOverflow="overflow">
                    <a:lnL>
                      <a:noFill/>
                    </a:lnL>
                    <a:lnR>
                      <a:noFill/>
                    </a:lnR>
                    <a:lnT>
                      <a:noFill/>
                    </a:lnT>
                    <a:lnB w="57150" cap="flat" cmpd="sng" algn="ctr">
                      <a:solidFill>
                        <a:srgbClr val="99CCFF"/>
                      </a:solidFill>
                      <a:prstDash val="solid"/>
                      <a:round/>
                      <a:headEnd type="none" w="med" len="med"/>
                      <a:tailEnd type="none" w="med" len="med"/>
                    </a:lnB>
                    <a:lnTlToBr>
                      <a:noFill/>
                    </a:lnTlToBr>
                    <a:lnBlToTr>
                      <a:noFill/>
                    </a:lnBlToTr>
                    <a:noFill/>
                  </a:tcPr>
                </a:tc>
                <a:tc>
                  <a:txBody>
                    <a:bodyPr/>
                    <a:lstStyle/>
                    <a:p>
                      <a:pPr marL="0" marR="0" lvl="0" indent="0" algn="ctr" defTabSz="977900" rtl="0" eaLnBrk="1" fontAlgn="base" latinLnBrk="0" hangingPunct="1">
                        <a:lnSpc>
                          <a:spcPct val="100000"/>
                        </a:lnSpc>
                        <a:spcBef>
                          <a:spcPct val="145000"/>
                        </a:spcBef>
                        <a:spcAft>
                          <a:spcPct val="0"/>
                        </a:spcAft>
                        <a:buClr>
                          <a:srgbClr val="FFFF00"/>
                        </a:buClr>
                        <a:buSzTx/>
                        <a:buFontTx/>
                        <a:buNone/>
                        <a:tabLst/>
                      </a:pPr>
                      <a:r>
                        <a:rPr kumimoji="0" lang="en-US" sz="1600" b="0" i="0" u="none" strike="noStrike" cap="none" normalizeH="0" baseline="0">
                          <a:ln>
                            <a:noFill/>
                          </a:ln>
                          <a:solidFill>
                            <a:schemeClr val="tx2"/>
                          </a:solidFill>
                          <a:effectLst>
                            <a:outerShdw blurRad="38100" dist="38100" dir="2700000" algn="tl">
                              <a:srgbClr val="FFFFFF"/>
                            </a:outerShdw>
                          </a:effectLst>
                          <a:latin typeface="Arial Narrow" pitchFamily="-106" charset="0"/>
                        </a:rPr>
                        <a:t>Naratriptan </a:t>
                      </a:r>
                      <a:r>
                        <a:rPr kumimoji="0" lang="en-GB" sz="1600" b="0" i="0" u="none" strike="noStrike" cap="none" normalizeH="0" baseline="0">
                          <a:ln>
                            <a:noFill/>
                          </a:ln>
                          <a:solidFill>
                            <a:schemeClr val="tx2"/>
                          </a:solidFill>
                          <a:effectLst>
                            <a:outerShdw blurRad="38100" dist="38100" dir="2700000" algn="tl">
                              <a:srgbClr val="FFFFFF"/>
                            </a:outerShdw>
                          </a:effectLst>
                          <a:latin typeface="Arial Narrow" pitchFamily="-106" charset="0"/>
                        </a:rPr>
                        <a:t>(AMERGE</a:t>
                      </a:r>
                      <a:r>
                        <a:rPr kumimoji="0" lang="en-GB" sz="1600" b="0" i="0" u="none" strike="noStrike" cap="none" normalizeH="0" baseline="30000">
                          <a:ln>
                            <a:noFill/>
                          </a:ln>
                          <a:solidFill>
                            <a:schemeClr val="tx2"/>
                          </a:solidFill>
                          <a:effectLst>
                            <a:outerShdw blurRad="38100" dist="38100" dir="2700000" algn="tl">
                              <a:srgbClr val="FFFFFF"/>
                            </a:outerShdw>
                          </a:effectLst>
                          <a:latin typeface="Arial Narrow" pitchFamily="-106" charset="0"/>
                        </a:rPr>
                        <a:t>®</a:t>
                      </a:r>
                      <a:r>
                        <a:rPr kumimoji="0" lang="en-GB" sz="1600" b="0" i="0" u="none" strike="noStrike" cap="none" normalizeH="0" baseline="0">
                          <a:ln>
                            <a:noFill/>
                          </a:ln>
                          <a:solidFill>
                            <a:schemeClr val="tx2"/>
                          </a:solidFill>
                          <a:effectLst>
                            <a:outerShdw blurRad="38100" dist="38100" dir="2700000" algn="tl">
                              <a:srgbClr val="FFFFFF"/>
                            </a:outerShdw>
                          </a:effectLst>
                          <a:latin typeface="Arial Narrow" pitchFamily="-106" charset="0"/>
                        </a:rPr>
                        <a:t>)</a:t>
                      </a:r>
                      <a:endParaRPr kumimoji="0" lang="en-US" sz="1600" b="0" i="0" u="none" strike="noStrike" cap="none" normalizeH="0" baseline="0">
                        <a:ln>
                          <a:noFill/>
                        </a:ln>
                        <a:solidFill>
                          <a:schemeClr val="tx2"/>
                        </a:solidFill>
                        <a:effectLst>
                          <a:outerShdw blurRad="38100" dist="38100" dir="2700000" algn="tl">
                            <a:srgbClr val="FFFFFF"/>
                          </a:outerShdw>
                        </a:effectLst>
                        <a:latin typeface="Arial Narrow" pitchFamily="-106" charset="0"/>
                      </a:endParaRPr>
                    </a:p>
                  </a:txBody>
                  <a:tcPr marL="0" marR="0" marB="137160" anchor="b" horzOverflow="overflow">
                    <a:lnL>
                      <a:noFill/>
                    </a:lnL>
                    <a:lnR>
                      <a:noFill/>
                    </a:lnR>
                    <a:lnT>
                      <a:noFill/>
                    </a:lnT>
                    <a:lnB w="57150" cap="flat" cmpd="sng" algn="ctr">
                      <a:solidFill>
                        <a:srgbClr val="99CCFF"/>
                      </a:solidFill>
                      <a:prstDash val="solid"/>
                      <a:round/>
                      <a:headEnd type="none" w="med" len="med"/>
                      <a:tailEnd type="none" w="med" len="med"/>
                    </a:lnB>
                    <a:lnTlToBr>
                      <a:noFill/>
                    </a:lnTlToBr>
                    <a:lnBlToTr>
                      <a:noFill/>
                    </a:lnBlToTr>
                    <a:noFill/>
                  </a:tcPr>
                </a:tc>
                <a:tc>
                  <a:txBody>
                    <a:bodyPr/>
                    <a:lstStyle/>
                    <a:p>
                      <a:pPr marL="0" marR="0" lvl="0" indent="0" algn="ctr" defTabSz="977900" rtl="0" eaLnBrk="1" fontAlgn="base" latinLnBrk="0" hangingPunct="1">
                        <a:lnSpc>
                          <a:spcPct val="100000"/>
                        </a:lnSpc>
                        <a:spcBef>
                          <a:spcPct val="145000"/>
                        </a:spcBef>
                        <a:spcAft>
                          <a:spcPct val="0"/>
                        </a:spcAft>
                        <a:buClr>
                          <a:srgbClr val="FFFF00"/>
                        </a:buClr>
                        <a:buSzTx/>
                        <a:buFontTx/>
                        <a:buNone/>
                        <a:tabLst/>
                      </a:pPr>
                      <a:r>
                        <a:rPr kumimoji="0" lang="en-US" sz="1600" b="0" i="0" u="none" strike="noStrike" cap="none" normalizeH="0" baseline="0">
                          <a:ln>
                            <a:noFill/>
                          </a:ln>
                          <a:solidFill>
                            <a:schemeClr val="tx2"/>
                          </a:solidFill>
                          <a:effectLst>
                            <a:outerShdw blurRad="38100" dist="38100" dir="2700000" algn="tl">
                              <a:srgbClr val="FFFFFF"/>
                            </a:outerShdw>
                          </a:effectLst>
                          <a:latin typeface="Arial Narrow" pitchFamily="-106" charset="0"/>
                        </a:rPr>
                        <a:t>Zolmitriptan </a:t>
                      </a:r>
                      <a:r>
                        <a:rPr kumimoji="0" lang="en-GB" sz="1600" b="0" i="0" u="none" strike="noStrike" cap="none" normalizeH="0" baseline="0">
                          <a:ln>
                            <a:noFill/>
                          </a:ln>
                          <a:solidFill>
                            <a:schemeClr val="tx2"/>
                          </a:solidFill>
                          <a:effectLst>
                            <a:outerShdw blurRad="38100" dist="38100" dir="2700000" algn="tl">
                              <a:srgbClr val="FFFFFF"/>
                            </a:outerShdw>
                          </a:effectLst>
                          <a:latin typeface="Arial Narrow" pitchFamily="-106" charset="0"/>
                        </a:rPr>
                        <a:t>(ZOMIG</a:t>
                      </a:r>
                      <a:r>
                        <a:rPr kumimoji="0" lang="en-GB" sz="1600" b="0" i="0" u="none" strike="noStrike" cap="none" normalizeH="0" baseline="30000">
                          <a:ln>
                            <a:noFill/>
                          </a:ln>
                          <a:solidFill>
                            <a:schemeClr val="tx2"/>
                          </a:solidFill>
                          <a:effectLst>
                            <a:outerShdw blurRad="38100" dist="38100" dir="2700000" algn="tl">
                              <a:srgbClr val="FFFFFF"/>
                            </a:outerShdw>
                          </a:effectLst>
                          <a:latin typeface="Arial Narrow" pitchFamily="-106" charset="0"/>
                        </a:rPr>
                        <a:t>®</a:t>
                      </a:r>
                      <a:r>
                        <a:rPr kumimoji="0" lang="en-GB" sz="1600" b="0" i="0" u="none" strike="noStrike" cap="none" normalizeH="0" baseline="0">
                          <a:ln>
                            <a:noFill/>
                          </a:ln>
                          <a:solidFill>
                            <a:schemeClr val="tx2"/>
                          </a:solidFill>
                          <a:effectLst>
                            <a:outerShdw blurRad="38100" dist="38100" dir="2700000" algn="tl">
                              <a:srgbClr val="FFFFFF"/>
                            </a:outerShdw>
                          </a:effectLst>
                          <a:latin typeface="Arial Narrow" pitchFamily="-106" charset="0"/>
                        </a:rPr>
                        <a:t>)</a:t>
                      </a:r>
                      <a:endParaRPr kumimoji="0" lang="en-US" sz="1600" b="0" i="0" u="none" strike="noStrike" cap="none" normalizeH="0" baseline="0">
                        <a:ln>
                          <a:noFill/>
                        </a:ln>
                        <a:solidFill>
                          <a:schemeClr val="tx2"/>
                        </a:solidFill>
                        <a:effectLst>
                          <a:outerShdw blurRad="38100" dist="38100" dir="2700000" algn="tl">
                            <a:srgbClr val="FFFFFF"/>
                          </a:outerShdw>
                        </a:effectLst>
                        <a:latin typeface="Arial Narrow" pitchFamily="-106" charset="0"/>
                      </a:endParaRPr>
                    </a:p>
                  </a:txBody>
                  <a:tcPr marL="0" marR="0" marB="137160" anchor="b" horzOverflow="overflow">
                    <a:lnL>
                      <a:noFill/>
                    </a:lnL>
                    <a:lnR>
                      <a:noFill/>
                    </a:lnR>
                    <a:lnT>
                      <a:noFill/>
                    </a:lnT>
                    <a:lnB w="57150" cap="flat" cmpd="sng" algn="ctr">
                      <a:solidFill>
                        <a:srgbClr val="99CCFF"/>
                      </a:solidFill>
                      <a:prstDash val="solid"/>
                      <a:round/>
                      <a:headEnd type="none" w="med" len="med"/>
                      <a:tailEnd type="none" w="med" len="med"/>
                    </a:lnB>
                    <a:lnTlToBr>
                      <a:noFill/>
                    </a:lnTlToBr>
                    <a:lnBlToTr>
                      <a:noFill/>
                    </a:lnBlToTr>
                    <a:noFill/>
                  </a:tcPr>
                </a:tc>
                <a:tc>
                  <a:txBody>
                    <a:bodyPr/>
                    <a:lstStyle/>
                    <a:p>
                      <a:pPr marL="0" marR="0" lvl="0" indent="0" algn="ctr" defTabSz="977900" rtl="0" eaLnBrk="1" fontAlgn="base" latinLnBrk="0" hangingPunct="1">
                        <a:lnSpc>
                          <a:spcPct val="100000"/>
                        </a:lnSpc>
                        <a:spcBef>
                          <a:spcPct val="145000"/>
                        </a:spcBef>
                        <a:spcAft>
                          <a:spcPct val="0"/>
                        </a:spcAft>
                        <a:buClr>
                          <a:srgbClr val="FFFF00"/>
                        </a:buClr>
                        <a:buSzTx/>
                        <a:buFontTx/>
                        <a:buNone/>
                        <a:tabLst/>
                      </a:pPr>
                      <a:r>
                        <a:rPr kumimoji="0" lang="en-US" sz="1600" b="0" i="0" u="none" strike="noStrike" cap="none" normalizeH="0" baseline="0">
                          <a:ln>
                            <a:noFill/>
                          </a:ln>
                          <a:solidFill>
                            <a:schemeClr val="tx2"/>
                          </a:solidFill>
                          <a:effectLst>
                            <a:outerShdw blurRad="38100" dist="38100" dir="2700000" algn="tl">
                              <a:srgbClr val="FFFFFF"/>
                            </a:outerShdw>
                          </a:effectLst>
                          <a:latin typeface="Arial Narrow" pitchFamily="-106" charset="0"/>
                        </a:rPr>
                        <a:t>Eletriptan </a:t>
                      </a:r>
                      <a:r>
                        <a:rPr kumimoji="0" lang="en-GB" sz="1600" b="0" i="0" u="none" strike="noStrike" cap="none" normalizeH="0" baseline="0">
                          <a:ln>
                            <a:noFill/>
                          </a:ln>
                          <a:solidFill>
                            <a:schemeClr val="tx2"/>
                          </a:solidFill>
                          <a:effectLst>
                            <a:outerShdw blurRad="38100" dist="38100" dir="2700000" algn="tl">
                              <a:srgbClr val="FFFFFF"/>
                            </a:outerShdw>
                          </a:effectLst>
                          <a:latin typeface="Arial Narrow" pitchFamily="-106" charset="0"/>
                        </a:rPr>
                        <a:t>(RELPAX</a:t>
                      </a:r>
                      <a:r>
                        <a:rPr kumimoji="0" lang="en-GB" sz="1600" b="0" i="0" u="none" strike="noStrike" cap="none" normalizeH="0" baseline="30000">
                          <a:ln>
                            <a:noFill/>
                          </a:ln>
                          <a:solidFill>
                            <a:schemeClr val="tx2"/>
                          </a:solidFill>
                          <a:effectLst>
                            <a:outerShdw blurRad="38100" dist="38100" dir="2700000" algn="tl">
                              <a:srgbClr val="FFFFFF"/>
                            </a:outerShdw>
                          </a:effectLst>
                          <a:latin typeface="Arial Narrow" pitchFamily="-106" charset="0"/>
                        </a:rPr>
                        <a:t>®</a:t>
                      </a:r>
                      <a:r>
                        <a:rPr kumimoji="0" lang="en-GB" sz="1600" b="0" i="0" u="none" strike="noStrike" cap="none" normalizeH="0" baseline="0">
                          <a:ln>
                            <a:noFill/>
                          </a:ln>
                          <a:solidFill>
                            <a:schemeClr val="tx2"/>
                          </a:solidFill>
                          <a:effectLst>
                            <a:outerShdw blurRad="38100" dist="38100" dir="2700000" algn="tl">
                              <a:srgbClr val="FFFFFF"/>
                            </a:outerShdw>
                          </a:effectLst>
                          <a:latin typeface="Arial Narrow" pitchFamily="-106" charset="0"/>
                        </a:rPr>
                        <a:t>) </a:t>
                      </a:r>
                      <a:endParaRPr kumimoji="0" lang="en-US" sz="1600" b="0" i="0" u="none" strike="noStrike" cap="none" normalizeH="0" baseline="0">
                        <a:ln>
                          <a:noFill/>
                        </a:ln>
                        <a:solidFill>
                          <a:schemeClr val="tx2"/>
                        </a:solidFill>
                        <a:effectLst>
                          <a:outerShdw blurRad="38100" dist="38100" dir="2700000" algn="tl">
                            <a:srgbClr val="FFFFFF"/>
                          </a:outerShdw>
                        </a:effectLst>
                        <a:latin typeface="Arial Narrow" pitchFamily="-106" charset="0"/>
                      </a:endParaRPr>
                    </a:p>
                  </a:txBody>
                  <a:tcPr marL="0" marR="0" marB="137160" anchor="b" horzOverflow="overflow">
                    <a:lnL>
                      <a:noFill/>
                    </a:lnL>
                    <a:lnR>
                      <a:noFill/>
                    </a:lnR>
                    <a:lnT>
                      <a:noFill/>
                    </a:lnT>
                    <a:lnB w="57150" cap="flat" cmpd="sng" algn="ctr">
                      <a:solidFill>
                        <a:srgbClr val="99CCFF"/>
                      </a:solidFill>
                      <a:prstDash val="solid"/>
                      <a:round/>
                      <a:headEnd type="none" w="med" len="med"/>
                      <a:tailEnd type="none" w="med" len="med"/>
                    </a:lnB>
                    <a:lnTlToBr>
                      <a:noFill/>
                    </a:lnTlToBr>
                    <a:lnBlToTr>
                      <a:noFill/>
                    </a:lnBlToTr>
                    <a:noFill/>
                  </a:tcPr>
                </a:tc>
                <a:tc>
                  <a:txBody>
                    <a:bodyPr/>
                    <a:lstStyle/>
                    <a:p>
                      <a:pPr marL="0" marR="0" lvl="0" indent="0" algn="ctr" defTabSz="977900" rtl="0" eaLnBrk="1" fontAlgn="base" latinLnBrk="0" hangingPunct="1">
                        <a:lnSpc>
                          <a:spcPct val="100000"/>
                        </a:lnSpc>
                        <a:spcBef>
                          <a:spcPct val="145000"/>
                        </a:spcBef>
                        <a:spcAft>
                          <a:spcPct val="0"/>
                        </a:spcAft>
                        <a:buClr>
                          <a:srgbClr val="FFFF00"/>
                        </a:buClr>
                        <a:buSzTx/>
                        <a:buFontTx/>
                        <a:buNone/>
                        <a:tabLst/>
                      </a:pPr>
                      <a:r>
                        <a:rPr kumimoji="0" lang="en-US" sz="1600" b="0" i="0" u="none" strike="noStrike" cap="none" normalizeH="0" baseline="0">
                          <a:ln>
                            <a:noFill/>
                          </a:ln>
                          <a:solidFill>
                            <a:schemeClr val="tx2"/>
                          </a:solidFill>
                          <a:effectLst>
                            <a:outerShdw blurRad="38100" dist="38100" dir="2700000" algn="tl">
                              <a:srgbClr val="FFFFFF"/>
                            </a:outerShdw>
                          </a:effectLst>
                          <a:latin typeface="Arial Narrow" pitchFamily="-106" charset="0"/>
                        </a:rPr>
                        <a:t>Frovatriptan (FROVA</a:t>
                      </a:r>
                      <a:r>
                        <a:rPr kumimoji="0" lang="en-GB" sz="1600" b="0" i="0" u="none" strike="noStrike" cap="none" normalizeH="0" baseline="30000">
                          <a:ln>
                            <a:noFill/>
                          </a:ln>
                          <a:solidFill>
                            <a:schemeClr val="tx2"/>
                          </a:solidFill>
                          <a:effectLst>
                            <a:outerShdw blurRad="38100" dist="38100" dir="2700000" algn="tl">
                              <a:srgbClr val="FFFFFF"/>
                            </a:outerShdw>
                          </a:effectLst>
                          <a:latin typeface="Arial Narrow" pitchFamily="-106" charset="0"/>
                        </a:rPr>
                        <a:t>®</a:t>
                      </a:r>
                      <a:r>
                        <a:rPr kumimoji="0" lang="en-US" sz="1600" b="0" i="0" u="none" strike="noStrike" cap="none" normalizeH="0" baseline="0">
                          <a:ln>
                            <a:noFill/>
                          </a:ln>
                          <a:solidFill>
                            <a:schemeClr val="tx2"/>
                          </a:solidFill>
                          <a:effectLst>
                            <a:outerShdw blurRad="38100" dist="38100" dir="2700000" algn="tl">
                              <a:srgbClr val="FFFFFF"/>
                            </a:outerShdw>
                          </a:effectLst>
                          <a:latin typeface="Arial Narrow" pitchFamily="-106" charset="0"/>
                        </a:rPr>
                        <a:t>)</a:t>
                      </a:r>
                    </a:p>
                  </a:txBody>
                  <a:tcPr marL="0" marR="0" marB="137160" anchor="b" horzOverflow="overflow">
                    <a:lnL>
                      <a:noFill/>
                    </a:lnL>
                    <a:lnR>
                      <a:noFill/>
                    </a:lnR>
                    <a:lnT>
                      <a:noFill/>
                    </a:lnT>
                    <a:lnB w="57150" cap="flat" cmpd="sng" algn="ctr">
                      <a:solidFill>
                        <a:srgbClr val="99C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30600">
                <a:tc>
                  <a:txBody>
                    <a:bodyPr/>
                    <a:lstStyle/>
                    <a:p>
                      <a:pPr marL="168275" marR="0" lvl="0" indent="-168275" algn="l" defTabSz="977900" rtl="0" eaLnBrk="1" fontAlgn="base" latinLnBrk="0" hangingPunct="1">
                        <a:lnSpc>
                          <a:spcPct val="100000"/>
                        </a:lnSpc>
                        <a:spcBef>
                          <a:spcPct val="145000"/>
                        </a:spcBef>
                        <a:spcAft>
                          <a:spcPct val="0"/>
                        </a:spcAft>
                        <a:buClr>
                          <a:srgbClr val="FFFF00"/>
                        </a:buClr>
                        <a:buSzTx/>
                        <a:buFontTx/>
                        <a:buNone/>
                        <a:tabLst/>
                      </a:pPr>
                      <a:r>
                        <a:rPr kumimoji="0" lang="en-US" sz="1700" b="0" i="1" u="none" strike="noStrike" cap="none" normalizeH="0" baseline="0">
                          <a:ln>
                            <a:noFill/>
                          </a:ln>
                          <a:solidFill>
                            <a:srgbClr val="000066"/>
                          </a:solidFill>
                          <a:effectLst>
                            <a:outerShdw blurRad="38100" dist="38100" dir="2700000" algn="tl">
                              <a:srgbClr val="000000"/>
                            </a:outerShdw>
                          </a:effectLst>
                          <a:latin typeface="Arial Narrow" pitchFamily="-106" charset="0"/>
                        </a:rPr>
                        <a:t>MAOI</a:t>
                      </a:r>
                    </a:p>
                    <a:p>
                      <a:pPr marL="168275" marR="0" lvl="0" indent="-168275" algn="l" defTabSz="977900" rtl="0" eaLnBrk="1" fontAlgn="base" latinLnBrk="0" hangingPunct="1">
                        <a:lnSpc>
                          <a:spcPct val="100000"/>
                        </a:lnSpc>
                        <a:spcBef>
                          <a:spcPct val="145000"/>
                        </a:spcBef>
                        <a:spcAft>
                          <a:spcPct val="0"/>
                        </a:spcAft>
                        <a:buClr>
                          <a:srgbClr val="FFFF00"/>
                        </a:buClr>
                        <a:buSzTx/>
                        <a:buFontTx/>
                        <a:buNone/>
                        <a:tabLst/>
                      </a:pPr>
                      <a:r>
                        <a:rPr kumimoji="0" lang="en-US" sz="1700" b="0" i="1" u="none" strike="noStrike" cap="none" normalizeH="0" baseline="0">
                          <a:ln>
                            <a:noFill/>
                          </a:ln>
                          <a:solidFill>
                            <a:srgbClr val="000066"/>
                          </a:solidFill>
                          <a:effectLst>
                            <a:outerShdw blurRad="38100" dist="38100" dir="2700000" algn="tl">
                              <a:srgbClr val="000000"/>
                            </a:outerShdw>
                          </a:effectLst>
                          <a:latin typeface="Arial Narrow" pitchFamily="-106" charset="0"/>
                        </a:rPr>
                        <a:t>SSRI</a:t>
                      </a:r>
                    </a:p>
                    <a:p>
                      <a:pPr marL="168275" marR="0" lvl="0" indent="-168275" algn="l" defTabSz="977900" rtl="0" eaLnBrk="1" fontAlgn="base" latinLnBrk="0" hangingPunct="1">
                        <a:lnSpc>
                          <a:spcPct val="100000"/>
                        </a:lnSpc>
                        <a:spcBef>
                          <a:spcPct val="145000"/>
                        </a:spcBef>
                        <a:spcAft>
                          <a:spcPct val="0"/>
                        </a:spcAft>
                        <a:buClr>
                          <a:srgbClr val="FFFF00"/>
                        </a:buClr>
                        <a:buSzTx/>
                        <a:buFontTx/>
                        <a:buNone/>
                        <a:tabLst/>
                      </a:pPr>
                      <a:r>
                        <a:rPr kumimoji="0" lang="en-US" sz="1700" b="0" i="1" u="none" strike="noStrike" cap="none" normalizeH="0" baseline="0">
                          <a:ln>
                            <a:noFill/>
                          </a:ln>
                          <a:solidFill>
                            <a:srgbClr val="000066"/>
                          </a:solidFill>
                          <a:effectLst>
                            <a:outerShdw blurRad="38100" dist="38100" dir="2700000" algn="tl">
                              <a:srgbClr val="000000"/>
                            </a:outerShdw>
                          </a:effectLst>
                          <a:latin typeface="Arial Narrow" pitchFamily="-106" charset="0"/>
                        </a:rPr>
                        <a:t>Propranolol</a:t>
                      </a:r>
                    </a:p>
                    <a:p>
                      <a:pPr marL="168275" marR="0" lvl="0" indent="-168275" algn="l" defTabSz="977900" rtl="0" eaLnBrk="1" fontAlgn="base" latinLnBrk="0" hangingPunct="1">
                        <a:lnSpc>
                          <a:spcPct val="100000"/>
                        </a:lnSpc>
                        <a:spcBef>
                          <a:spcPct val="145000"/>
                        </a:spcBef>
                        <a:spcAft>
                          <a:spcPct val="0"/>
                        </a:spcAft>
                        <a:buClr>
                          <a:srgbClr val="FFFF00"/>
                        </a:buClr>
                        <a:buSzTx/>
                        <a:buFontTx/>
                        <a:buNone/>
                        <a:tabLst/>
                      </a:pPr>
                      <a:r>
                        <a:rPr kumimoji="0" lang="en-US" sz="1700" b="0" i="1" u="none" strike="noStrike" cap="none" normalizeH="0" baseline="0">
                          <a:ln>
                            <a:noFill/>
                          </a:ln>
                          <a:solidFill>
                            <a:srgbClr val="000066"/>
                          </a:solidFill>
                          <a:effectLst>
                            <a:outerShdw blurRad="38100" dist="38100" dir="2700000" algn="tl">
                              <a:srgbClr val="000000"/>
                            </a:outerShdw>
                          </a:effectLst>
                          <a:latin typeface="Arial Narrow" pitchFamily="-106" charset="0"/>
                        </a:rPr>
                        <a:t>CYP 3A4 inhibitors</a:t>
                      </a:r>
                    </a:p>
                  </a:txBody>
                  <a:tcPr horzOverflow="overflow">
                    <a:lnL>
                      <a:noFill/>
                    </a:lnL>
                    <a:lnR>
                      <a:noFill/>
                    </a:lnR>
                    <a:lnT w="57150" cap="flat" cmpd="sng" algn="ctr">
                      <a:solidFill>
                        <a:srgbClr val="99CCFF"/>
                      </a:solidFill>
                      <a:prstDash val="solid"/>
                      <a:round/>
                      <a:headEnd type="none" w="med" len="med"/>
                      <a:tailEnd type="none" w="med" len="med"/>
                    </a:lnT>
                    <a:lnB>
                      <a:noFill/>
                    </a:lnB>
                    <a:lnTlToBr>
                      <a:noFill/>
                    </a:lnTlToBr>
                    <a:lnBlToTr>
                      <a:noFill/>
                    </a:lnBlToTr>
                    <a:noFill/>
                  </a:tcPr>
                </a:tc>
                <a:tc>
                  <a:txBody>
                    <a:bodyPr/>
                    <a:lstStyle/>
                    <a:p>
                      <a:pPr marL="0" marR="0" lvl="0" indent="0" algn="ctr" defTabSz="977900" rtl="0" eaLnBrk="1" fontAlgn="base" latinLnBrk="0" hangingPunct="1">
                        <a:lnSpc>
                          <a:spcPct val="100000"/>
                        </a:lnSpc>
                        <a:spcBef>
                          <a:spcPct val="115000"/>
                        </a:spcBef>
                        <a:spcAft>
                          <a:spcPct val="0"/>
                        </a:spcAft>
                        <a:buClr>
                          <a:srgbClr val="FFFF00"/>
                        </a:buClr>
                        <a:buSzTx/>
                        <a:buFontTx/>
                        <a:buNone/>
                        <a:tabLst/>
                      </a:pPr>
                      <a:r>
                        <a:rPr kumimoji="0" lang="en-US" sz="2100" b="0" i="1" u="none" strike="noStrike" cap="none" normalizeH="0" baseline="0" dirty="0">
                          <a:ln>
                            <a:noFill/>
                          </a:ln>
                          <a:solidFill>
                            <a:srgbClr val="FF6600"/>
                          </a:solidFill>
                          <a:effectLst>
                            <a:outerShdw blurRad="38100" dist="38100" dir="2700000" algn="tl">
                              <a:srgbClr val="000000"/>
                            </a:outerShdw>
                          </a:effectLst>
                          <a:latin typeface="Arial Narrow" pitchFamily="-106" charset="0"/>
                        </a:rPr>
                        <a:t>No</a:t>
                      </a:r>
                    </a:p>
                    <a:p>
                      <a:pPr marL="0" marR="0" lvl="0" indent="0" algn="ctr" defTabSz="977900" rtl="0" eaLnBrk="1" fontAlgn="base" latinLnBrk="0" hangingPunct="1">
                        <a:lnSpc>
                          <a:spcPct val="100000"/>
                        </a:lnSpc>
                        <a:spcBef>
                          <a:spcPct val="115000"/>
                        </a:spcBef>
                        <a:spcAft>
                          <a:spcPct val="0"/>
                        </a:spcAft>
                        <a:buClr>
                          <a:srgbClr val="FFFF00"/>
                        </a:buClr>
                        <a:buSzTx/>
                        <a:buFontTx/>
                        <a:buNone/>
                        <a:tabLst/>
                      </a:pPr>
                      <a:r>
                        <a:rPr kumimoji="0" lang="en-US" sz="2100" b="0" i="1" u="none" strike="noStrike" cap="none" normalizeH="0" baseline="0" dirty="0">
                          <a:ln>
                            <a:noFill/>
                          </a:ln>
                          <a:solidFill>
                            <a:srgbClr val="FF6600"/>
                          </a:solidFill>
                          <a:effectLst>
                            <a:outerShdw blurRad="38100" dist="38100" dir="2700000" algn="tl">
                              <a:srgbClr val="000000"/>
                            </a:outerShdw>
                          </a:effectLst>
                          <a:latin typeface="Arial Narrow" pitchFamily="-106" charset="0"/>
                        </a:rPr>
                        <a:t>No</a:t>
                      </a:r>
                    </a:p>
                    <a:p>
                      <a:pPr marL="0" marR="0" lvl="0" indent="0" algn="ctr" defTabSz="977900" rtl="0" eaLnBrk="1" fontAlgn="base" latinLnBrk="0" hangingPunct="1">
                        <a:lnSpc>
                          <a:spcPct val="100000"/>
                        </a:lnSpc>
                        <a:spcBef>
                          <a:spcPct val="115000"/>
                        </a:spcBef>
                        <a:spcAft>
                          <a:spcPct val="0"/>
                        </a:spcAft>
                        <a:buClr>
                          <a:srgbClr val="FFFF00"/>
                        </a:buClr>
                        <a:buSzTx/>
                        <a:buFontTx/>
                        <a:buNone/>
                        <a:tabLst/>
                      </a:pPr>
                      <a:r>
                        <a:rPr kumimoji="0" lang="en-US" sz="2100" b="0" i="1" u="none" strike="noStrike" cap="none" normalizeH="0" baseline="0" dirty="0">
                          <a:ln>
                            <a:noFill/>
                          </a:ln>
                          <a:solidFill>
                            <a:srgbClr val="FF6600"/>
                          </a:solidFill>
                          <a:effectLst>
                            <a:outerShdw blurRad="38100" dist="38100" dir="2700000" algn="tl">
                              <a:srgbClr val="000000"/>
                            </a:outerShdw>
                          </a:effectLst>
                          <a:latin typeface="Arial Narrow" pitchFamily="-106" charset="0"/>
                        </a:rPr>
                        <a:t>No</a:t>
                      </a:r>
                    </a:p>
                    <a:p>
                      <a:pPr marL="0" marR="0" lvl="0" indent="0" algn="ctr" defTabSz="977900" rtl="0" eaLnBrk="1" fontAlgn="base" latinLnBrk="0" hangingPunct="1">
                        <a:lnSpc>
                          <a:spcPct val="100000"/>
                        </a:lnSpc>
                        <a:spcBef>
                          <a:spcPct val="115000"/>
                        </a:spcBef>
                        <a:spcAft>
                          <a:spcPct val="0"/>
                        </a:spcAft>
                        <a:buClr>
                          <a:srgbClr val="FFFF00"/>
                        </a:buClr>
                        <a:buSzTx/>
                        <a:buFontTx/>
                        <a:buNone/>
                        <a:tabLst/>
                      </a:pPr>
                      <a:r>
                        <a:rPr kumimoji="0" lang="en-US" sz="2100" b="0" i="1" u="none" strike="noStrike" cap="none" normalizeH="0" baseline="0" dirty="0">
                          <a:ln>
                            <a:noFill/>
                          </a:ln>
                          <a:solidFill>
                            <a:srgbClr val="FF6600"/>
                          </a:solidFill>
                          <a:effectLst>
                            <a:outerShdw blurRad="38100" dist="38100" dir="2700000" algn="tl">
                              <a:srgbClr val="000000"/>
                            </a:outerShdw>
                          </a:effectLst>
                          <a:latin typeface="Arial Narrow" pitchFamily="-106" charset="0"/>
                        </a:rPr>
                        <a:t>No</a:t>
                      </a:r>
                    </a:p>
                  </a:txBody>
                  <a:tcPr horzOverflow="overflow">
                    <a:lnL>
                      <a:noFill/>
                    </a:lnL>
                    <a:lnR>
                      <a:noFill/>
                    </a:lnR>
                    <a:lnT w="57150" cap="flat" cmpd="sng" algn="ctr">
                      <a:solidFill>
                        <a:srgbClr val="99CCFF"/>
                      </a:solidFill>
                      <a:prstDash val="solid"/>
                      <a:round/>
                      <a:headEnd type="none" w="med" len="med"/>
                      <a:tailEnd type="none" w="med" len="med"/>
                    </a:lnT>
                    <a:lnB>
                      <a:noFill/>
                    </a:lnB>
                    <a:lnTlToBr>
                      <a:noFill/>
                    </a:lnTlToBr>
                    <a:lnBlToTr>
                      <a:noFill/>
                    </a:lnBlToTr>
                    <a:noFill/>
                  </a:tcPr>
                </a:tc>
                <a:tc>
                  <a:txBody>
                    <a:bodyPr/>
                    <a:lstStyle/>
                    <a:p>
                      <a:pPr marL="0" marR="0" lvl="0" indent="0" algn="ctr" defTabSz="977900" rtl="0" eaLnBrk="1" fontAlgn="base" latinLnBrk="0" hangingPunct="1">
                        <a:lnSpc>
                          <a:spcPct val="100000"/>
                        </a:lnSpc>
                        <a:spcBef>
                          <a:spcPct val="115000"/>
                        </a:spcBef>
                        <a:spcAft>
                          <a:spcPct val="0"/>
                        </a:spcAft>
                        <a:buClr>
                          <a:srgbClr val="FFFF00"/>
                        </a:buClr>
                        <a:buSzTx/>
                        <a:buFontTx/>
                        <a:buNone/>
                        <a:tabLst/>
                      </a:pPr>
                      <a:r>
                        <a:rPr kumimoji="0" lang="en-US" sz="2100" b="0" i="1" u="none" strike="noStrike" cap="none" normalizeH="0" baseline="0" dirty="0">
                          <a:ln>
                            <a:noFill/>
                          </a:ln>
                          <a:solidFill>
                            <a:schemeClr val="accent2"/>
                          </a:solidFill>
                          <a:effectLst>
                            <a:outerShdw blurRad="38100" dist="38100" dir="2700000" algn="tl">
                              <a:srgbClr val="000000"/>
                            </a:outerShdw>
                          </a:effectLst>
                          <a:latin typeface="Arial Narrow" pitchFamily="-106" charset="0"/>
                        </a:rPr>
                        <a:t>Yes*</a:t>
                      </a:r>
                      <a:endParaRPr kumimoji="0" lang="en-US" sz="2100" b="0" i="1" u="none" strike="noStrike" cap="none" normalizeH="0" baseline="0" dirty="0">
                        <a:ln>
                          <a:noFill/>
                        </a:ln>
                        <a:solidFill>
                          <a:srgbClr val="FFFF00"/>
                        </a:solidFill>
                        <a:effectLst>
                          <a:outerShdw blurRad="38100" dist="38100" dir="2700000" algn="tl">
                            <a:srgbClr val="000000"/>
                          </a:outerShdw>
                        </a:effectLst>
                        <a:latin typeface="Arial Narrow" pitchFamily="-106" charset="0"/>
                      </a:endParaRPr>
                    </a:p>
                    <a:p>
                      <a:pPr marL="0" marR="0" lvl="0" indent="0" algn="ctr" defTabSz="977900" rtl="0" eaLnBrk="1" fontAlgn="base" latinLnBrk="0" hangingPunct="1">
                        <a:lnSpc>
                          <a:spcPct val="100000"/>
                        </a:lnSpc>
                        <a:spcBef>
                          <a:spcPct val="115000"/>
                        </a:spcBef>
                        <a:spcAft>
                          <a:spcPct val="0"/>
                        </a:spcAft>
                        <a:buClr>
                          <a:srgbClr val="FFFF00"/>
                        </a:buClr>
                        <a:buSzTx/>
                        <a:buFontTx/>
                        <a:buNone/>
                        <a:tabLst/>
                      </a:pPr>
                      <a:r>
                        <a:rPr kumimoji="0" lang="en-US" sz="2100" b="0" i="1" u="none" strike="noStrike" cap="none" normalizeH="0" baseline="0" dirty="0">
                          <a:ln>
                            <a:noFill/>
                          </a:ln>
                          <a:solidFill>
                            <a:srgbClr val="FF6600"/>
                          </a:solidFill>
                          <a:effectLst>
                            <a:outerShdw blurRad="38100" dist="38100" dir="2700000" algn="tl">
                              <a:srgbClr val="000000"/>
                            </a:outerShdw>
                          </a:effectLst>
                          <a:latin typeface="Arial Narrow" pitchFamily="-106" charset="0"/>
                        </a:rPr>
                        <a:t>No</a:t>
                      </a:r>
                    </a:p>
                    <a:p>
                      <a:pPr marL="0" marR="0" lvl="0" indent="0" algn="ctr" defTabSz="977900" rtl="0" eaLnBrk="1" fontAlgn="base" latinLnBrk="0" hangingPunct="1">
                        <a:lnSpc>
                          <a:spcPct val="100000"/>
                        </a:lnSpc>
                        <a:spcBef>
                          <a:spcPct val="115000"/>
                        </a:spcBef>
                        <a:spcAft>
                          <a:spcPct val="0"/>
                        </a:spcAft>
                        <a:buClr>
                          <a:srgbClr val="FFFF00"/>
                        </a:buClr>
                        <a:buSzTx/>
                        <a:buFontTx/>
                        <a:buNone/>
                        <a:tabLst/>
                      </a:pPr>
                      <a:r>
                        <a:rPr kumimoji="0" lang="en-US" sz="2100" b="0" i="1" u="none" strike="noStrike" cap="none" normalizeH="0" baseline="0" dirty="0">
                          <a:ln>
                            <a:noFill/>
                          </a:ln>
                          <a:solidFill>
                            <a:srgbClr val="FF6600"/>
                          </a:solidFill>
                          <a:effectLst>
                            <a:outerShdw blurRad="38100" dist="38100" dir="2700000" algn="tl">
                              <a:srgbClr val="000000"/>
                            </a:outerShdw>
                          </a:effectLst>
                          <a:latin typeface="Arial Narrow" pitchFamily="-106" charset="0"/>
                        </a:rPr>
                        <a:t>No</a:t>
                      </a:r>
                    </a:p>
                    <a:p>
                      <a:pPr marL="0" marR="0" lvl="0" indent="0" algn="ctr" defTabSz="977900" rtl="0" eaLnBrk="1" fontAlgn="base" latinLnBrk="0" hangingPunct="1">
                        <a:lnSpc>
                          <a:spcPct val="100000"/>
                        </a:lnSpc>
                        <a:spcBef>
                          <a:spcPct val="115000"/>
                        </a:spcBef>
                        <a:spcAft>
                          <a:spcPct val="0"/>
                        </a:spcAft>
                        <a:buClr>
                          <a:srgbClr val="FFFF00"/>
                        </a:buClr>
                        <a:buSzTx/>
                        <a:buFontTx/>
                        <a:buNone/>
                        <a:tabLst/>
                      </a:pPr>
                      <a:r>
                        <a:rPr kumimoji="0" lang="en-US" sz="2100" b="0" i="1" u="none" strike="noStrike" cap="none" normalizeH="0" baseline="0" dirty="0">
                          <a:ln>
                            <a:noFill/>
                          </a:ln>
                          <a:solidFill>
                            <a:srgbClr val="FF6600"/>
                          </a:solidFill>
                          <a:effectLst>
                            <a:outerShdw blurRad="38100" dist="38100" dir="2700000" algn="tl">
                              <a:srgbClr val="000000"/>
                            </a:outerShdw>
                          </a:effectLst>
                          <a:latin typeface="Arial Narrow" pitchFamily="-106" charset="0"/>
                        </a:rPr>
                        <a:t>No</a:t>
                      </a:r>
                    </a:p>
                  </a:txBody>
                  <a:tcPr horzOverflow="overflow">
                    <a:lnL>
                      <a:noFill/>
                    </a:lnL>
                    <a:lnR>
                      <a:noFill/>
                    </a:lnR>
                    <a:lnT w="57150" cap="flat" cmpd="sng" algn="ctr">
                      <a:solidFill>
                        <a:srgbClr val="99CCFF"/>
                      </a:solidFill>
                      <a:prstDash val="solid"/>
                      <a:round/>
                      <a:headEnd type="none" w="med" len="med"/>
                      <a:tailEnd type="none" w="med" len="med"/>
                    </a:lnT>
                    <a:lnB>
                      <a:noFill/>
                    </a:lnB>
                    <a:lnTlToBr>
                      <a:noFill/>
                    </a:lnTlToBr>
                    <a:lnBlToTr>
                      <a:noFill/>
                    </a:lnBlToTr>
                    <a:noFill/>
                  </a:tcPr>
                </a:tc>
                <a:tc>
                  <a:txBody>
                    <a:bodyPr/>
                    <a:lstStyle/>
                    <a:p>
                      <a:pPr marL="0" marR="0" lvl="0" indent="0" algn="ctr" defTabSz="977900" rtl="0" eaLnBrk="1" fontAlgn="base" latinLnBrk="0" hangingPunct="1">
                        <a:lnSpc>
                          <a:spcPct val="100000"/>
                        </a:lnSpc>
                        <a:spcBef>
                          <a:spcPct val="115000"/>
                        </a:spcBef>
                        <a:spcAft>
                          <a:spcPct val="0"/>
                        </a:spcAft>
                        <a:buClr>
                          <a:srgbClr val="FFFF00"/>
                        </a:buClr>
                        <a:buSzTx/>
                        <a:buFontTx/>
                        <a:buNone/>
                        <a:tabLst/>
                      </a:pPr>
                      <a:r>
                        <a:rPr kumimoji="0" lang="en-US" sz="2100" b="0" i="1" u="none" strike="noStrike" cap="none" normalizeH="0" baseline="0">
                          <a:ln>
                            <a:noFill/>
                          </a:ln>
                          <a:solidFill>
                            <a:schemeClr val="accent2"/>
                          </a:solidFill>
                          <a:effectLst>
                            <a:outerShdw blurRad="38100" dist="38100" dir="2700000" algn="tl">
                              <a:srgbClr val="000000"/>
                            </a:outerShdw>
                          </a:effectLst>
                          <a:latin typeface="Arial Narrow" pitchFamily="-106" charset="0"/>
                        </a:rPr>
                        <a:t>Yes*</a:t>
                      </a:r>
                      <a:endParaRPr kumimoji="0" lang="en-US" sz="2100" b="0" i="1" u="none" strike="noStrike" cap="none" normalizeH="0" baseline="0">
                        <a:ln>
                          <a:noFill/>
                        </a:ln>
                        <a:solidFill>
                          <a:srgbClr val="FFFF00"/>
                        </a:solidFill>
                        <a:effectLst>
                          <a:outerShdw blurRad="38100" dist="38100" dir="2700000" algn="tl">
                            <a:srgbClr val="000000"/>
                          </a:outerShdw>
                        </a:effectLst>
                        <a:latin typeface="Arial Narrow" pitchFamily="-106" charset="0"/>
                      </a:endParaRPr>
                    </a:p>
                    <a:p>
                      <a:pPr marL="0" marR="0" lvl="0" indent="0" algn="ctr" defTabSz="977900" rtl="0" eaLnBrk="1" fontAlgn="base" latinLnBrk="0" hangingPunct="1">
                        <a:lnSpc>
                          <a:spcPct val="100000"/>
                        </a:lnSpc>
                        <a:spcBef>
                          <a:spcPct val="115000"/>
                        </a:spcBef>
                        <a:spcAft>
                          <a:spcPct val="0"/>
                        </a:spcAft>
                        <a:buClr>
                          <a:srgbClr val="FFFF00"/>
                        </a:buClr>
                        <a:buSzTx/>
                        <a:buFontTx/>
                        <a:buNone/>
                        <a:tabLst/>
                      </a:pPr>
                      <a:r>
                        <a:rPr kumimoji="0" lang="en-US" sz="2100" b="0" i="1" u="none" strike="noStrike" cap="none" normalizeH="0" baseline="0">
                          <a:ln>
                            <a:noFill/>
                          </a:ln>
                          <a:solidFill>
                            <a:srgbClr val="FF6600"/>
                          </a:solidFill>
                          <a:effectLst>
                            <a:outerShdw blurRad="38100" dist="38100" dir="2700000" algn="tl">
                              <a:srgbClr val="000000"/>
                            </a:outerShdw>
                          </a:effectLst>
                          <a:latin typeface="Arial Narrow" pitchFamily="-106" charset="0"/>
                        </a:rPr>
                        <a:t>No</a:t>
                      </a:r>
                    </a:p>
                    <a:p>
                      <a:pPr marL="0" marR="0" lvl="0" indent="0" algn="ctr" defTabSz="977900" rtl="0" eaLnBrk="1" fontAlgn="base" latinLnBrk="0" hangingPunct="1">
                        <a:lnSpc>
                          <a:spcPct val="100000"/>
                        </a:lnSpc>
                        <a:spcBef>
                          <a:spcPct val="115000"/>
                        </a:spcBef>
                        <a:spcAft>
                          <a:spcPct val="0"/>
                        </a:spcAft>
                        <a:buClr>
                          <a:srgbClr val="FFFF00"/>
                        </a:buClr>
                        <a:buSzTx/>
                        <a:buFontTx/>
                        <a:buNone/>
                        <a:tabLst/>
                      </a:pPr>
                      <a:r>
                        <a:rPr kumimoji="0" lang="en-US" sz="2100" b="0" i="1" u="none" strike="noStrike" cap="none" normalizeH="0" baseline="0">
                          <a:ln>
                            <a:noFill/>
                          </a:ln>
                          <a:solidFill>
                            <a:schemeClr val="accent2"/>
                          </a:solidFill>
                          <a:effectLst>
                            <a:outerShdw blurRad="38100" dist="38100" dir="2700000" algn="tl">
                              <a:srgbClr val="000000"/>
                            </a:outerShdw>
                          </a:effectLst>
                          <a:latin typeface="Arial Narrow" pitchFamily="-106" charset="0"/>
                        </a:rPr>
                        <a:t>Yes</a:t>
                      </a:r>
                      <a:r>
                        <a:rPr kumimoji="0" lang="en-US" sz="2100" b="0" i="0" u="none" strike="noStrike" cap="none" normalizeH="0" baseline="30000">
                          <a:ln>
                            <a:noFill/>
                          </a:ln>
                          <a:solidFill>
                            <a:schemeClr val="accent2"/>
                          </a:solidFill>
                          <a:effectLst>
                            <a:outerShdw blurRad="38100" dist="38100" dir="2700000" algn="tl">
                              <a:srgbClr val="000000"/>
                            </a:outerShdw>
                          </a:effectLst>
                          <a:latin typeface="Arial Narrow" pitchFamily="-106" charset="0"/>
                        </a:rPr>
                        <a:t>†</a:t>
                      </a:r>
                      <a:endParaRPr kumimoji="0" lang="en-US" sz="2100" b="0" i="0" u="none" strike="noStrike" cap="none" normalizeH="0" baseline="30000">
                        <a:ln>
                          <a:noFill/>
                        </a:ln>
                        <a:solidFill>
                          <a:srgbClr val="FFFF00"/>
                        </a:solidFill>
                        <a:effectLst>
                          <a:outerShdw blurRad="38100" dist="38100" dir="2700000" algn="tl">
                            <a:srgbClr val="000000"/>
                          </a:outerShdw>
                        </a:effectLst>
                        <a:latin typeface="Arial Narrow" pitchFamily="-106" charset="0"/>
                      </a:endParaRPr>
                    </a:p>
                    <a:p>
                      <a:pPr marL="0" marR="0" lvl="0" indent="0" algn="ctr" defTabSz="977900" rtl="0" eaLnBrk="1" fontAlgn="base" latinLnBrk="0" hangingPunct="1">
                        <a:lnSpc>
                          <a:spcPct val="100000"/>
                        </a:lnSpc>
                        <a:spcBef>
                          <a:spcPct val="115000"/>
                        </a:spcBef>
                        <a:spcAft>
                          <a:spcPct val="0"/>
                        </a:spcAft>
                        <a:buClr>
                          <a:srgbClr val="FFFF00"/>
                        </a:buClr>
                        <a:buSzTx/>
                        <a:buFontTx/>
                        <a:buNone/>
                        <a:tabLst/>
                      </a:pPr>
                      <a:r>
                        <a:rPr kumimoji="0" lang="en-US" sz="2100" b="0" i="1" u="none" strike="noStrike" cap="none" normalizeH="0" baseline="0">
                          <a:ln>
                            <a:noFill/>
                          </a:ln>
                          <a:solidFill>
                            <a:srgbClr val="FF6600"/>
                          </a:solidFill>
                          <a:effectLst>
                            <a:outerShdw blurRad="38100" dist="38100" dir="2700000" algn="tl">
                              <a:srgbClr val="000000"/>
                            </a:outerShdw>
                          </a:effectLst>
                          <a:latin typeface="Arial Narrow" pitchFamily="-106" charset="0"/>
                        </a:rPr>
                        <a:t>No</a:t>
                      </a:r>
                    </a:p>
                  </a:txBody>
                  <a:tcPr horzOverflow="overflow">
                    <a:lnL>
                      <a:noFill/>
                    </a:lnL>
                    <a:lnR>
                      <a:noFill/>
                    </a:lnR>
                    <a:lnT w="57150" cap="flat" cmpd="sng" algn="ctr">
                      <a:solidFill>
                        <a:srgbClr val="99CCFF"/>
                      </a:solidFill>
                      <a:prstDash val="solid"/>
                      <a:round/>
                      <a:headEnd type="none" w="med" len="med"/>
                      <a:tailEnd type="none" w="med" len="med"/>
                    </a:lnT>
                    <a:lnB>
                      <a:noFill/>
                    </a:lnB>
                    <a:lnTlToBr>
                      <a:noFill/>
                    </a:lnTlToBr>
                    <a:lnBlToTr>
                      <a:noFill/>
                    </a:lnBlToTr>
                    <a:noFill/>
                  </a:tcPr>
                </a:tc>
                <a:tc>
                  <a:txBody>
                    <a:bodyPr/>
                    <a:lstStyle/>
                    <a:p>
                      <a:pPr marL="0" marR="0" lvl="0" indent="0" algn="ctr" defTabSz="977900" rtl="0" eaLnBrk="1" fontAlgn="base" latinLnBrk="0" hangingPunct="1">
                        <a:lnSpc>
                          <a:spcPct val="100000"/>
                        </a:lnSpc>
                        <a:spcBef>
                          <a:spcPct val="115000"/>
                        </a:spcBef>
                        <a:spcAft>
                          <a:spcPct val="0"/>
                        </a:spcAft>
                        <a:buClr>
                          <a:srgbClr val="FFFF00"/>
                        </a:buClr>
                        <a:buSzTx/>
                        <a:buFontTx/>
                        <a:buNone/>
                        <a:tabLst/>
                      </a:pPr>
                      <a:r>
                        <a:rPr kumimoji="0" lang="en-US" sz="2100" b="0" i="1" u="none" strike="noStrike" cap="none" normalizeH="0" baseline="0">
                          <a:ln>
                            <a:noFill/>
                          </a:ln>
                          <a:solidFill>
                            <a:srgbClr val="FF6600"/>
                          </a:solidFill>
                          <a:effectLst>
                            <a:outerShdw blurRad="38100" dist="38100" dir="2700000" algn="tl">
                              <a:srgbClr val="000000"/>
                            </a:outerShdw>
                          </a:effectLst>
                          <a:latin typeface="Arial Narrow" pitchFamily="-106" charset="0"/>
                        </a:rPr>
                        <a:t>No</a:t>
                      </a:r>
                    </a:p>
                    <a:p>
                      <a:pPr marL="0" marR="0" lvl="0" indent="0" algn="ctr" defTabSz="977900" rtl="0" eaLnBrk="1" fontAlgn="base" latinLnBrk="0" hangingPunct="1">
                        <a:lnSpc>
                          <a:spcPct val="100000"/>
                        </a:lnSpc>
                        <a:spcBef>
                          <a:spcPct val="115000"/>
                        </a:spcBef>
                        <a:spcAft>
                          <a:spcPct val="0"/>
                        </a:spcAft>
                        <a:buClr>
                          <a:srgbClr val="FFFF00"/>
                        </a:buClr>
                        <a:buSzTx/>
                        <a:buFontTx/>
                        <a:buNone/>
                        <a:tabLst/>
                      </a:pPr>
                      <a:r>
                        <a:rPr kumimoji="0" lang="en-US" sz="2100" b="0" i="1" u="none" strike="noStrike" cap="none" normalizeH="0" baseline="0">
                          <a:ln>
                            <a:noFill/>
                          </a:ln>
                          <a:solidFill>
                            <a:srgbClr val="FF6600"/>
                          </a:solidFill>
                          <a:effectLst>
                            <a:outerShdw blurRad="38100" dist="38100" dir="2700000" algn="tl">
                              <a:srgbClr val="000000"/>
                            </a:outerShdw>
                          </a:effectLst>
                          <a:latin typeface="Arial Narrow" pitchFamily="-106" charset="0"/>
                        </a:rPr>
                        <a:t>No</a:t>
                      </a:r>
                    </a:p>
                    <a:p>
                      <a:pPr marL="0" marR="0" lvl="0" indent="0" algn="ctr" defTabSz="977900" rtl="0" eaLnBrk="1" fontAlgn="base" latinLnBrk="0" hangingPunct="1">
                        <a:lnSpc>
                          <a:spcPct val="100000"/>
                        </a:lnSpc>
                        <a:spcBef>
                          <a:spcPct val="115000"/>
                        </a:spcBef>
                        <a:spcAft>
                          <a:spcPct val="0"/>
                        </a:spcAft>
                        <a:buClr>
                          <a:srgbClr val="FFFF00"/>
                        </a:buClr>
                        <a:buSzTx/>
                        <a:buFontTx/>
                        <a:buNone/>
                        <a:tabLst/>
                      </a:pPr>
                      <a:r>
                        <a:rPr kumimoji="0" lang="en-US" sz="2100" b="0" i="1" u="none" strike="noStrike" cap="none" normalizeH="0" baseline="0">
                          <a:ln>
                            <a:noFill/>
                          </a:ln>
                          <a:solidFill>
                            <a:srgbClr val="FF6600"/>
                          </a:solidFill>
                          <a:effectLst>
                            <a:outerShdw blurRad="38100" dist="38100" dir="2700000" algn="tl">
                              <a:srgbClr val="000000"/>
                            </a:outerShdw>
                          </a:effectLst>
                          <a:latin typeface="Arial Narrow" pitchFamily="-106" charset="0"/>
                        </a:rPr>
                        <a:t>No</a:t>
                      </a:r>
                    </a:p>
                    <a:p>
                      <a:pPr marL="0" marR="0" lvl="0" indent="0" algn="ctr" defTabSz="977900" rtl="0" eaLnBrk="1" fontAlgn="base" latinLnBrk="0" hangingPunct="1">
                        <a:lnSpc>
                          <a:spcPct val="100000"/>
                        </a:lnSpc>
                        <a:spcBef>
                          <a:spcPct val="115000"/>
                        </a:spcBef>
                        <a:spcAft>
                          <a:spcPct val="0"/>
                        </a:spcAft>
                        <a:buClr>
                          <a:srgbClr val="FFFF00"/>
                        </a:buClr>
                        <a:buSzTx/>
                        <a:buFontTx/>
                        <a:buNone/>
                        <a:tabLst/>
                      </a:pPr>
                      <a:r>
                        <a:rPr kumimoji="0" lang="en-US" sz="2100" b="0" i="1" u="none" strike="noStrike" cap="none" normalizeH="0" baseline="0">
                          <a:ln>
                            <a:noFill/>
                          </a:ln>
                          <a:solidFill>
                            <a:srgbClr val="FF6600"/>
                          </a:solidFill>
                          <a:effectLst>
                            <a:outerShdw blurRad="38100" dist="38100" dir="2700000" algn="tl">
                              <a:srgbClr val="000000"/>
                            </a:outerShdw>
                          </a:effectLst>
                          <a:latin typeface="Arial Narrow" pitchFamily="-106" charset="0"/>
                        </a:rPr>
                        <a:t>No</a:t>
                      </a:r>
                    </a:p>
                  </a:txBody>
                  <a:tcPr horzOverflow="overflow">
                    <a:lnL>
                      <a:noFill/>
                    </a:lnL>
                    <a:lnR>
                      <a:noFill/>
                    </a:lnR>
                    <a:lnT w="57150" cap="flat" cmpd="sng" algn="ctr">
                      <a:solidFill>
                        <a:srgbClr val="99CCFF"/>
                      </a:solidFill>
                      <a:prstDash val="solid"/>
                      <a:round/>
                      <a:headEnd type="none" w="med" len="med"/>
                      <a:tailEnd type="none" w="med" len="med"/>
                    </a:lnT>
                    <a:lnB>
                      <a:noFill/>
                    </a:lnB>
                    <a:lnTlToBr>
                      <a:noFill/>
                    </a:lnTlToBr>
                    <a:lnBlToTr>
                      <a:noFill/>
                    </a:lnBlToTr>
                    <a:noFill/>
                  </a:tcPr>
                </a:tc>
                <a:tc>
                  <a:txBody>
                    <a:bodyPr/>
                    <a:lstStyle/>
                    <a:p>
                      <a:pPr marL="0" marR="0" lvl="0" indent="0" algn="ctr" defTabSz="977900" rtl="0" eaLnBrk="1" fontAlgn="base" latinLnBrk="0" hangingPunct="1">
                        <a:lnSpc>
                          <a:spcPct val="100000"/>
                        </a:lnSpc>
                        <a:spcBef>
                          <a:spcPct val="115000"/>
                        </a:spcBef>
                        <a:spcAft>
                          <a:spcPct val="0"/>
                        </a:spcAft>
                        <a:buClr>
                          <a:srgbClr val="FFFF00"/>
                        </a:buClr>
                        <a:buSzTx/>
                        <a:buFontTx/>
                        <a:buNone/>
                        <a:tabLst/>
                      </a:pPr>
                      <a:r>
                        <a:rPr kumimoji="0" lang="en-US" sz="2100" b="0" i="1" u="none" strike="noStrike" cap="none" normalizeH="0" baseline="0">
                          <a:ln>
                            <a:noFill/>
                          </a:ln>
                          <a:solidFill>
                            <a:schemeClr val="accent2"/>
                          </a:solidFill>
                          <a:effectLst>
                            <a:outerShdw blurRad="38100" dist="38100" dir="2700000" algn="tl">
                              <a:srgbClr val="000000"/>
                            </a:outerShdw>
                          </a:effectLst>
                          <a:latin typeface="Arial Narrow" pitchFamily="-106" charset="0"/>
                        </a:rPr>
                        <a:t>Yes*</a:t>
                      </a:r>
                      <a:endParaRPr kumimoji="0" lang="en-US" sz="2100" b="0" i="1" u="none" strike="noStrike" cap="none" normalizeH="0" baseline="0">
                        <a:ln>
                          <a:noFill/>
                        </a:ln>
                        <a:solidFill>
                          <a:srgbClr val="FFFF00"/>
                        </a:solidFill>
                        <a:effectLst>
                          <a:outerShdw blurRad="38100" dist="38100" dir="2700000" algn="tl">
                            <a:srgbClr val="000000"/>
                          </a:outerShdw>
                        </a:effectLst>
                        <a:latin typeface="Arial Narrow" pitchFamily="-106" charset="0"/>
                      </a:endParaRPr>
                    </a:p>
                    <a:p>
                      <a:pPr marL="0" marR="0" lvl="0" indent="0" algn="ctr" defTabSz="977900" rtl="0" eaLnBrk="1" fontAlgn="base" latinLnBrk="0" hangingPunct="1">
                        <a:lnSpc>
                          <a:spcPct val="100000"/>
                        </a:lnSpc>
                        <a:spcBef>
                          <a:spcPct val="115000"/>
                        </a:spcBef>
                        <a:spcAft>
                          <a:spcPct val="0"/>
                        </a:spcAft>
                        <a:buClr>
                          <a:srgbClr val="FFFF00"/>
                        </a:buClr>
                        <a:buSzTx/>
                        <a:buFontTx/>
                        <a:buNone/>
                        <a:tabLst/>
                      </a:pPr>
                      <a:r>
                        <a:rPr kumimoji="0" lang="en-US" sz="2100" b="0" i="1" u="none" strike="noStrike" cap="none" normalizeH="0" baseline="0">
                          <a:ln>
                            <a:noFill/>
                          </a:ln>
                          <a:solidFill>
                            <a:srgbClr val="FF6600"/>
                          </a:solidFill>
                          <a:effectLst>
                            <a:outerShdw blurRad="38100" dist="38100" dir="2700000" algn="tl">
                              <a:srgbClr val="000000"/>
                            </a:outerShdw>
                          </a:effectLst>
                          <a:latin typeface="Arial Narrow" pitchFamily="-106" charset="0"/>
                        </a:rPr>
                        <a:t>No</a:t>
                      </a:r>
                    </a:p>
                    <a:p>
                      <a:pPr marL="0" marR="0" lvl="0" indent="0" algn="ctr" defTabSz="977900" rtl="0" eaLnBrk="1" fontAlgn="base" latinLnBrk="0" hangingPunct="1">
                        <a:lnSpc>
                          <a:spcPct val="100000"/>
                        </a:lnSpc>
                        <a:spcBef>
                          <a:spcPct val="115000"/>
                        </a:spcBef>
                        <a:spcAft>
                          <a:spcPct val="0"/>
                        </a:spcAft>
                        <a:buClr>
                          <a:srgbClr val="FFFF00"/>
                        </a:buClr>
                        <a:buSzTx/>
                        <a:buFontTx/>
                        <a:buNone/>
                        <a:tabLst/>
                      </a:pPr>
                      <a:r>
                        <a:rPr kumimoji="0" lang="en-US" sz="2100" b="0" i="1" u="none" strike="noStrike" cap="none" normalizeH="0" baseline="0">
                          <a:ln>
                            <a:noFill/>
                          </a:ln>
                          <a:solidFill>
                            <a:srgbClr val="FF6600"/>
                          </a:solidFill>
                          <a:effectLst>
                            <a:outerShdw blurRad="38100" dist="38100" dir="2700000" algn="tl">
                              <a:srgbClr val="000000"/>
                            </a:outerShdw>
                          </a:effectLst>
                          <a:latin typeface="Arial Narrow" pitchFamily="-106" charset="0"/>
                        </a:rPr>
                        <a:t>No</a:t>
                      </a:r>
                    </a:p>
                    <a:p>
                      <a:pPr marL="0" marR="0" lvl="0" indent="0" algn="ctr" defTabSz="977900" rtl="0" eaLnBrk="1" fontAlgn="base" latinLnBrk="0" hangingPunct="1">
                        <a:lnSpc>
                          <a:spcPct val="100000"/>
                        </a:lnSpc>
                        <a:spcBef>
                          <a:spcPct val="115000"/>
                        </a:spcBef>
                        <a:spcAft>
                          <a:spcPct val="0"/>
                        </a:spcAft>
                        <a:buClr>
                          <a:srgbClr val="FFFF00"/>
                        </a:buClr>
                        <a:buSzTx/>
                        <a:buFontTx/>
                        <a:buNone/>
                        <a:tabLst/>
                      </a:pPr>
                      <a:r>
                        <a:rPr kumimoji="0" lang="en-US" sz="2100" b="0" i="1" u="none" strike="noStrike" cap="none" normalizeH="0" baseline="0">
                          <a:ln>
                            <a:noFill/>
                          </a:ln>
                          <a:solidFill>
                            <a:srgbClr val="FF6600"/>
                          </a:solidFill>
                          <a:effectLst>
                            <a:outerShdw blurRad="38100" dist="38100" dir="2700000" algn="tl">
                              <a:srgbClr val="000000"/>
                            </a:outerShdw>
                          </a:effectLst>
                          <a:latin typeface="Arial Narrow" pitchFamily="-106" charset="0"/>
                        </a:rPr>
                        <a:t>No</a:t>
                      </a:r>
                    </a:p>
                  </a:txBody>
                  <a:tcPr horzOverflow="overflow">
                    <a:lnL>
                      <a:noFill/>
                    </a:lnL>
                    <a:lnR>
                      <a:noFill/>
                    </a:lnR>
                    <a:lnT w="57150" cap="flat" cmpd="sng" algn="ctr">
                      <a:solidFill>
                        <a:srgbClr val="99CCFF"/>
                      </a:solidFill>
                      <a:prstDash val="solid"/>
                      <a:round/>
                      <a:headEnd type="none" w="med" len="med"/>
                      <a:tailEnd type="none" w="med" len="med"/>
                    </a:lnT>
                    <a:lnB>
                      <a:noFill/>
                    </a:lnB>
                    <a:lnTlToBr>
                      <a:noFill/>
                    </a:lnTlToBr>
                    <a:lnBlToTr>
                      <a:noFill/>
                    </a:lnBlToTr>
                    <a:noFill/>
                  </a:tcPr>
                </a:tc>
                <a:tc>
                  <a:txBody>
                    <a:bodyPr/>
                    <a:lstStyle/>
                    <a:p>
                      <a:pPr marL="0" marR="0" lvl="0" indent="0" algn="ctr" defTabSz="977900" rtl="0" eaLnBrk="1" fontAlgn="base" latinLnBrk="0" hangingPunct="1">
                        <a:lnSpc>
                          <a:spcPct val="100000"/>
                        </a:lnSpc>
                        <a:spcBef>
                          <a:spcPct val="115000"/>
                        </a:spcBef>
                        <a:spcAft>
                          <a:spcPct val="0"/>
                        </a:spcAft>
                        <a:buClr>
                          <a:srgbClr val="FFFF00"/>
                        </a:buClr>
                        <a:buSzTx/>
                        <a:buFontTx/>
                        <a:buNone/>
                        <a:tabLst/>
                      </a:pPr>
                      <a:r>
                        <a:rPr kumimoji="0" lang="en-US" sz="2100" b="0" i="1" u="none" strike="noStrike" cap="none" normalizeH="0" baseline="0">
                          <a:ln>
                            <a:noFill/>
                          </a:ln>
                          <a:solidFill>
                            <a:srgbClr val="FF6600"/>
                          </a:solidFill>
                          <a:effectLst>
                            <a:outerShdw blurRad="38100" dist="38100" dir="2700000" algn="tl">
                              <a:srgbClr val="000000"/>
                            </a:outerShdw>
                          </a:effectLst>
                          <a:latin typeface="Arial Narrow" pitchFamily="-106" charset="0"/>
                        </a:rPr>
                        <a:t>No</a:t>
                      </a:r>
                    </a:p>
                    <a:p>
                      <a:pPr marL="0" marR="0" lvl="0" indent="0" algn="ctr" defTabSz="977900" rtl="0" eaLnBrk="1" fontAlgn="base" latinLnBrk="0" hangingPunct="1">
                        <a:lnSpc>
                          <a:spcPct val="100000"/>
                        </a:lnSpc>
                        <a:spcBef>
                          <a:spcPct val="115000"/>
                        </a:spcBef>
                        <a:spcAft>
                          <a:spcPct val="0"/>
                        </a:spcAft>
                        <a:buClr>
                          <a:srgbClr val="FFFF00"/>
                        </a:buClr>
                        <a:buSzTx/>
                        <a:buFontTx/>
                        <a:buNone/>
                        <a:tabLst/>
                      </a:pPr>
                      <a:r>
                        <a:rPr kumimoji="0" lang="en-US" sz="2100" b="0" i="1" u="none" strike="noStrike" cap="none" normalizeH="0" baseline="0">
                          <a:ln>
                            <a:noFill/>
                          </a:ln>
                          <a:solidFill>
                            <a:srgbClr val="FF6600"/>
                          </a:solidFill>
                          <a:effectLst>
                            <a:outerShdw blurRad="38100" dist="38100" dir="2700000" algn="tl">
                              <a:srgbClr val="000000"/>
                            </a:outerShdw>
                          </a:effectLst>
                          <a:latin typeface="Arial Narrow" pitchFamily="-106" charset="0"/>
                        </a:rPr>
                        <a:t>No</a:t>
                      </a:r>
                    </a:p>
                    <a:p>
                      <a:pPr marL="0" marR="0" lvl="0" indent="0" algn="ctr" defTabSz="977900" rtl="0" eaLnBrk="1" fontAlgn="base" latinLnBrk="0" hangingPunct="1">
                        <a:lnSpc>
                          <a:spcPct val="100000"/>
                        </a:lnSpc>
                        <a:spcBef>
                          <a:spcPct val="115000"/>
                        </a:spcBef>
                        <a:spcAft>
                          <a:spcPct val="0"/>
                        </a:spcAft>
                        <a:buClr>
                          <a:srgbClr val="FFFF00"/>
                        </a:buClr>
                        <a:buSzTx/>
                        <a:buFontTx/>
                        <a:buNone/>
                        <a:tabLst/>
                      </a:pPr>
                      <a:r>
                        <a:rPr kumimoji="0" lang="en-US" sz="2100" b="0" i="1" u="none" strike="noStrike" cap="none" normalizeH="0" baseline="0">
                          <a:ln>
                            <a:noFill/>
                          </a:ln>
                          <a:solidFill>
                            <a:srgbClr val="FF6600"/>
                          </a:solidFill>
                          <a:effectLst>
                            <a:outerShdw blurRad="38100" dist="38100" dir="2700000" algn="tl">
                              <a:srgbClr val="000000"/>
                            </a:outerShdw>
                          </a:effectLst>
                          <a:latin typeface="Arial Narrow" pitchFamily="-106" charset="0"/>
                        </a:rPr>
                        <a:t>No</a:t>
                      </a:r>
                    </a:p>
                    <a:p>
                      <a:pPr marL="0" marR="0" lvl="0" indent="0" algn="ctr" defTabSz="977900" rtl="0" eaLnBrk="1" fontAlgn="base" latinLnBrk="0" hangingPunct="1">
                        <a:lnSpc>
                          <a:spcPct val="100000"/>
                        </a:lnSpc>
                        <a:spcBef>
                          <a:spcPct val="115000"/>
                        </a:spcBef>
                        <a:spcAft>
                          <a:spcPct val="0"/>
                        </a:spcAft>
                        <a:buClr>
                          <a:srgbClr val="FFFF00"/>
                        </a:buClr>
                        <a:buSzTx/>
                        <a:buFontTx/>
                        <a:buNone/>
                        <a:tabLst/>
                      </a:pPr>
                      <a:r>
                        <a:rPr kumimoji="0" lang="en-US" sz="2100" b="0" i="1" u="none" strike="noStrike" cap="none" normalizeH="0" baseline="0">
                          <a:ln>
                            <a:noFill/>
                          </a:ln>
                          <a:solidFill>
                            <a:schemeClr val="accent2"/>
                          </a:solidFill>
                          <a:effectLst>
                            <a:outerShdw blurRad="38100" dist="38100" dir="2700000" algn="tl">
                              <a:srgbClr val="000000"/>
                            </a:outerShdw>
                          </a:effectLst>
                          <a:latin typeface="Arial Narrow" pitchFamily="-106" charset="0"/>
                        </a:rPr>
                        <a:t>Yes*</a:t>
                      </a:r>
                      <a:endParaRPr kumimoji="0" lang="en-US" sz="2100" b="0" i="1" u="none" strike="noStrike" cap="none" normalizeH="0" baseline="0">
                        <a:ln>
                          <a:noFill/>
                        </a:ln>
                        <a:solidFill>
                          <a:srgbClr val="FFFF00"/>
                        </a:solidFill>
                        <a:effectLst>
                          <a:outerShdw blurRad="38100" dist="38100" dir="2700000" algn="tl">
                            <a:srgbClr val="000000"/>
                          </a:outerShdw>
                        </a:effectLst>
                        <a:latin typeface="Arial Narrow" pitchFamily="-106" charset="0"/>
                      </a:endParaRPr>
                    </a:p>
                  </a:txBody>
                  <a:tcPr horzOverflow="overflow">
                    <a:lnL>
                      <a:noFill/>
                    </a:lnL>
                    <a:lnR>
                      <a:noFill/>
                    </a:lnR>
                    <a:lnT w="57150" cap="flat" cmpd="sng" algn="ctr">
                      <a:solidFill>
                        <a:srgbClr val="99CCFF"/>
                      </a:solidFill>
                      <a:prstDash val="solid"/>
                      <a:round/>
                      <a:headEnd type="none" w="med" len="med"/>
                      <a:tailEnd type="none" w="med" len="med"/>
                    </a:lnT>
                    <a:lnB>
                      <a:noFill/>
                    </a:lnB>
                    <a:lnTlToBr>
                      <a:noFill/>
                    </a:lnTlToBr>
                    <a:lnBlToTr>
                      <a:noFill/>
                    </a:lnBlToTr>
                    <a:noFill/>
                  </a:tcPr>
                </a:tc>
                <a:tc>
                  <a:txBody>
                    <a:bodyPr/>
                    <a:lstStyle/>
                    <a:p>
                      <a:pPr marL="0" marR="0" lvl="0" indent="0" algn="ctr" defTabSz="977900" rtl="0" eaLnBrk="1" fontAlgn="base" latinLnBrk="0" hangingPunct="1">
                        <a:lnSpc>
                          <a:spcPct val="100000"/>
                        </a:lnSpc>
                        <a:spcBef>
                          <a:spcPct val="115000"/>
                        </a:spcBef>
                        <a:spcAft>
                          <a:spcPct val="0"/>
                        </a:spcAft>
                        <a:buClr>
                          <a:srgbClr val="FFFF00"/>
                        </a:buClr>
                        <a:buSzTx/>
                        <a:buFontTx/>
                        <a:buNone/>
                        <a:tabLst/>
                      </a:pPr>
                      <a:r>
                        <a:rPr kumimoji="0" lang="en-US" sz="2100" b="0" i="1" u="none" strike="noStrike" cap="none" normalizeH="0" baseline="0" dirty="0">
                          <a:ln>
                            <a:noFill/>
                          </a:ln>
                          <a:solidFill>
                            <a:srgbClr val="FF6600"/>
                          </a:solidFill>
                          <a:effectLst>
                            <a:outerShdw blurRad="38100" dist="38100" dir="2700000" algn="tl">
                              <a:srgbClr val="000000"/>
                            </a:outerShdw>
                          </a:effectLst>
                          <a:latin typeface="Arial Narrow" pitchFamily="-106" charset="0"/>
                        </a:rPr>
                        <a:t>No</a:t>
                      </a:r>
                    </a:p>
                    <a:p>
                      <a:pPr marL="0" marR="0" lvl="0" indent="0" algn="ctr" defTabSz="977900" rtl="0" eaLnBrk="1" fontAlgn="base" latinLnBrk="0" hangingPunct="1">
                        <a:lnSpc>
                          <a:spcPct val="100000"/>
                        </a:lnSpc>
                        <a:spcBef>
                          <a:spcPct val="115000"/>
                        </a:spcBef>
                        <a:spcAft>
                          <a:spcPct val="0"/>
                        </a:spcAft>
                        <a:buClr>
                          <a:srgbClr val="FFFF00"/>
                        </a:buClr>
                        <a:buSzTx/>
                        <a:buFontTx/>
                        <a:buNone/>
                        <a:tabLst/>
                      </a:pPr>
                      <a:r>
                        <a:rPr kumimoji="0" lang="en-US" sz="2100" b="0" i="1" u="none" strike="noStrike" cap="none" normalizeH="0" baseline="0" dirty="0">
                          <a:ln>
                            <a:noFill/>
                          </a:ln>
                          <a:solidFill>
                            <a:srgbClr val="FF6600"/>
                          </a:solidFill>
                          <a:effectLst>
                            <a:outerShdw blurRad="38100" dist="38100" dir="2700000" algn="tl">
                              <a:srgbClr val="000000"/>
                            </a:outerShdw>
                          </a:effectLst>
                          <a:latin typeface="Arial Narrow" pitchFamily="-106" charset="0"/>
                        </a:rPr>
                        <a:t>No</a:t>
                      </a:r>
                    </a:p>
                    <a:p>
                      <a:pPr marL="0" marR="0" lvl="0" indent="0" algn="ctr" defTabSz="977900" rtl="0" eaLnBrk="1" fontAlgn="base" latinLnBrk="0" hangingPunct="1">
                        <a:lnSpc>
                          <a:spcPct val="100000"/>
                        </a:lnSpc>
                        <a:spcBef>
                          <a:spcPct val="115000"/>
                        </a:spcBef>
                        <a:spcAft>
                          <a:spcPct val="0"/>
                        </a:spcAft>
                        <a:buClr>
                          <a:srgbClr val="FFFF00"/>
                        </a:buClr>
                        <a:buSzTx/>
                        <a:buFontTx/>
                        <a:buNone/>
                        <a:tabLst/>
                      </a:pPr>
                      <a:r>
                        <a:rPr kumimoji="0" lang="en-US" sz="2100" b="0" i="1" u="none" strike="noStrike" cap="none" normalizeH="0" baseline="0" dirty="0">
                          <a:ln>
                            <a:noFill/>
                          </a:ln>
                          <a:solidFill>
                            <a:srgbClr val="FF6600"/>
                          </a:solidFill>
                          <a:effectLst>
                            <a:outerShdw blurRad="38100" dist="38100" dir="2700000" algn="tl">
                              <a:srgbClr val="000000"/>
                            </a:outerShdw>
                          </a:effectLst>
                          <a:latin typeface="Arial Narrow" pitchFamily="-106" charset="0"/>
                        </a:rPr>
                        <a:t>No</a:t>
                      </a:r>
                    </a:p>
                    <a:p>
                      <a:pPr marL="0" marR="0" lvl="0" indent="0" algn="ctr" defTabSz="977900" rtl="0" eaLnBrk="1" fontAlgn="base" latinLnBrk="0" hangingPunct="1">
                        <a:lnSpc>
                          <a:spcPct val="100000"/>
                        </a:lnSpc>
                        <a:spcBef>
                          <a:spcPct val="115000"/>
                        </a:spcBef>
                        <a:spcAft>
                          <a:spcPct val="0"/>
                        </a:spcAft>
                        <a:buClr>
                          <a:srgbClr val="FFFF00"/>
                        </a:buClr>
                        <a:buSzTx/>
                        <a:buFontTx/>
                        <a:buNone/>
                        <a:tabLst/>
                      </a:pPr>
                      <a:r>
                        <a:rPr kumimoji="0" lang="en-US" sz="2100" b="0" i="1" u="none" strike="noStrike" cap="none" normalizeH="0" baseline="0" dirty="0">
                          <a:ln>
                            <a:noFill/>
                          </a:ln>
                          <a:solidFill>
                            <a:srgbClr val="FF6600"/>
                          </a:solidFill>
                          <a:effectLst>
                            <a:outerShdw blurRad="38100" dist="38100" dir="2700000" algn="tl">
                              <a:srgbClr val="000000"/>
                            </a:outerShdw>
                          </a:effectLst>
                          <a:latin typeface="Arial Narrow" pitchFamily="-106" charset="0"/>
                        </a:rPr>
                        <a:t>No</a:t>
                      </a:r>
                    </a:p>
                  </a:txBody>
                  <a:tcPr horzOverflow="overflow">
                    <a:lnL>
                      <a:noFill/>
                    </a:lnL>
                    <a:lnR>
                      <a:noFill/>
                    </a:lnR>
                    <a:lnT w="57150" cap="flat" cmpd="sng" algn="ctr">
                      <a:solidFill>
                        <a:srgbClr val="99CCFF"/>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6341" name="Text Box 41"/>
          <p:cNvSpPr txBox="1">
            <a:spLocks noChangeArrowheads="1"/>
          </p:cNvSpPr>
          <p:nvPr/>
        </p:nvSpPr>
        <p:spPr bwMode="auto">
          <a:xfrm>
            <a:off x="152400" y="5851525"/>
            <a:ext cx="8328025" cy="1082675"/>
          </a:xfrm>
          <a:prstGeom prst="rect">
            <a:avLst/>
          </a:prstGeom>
          <a:noFill/>
          <a:ln w="12700">
            <a:noFill/>
            <a:miter lim="800000"/>
            <a:headEnd/>
            <a:tailEnd/>
          </a:ln>
        </p:spPr>
        <p:txBody>
          <a:bodyPr>
            <a:prstTxWarp prst="textNoShape">
              <a:avLst/>
            </a:prstTxWarp>
            <a:spAutoFit/>
          </a:bodyPr>
          <a:lstStyle/>
          <a:p>
            <a:pPr algn="l" eaLnBrk="0" hangingPunct="0"/>
            <a:r>
              <a:rPr lang="en-US" sz="900">
                <a:solidFill>
                  <a:schemeClr val="tx1"/>
                </a:solidFill>
              </a:rPr>
              <a:t>Dahlöf CG et al. </a:t>
            </a:r>
            <a:r>
              <a:rPr lang="en-US" sz="900" i="1">
                <a:solidFill>
                  <a:schemeClr val="tx1"/>
                </a:solidFill>
              </a:rPr>
              <a:t>Headache</a:t>
            </a:r>
            <a:r>
              <a:rPr lang="en-US" sz="900">
                <a:solidFill>
                  <a:schemeClr val="tx1"/>
                </a:solidFill>
              </a:rPr>
              <a:t>. 2002;42:99-113. </a:t>
            </a:r>
          </a:p>
          <a:p>
            <a:pPr algn="l" eaLnBrk="0" hangingPunct="0"/>
            <a:r>
              <a:rPr lang="en-US" sz="900">
                <a:solidFill>
                  <a:schemeClr val="tx1"/>
                </a:solidFill>
              </a:rPr>
              <a:t>MAOI = monoamine oxidase inhibitors., SRI = selective serotonin reuptake inhibitors.</a:t>
            </a:r>
          </a:p>
          <a:p>
            <a:pPr algn="l" eaLnBrk="0" hangingPunct="0"/>
            <a:r>
              <a:rPr lang="en-US" sz="900">
                <a:solidFill>
                  <a:schemeClr val="tx1"/>
                </a:solidFill>
              </a:rPr>
              <a:t>*Contraindicated.     </a:t>
            </a:r>
            <a:r>
              <a:rPr lang="en-US" sz="1000" b="1" baseline="30000">
                <a:solidFill>
                  <a:schemeClr val="tx1"/>
                </a:solidFill>
                <a:latin typeface="Arial Narrow" pitchFamily="-106" charset="0"/>
              </a:rPr>
              <a:t>†</a:t>
            </a:r>
            <a:r>
              <a:rPr lang="en-US" sz="900">
                <a:solidFill>
                  <a:schemeClr val="tx1"/>
                </a:solidFill>
              </a:rPr>
              <a:t>Modification to use required or may be required.</a:t>
            </a:r>
          </a:p>
          <a:p>
            <a:pPr algn="l" eaLnBrk="0" hangingPunct="0"/>
            <a:r>
              <a:rPr lang="en-US" sz="900">
                <a:solidFill>
                  <a:schemeClr val="tx1"/>
                </a:solidFill>
              </a:rPr>
              <a:t>AXERT</a:t>
            </a:r>
            <a:r>
              <a:rPr lang="en-US" sz="900" baseline="30000">
                <a:solidFill>
                  <a:schemeClr val="tx1"/>
                </a:solidFill>
              </a:rPr>
              <a:t>®</a:t>
            </a:r>
            <a:r>
              <a:rPr lang="en-US" sz="900">
                <a:solidFill>
                  <a:schemeClr val="tx1"/>
                </a:solidFill>
              </a:rPr>
              <a:t> (almotriptan malate) Tablets Prescribing Information. Imitrex (sumatriptan) Prescribing Information. Zomig (zolmitriptan) Prescribing Information. Amerge (naratriptan) Prescribing Information. Maxalt (rizatriptan) Prescribing Information. Frova (frovatriptan) Prescribing Information. Relpax (eletriptan) Prescribing Information. Association of the British Pharmaceutical Industry Medicines Compendium.</a:t>
            </a:r>
          </a:p>
          <a:p>
            <a:pPr algn="l" eaLnBrk="0" hangingPunct="0">
              <a:spcBef>
                <a:spcPct val="25000"/>
              </a:spcBef>
            </a:pPr>
            <a:endParaRPr lang="en-US" sz="900">
              <a:solidFill>
                <a:schemeClr val="tx1"/>
              </a:solidFill>
            </a:endParaRPr>
          </a:p>
        </p:txBody>
      </p:sp>
    </p:spTree>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91234" name="Rectangle 2"/>
          <p:cNvSpPr>
            <a:spLocks noGrp="1" noChangeArrowheads="1"/>
          </p:cNvSpPr>
          <p:nvPr>
            <p:ph type="title"/>
          </p:nvPr>
        </p:nvSpPr>
        <p:spPr>
          <a:xfrm>
            <a:off x="196850" y="457200"/>
            <a:ext cx="7423150" cy="838200"/>
          </a:xfrm>
        </p:spPr>
        <p:txBody>
          <a:bodyPr/>
          <a:lstStyle/>
          <a:p>
            <a:pPr algn="ctr" eaLnBrk="1" hangingPunct="1">
              <a:defRPr/>
            </a:pPr>
            <a:r>
              <a:rPr lang="en-US" sz="4000">
                <a:solidFill>
                  <a:srgbClr val="000066"/>
                </a:solidFill>
                <a:ea typeface="+mj-ea"/>
                <a:cs typeface="+mj-cs"/>
              </a:rPr>
              <a:t>SUMMARY OF ACUTE MIGRAINE MANAGEMENT</a:t>
            </a:r>
          </a:p>
        </p:txBody>
      </p:sp>
      <p:sp>
        <p:nvSpPr>
          <p:cNvPr id="991235" name="Rectangle 3"/>
          <p:cNvSpPr>
            <a:spLocks noChangeArrowheads="1"/>
          </p:cNvSpPr>
          <p:nvPr/>
        </p:nvSpPr>
        <p:spPr bwMode="auto">
          <a:xfrm>
            <a:off x="635000" y="3838575"/>
            <a:ext cx="8356600" cy="762000"/>
          </a:xfrm>
          <a:prstGeom prst="rect">
            <a:avLst/>
          </a:prstGeom>
          <a:noFill/>
          <a:ln w="9525">
            <a:noFill/>
            <a:miter lim="800000"/>
            <a:headEnd/>
            <a:tailEnd/>
          </a:ln>
        </p:spPr>
        <p:txBody>
          <a:bodyPr>
            <a:prstTxWarp prst="textNoShape">
              <a:avLst/>
            </a:prstTxWarp>
          </a:bodyPr>
          <a:lstStyle/>
          <a:p>
            <a:pPr marL="342900" indent="-342900" algn="l">
              <a:spcBef>
                <a:spcPct val="50000"/>
              </a:spcBef>
              <a:buClr>
                <a:srgbClr val="FFFF00"/>
              </a:buClr>
              <a:buSzPct val="75000"/>
              <a:buFont typeface="Marlett" pitchFamily="-106" charset="0"/>
              <a:buNone/>
            </a:pPr>
            <a:r>
              <a:rPr lang="en-US" sz="2400">
                <a:solidFill>
                  <a:schemeClr val="tx1"/>
                </a:solidFill>
              </a:rPr>
              <a:t>	Identify coexistent conditions that influence therapy</a:t>
            </a:r>
          </a:p>
        </p:txBody>
      </p:sp>
      <p:sp>
        <p:nvSpPr>
          <p:cNvPr id="991236" name="Rectangle 4"/>
          <p:cNvSpPr>
            <a:spLocks noChangeArrowheads="1"/>
          </p:cNvSpPr>
          <p:nvPr/>
        </p:nvSpPr>
        <p:spPr bwMode="auto">
          <a:xfrm>
            <a:off x="635000" y="1905000"/>
            <a:ext cx="8356600" cy="1066800"/>
          </a:xfrm>
          <a:prstGeom prst="rect">
            <a:avLst/>
          </a:prstGeom>
          <a:noFill/>
          <a:ln w="9525">
            <a:noFill/>
            <a:miter lim="800000"/>
            <a:headEnd/>
            <a:tailEnd/>
          </a:ln>
        </p:spPr>
        <p:txBody>
          <a:bodyPr>
            <a:prstTxWarp prst="textNoShape">
              <a:avLst/>
            </a:prstTxWarp>
          </a:bodyPr>
          <a:lstStyle/>
          <a:p>
            <a:pPr marL="342900" indent="-342900" algn="l">
              <a:lnSpc>
                <a:spcPct val="90000"/>
              </a:lnSpc>
              <a:spcBef>
                <a:spcPct val="50000"/>
              </a:spcBef>
              <a:buClr>
                <a:srgbClr val="FFFF00"/>
              </a:buClr>
              <a:buSzPct val="75000"/>
              <a:buFont typeface="Marlett" pitchFamily="-106" charset="0"/>
              <a:buNone/>
            </a:pPr>
            <a:r>
              <a:rPr lang="en-US" sz="2400">
                <a:solidFill>
                  <a:schemeClr val="tx1"/>
                </a:solidFill>
              </a:rPr>
              <a:t>	Make a specific, credible diagnosis and communicate it</a:t>
            </a:r>
          </a:p>
        </p:txBody>
      </p:sp>
      <p:sp>
        <p:nvSpPr>
          <p:cNvPr id="991237" name="Rectangle 5"/>
          <p:cNvSpPr>
            <a:spLocks noChangeArrowheads="1"/>
          </p:cNvSpPr>
          <p:nvPr/>
        </p:nvSpPr>
        <p:spPr bwMode="auto">
          <a:xfrm>
            <a:off x="652463" y="2209800"/>
            <a:ext cx="8356600" cy="1143000"/>
          </a:xfrm>
          <a:prstGeom prst="rect">
            <a:avLst/>
          </a:prstGeom>
          <a:noFill/>
          <a:ln w="9525">
            <a:noFill/>
            <a:miter lim="800000"/>
            <a:headEnd/>
            <a:tailEnd/>
          </a:ln>
        </p:spPr>
        <p:txBody>
          <a:bodyPr>
            <a:prstTxWarp prst="textNoShape">
              <a:avLst/>
            </a:prstTxWarp>
          </a:bodyPr>
          <a:lstStyle/>
          <a:p>
            <a:pPr marL="342900" indent="-342900" algn="l">
              <a:lnSpc>
                <a:spcPct val="105000"/>
              </a:lnSpc>
              <a:spcBef>
                <a:spcPct val="50000"/>
              </a:spcBef>
              <a:buClr>
                <a:srgbClr val="FFFF00"/>
              </a:buClr>
              <a:buSzPct val="75000"/>
              <a:buFont typeface="Marlett" pitchFamily="-106" charset="0"/>
              <a:buNone/>
            </a:pPr>
            <a:r>
              <a:rPr lang="en-US" sz="2400" dirty="0">
                <a:solidFill>
                  <a:schemeClr val="tx1"/>
                </a:solidFill>
              </a:rPr>
              <a:t>	Assess migraine severity and it’s impact on the patient</a:t>
            </a:r>
          </a:p>
        </p:txBody>
      </p:sp>
      <p:sp>
        <p:nvSpPr>
          <p:cNvPr id="991238" name="Rectangle 6"/>
          <p:cNvSpPr>
            <a:spLocks noChangeArrowheads="1"/>
          </p:cNvSpPr>
          <p:nvPr/>
        </p:nvSpPr>
        <p:spPr bwMode="auto">
          <a:xfrm>
            <a:off x="630238" y="3006725"/>
            <a:ext cx="8356600" cy="990600"/>
          </a:xfrm>
          <a:prstGeom prst="rect">
            <a:avLst/>
          </a:prstGeom>
          <a:noFill/>
          <a:ln w="9525">
            <a:noFill/>
            <a:miter lim="800000"/>
            <a:headEnd/>
            <a:tailEnd/>
          </a:ln>
        </p:spPr>
        <p:txBody>
          <a:bodyPr>
            <a:prstTxWarp prst="textNoShape">
              <a:avLst/>
            </a:prstTxWarp>
          </a:bodyPr>
          <a:lstStyle/>
          <a:p>
            <a:pPr marL="342900" indent="-342900" algn="l">
              <a:lnSpc>
                <a:spcPct val="70000"/>
              </a:lnSpc>
              <a:spcBef>
                <a:spcPct val="20000"/>
              </a:spcBef>
              <a:buClr>
                <a:srgbClr val="FFFF00"/>
              </a:buClr>
              <a:buSzPct val="75000"/>
              <a:buFont typeface="Marlett" pitchFamily="-106" charset="0"/>
              <a:buNone/>
            </a:pPr>
            <a:r>
              <a:rPr lang="en-US" sz="2400">
                <a:solidFill>
                  <a:schemeClr val="tx1"/>
                </a:solidFill>
              </a:rPr>
              <a:t>	Determine the patient’s preferences and needs </a:t>
            </a:r>
          </a:p>
          <a:p>
            <a:pPr marL="342900" indent="-342900" algn="l">
              <a:lnSpc>
                <a:spcPct val="70000"/>
              </a:lnSpc>
              <a:spcBef>
                <a:spcPct val="20000"/>
              </a:spcBef>
              <a:buClr>
                <a:srgbClr val="FFFF00"/>
              </a:buClr>
              <a:buSzPct val="75000"/>
              <a:buFont typeface="Marlett" pitchFamily="-106" charset="0"/>
              <a:buNone/>
            </a:pPr>
            <a:r>
              <a:rPr lang="en-US" sz="2400">
                <a:solidFill>
                  <a:schemeClr val="tx1"/>
                </a:solidFill>
              </a:rPr>
              <a:t>	(e.g., fast or complete relief, no AEs)</a:t>
            </a:r>
          </a:p>
        </p:txBody>
      </p:sp>
      <p:sp>
        <p:nvSpPr>
          <p:cNvPr id="991239" name="Rectangle 7"/>
          <p:cNvSpPr>
            <a:spLocks noChangeArrowheads="1"/>
          </p:cNvSpPr>
          <p:nvPr/>
        </p:nvSpPr>
        <p:spPr bwMode="auto">
          <a:xfrm>
            <a:off x="642938" y="4419600"/>
            <a:ext cx="8553450" cy="762000"/>
          </a:xfrm>
          <a:prstGeom prst="rect">
            <a:avLst/>
          </a:prstGeom>
          <a:noFill/>
          <a:ln w="9525">
            <a:noFill/>
            <a:miter lim="800000"/>
            <a:headEnd/>
            <a:tailEnd/>
          </a:ln>
        </p:spPr>
        <p:txBody>
          <a:bodyPr>
            <a:prstTxWarp prst="textNoShape">
              <a:avLst/>
            </a:prstTxWarp>
          </a:bodyPr>
          <a:lstStyle/>
          <a:p>
            <a:pPr marL="342900" indent="-342900" algn="l">
              <a:spcBef>
                <a:spcPct val="20000"/>
              </a:spcBef>
              <a:buClr>
                <a:srgbClr val="FFFF00"/>
              </a:buClr>
              <a:buSzPct val="75000"/>
              <a:buFont typeface="Marlett" pitchFamily="-106" charset="0"/>
              <a:buNone/>
            </a:pPr>
            <a:r>
              <a:rPr lang="en-US" sz="2400">
                <a:solidFill>
                  <a:schemeClr val="tx1"/>
                </a:solidFill>
              </a:rPr>
              <a:t>	Develop a therapeutic partnership and communicate realistic expectations</a:t>
            </a:r>
          </a:p>
        </p:txBody>
      </p:sp>
      <p:sp>
        <p:nvSpPr>
          <p:cNvPr id="991240" name="Rectangle 8"/>
          <p:cNvSpPr>
            <a:spLocks noChangeArrowheads="1"/>
          </p:cNvSpPr>
          <p:nvPr/>
        </p:nvSpPr>
        <p:spPr bwMode="auto">
          <a:xfrm>
            <a:off x="666750" y="5368925"/>
            <a:ext cx="8324850" cy="762000"/>
          </a:xfrm>
          <a:prstGeom prst="rect">
            <a:avLst/>
          </a:prstGeom>
          <a:noFill/>
          <a:ln w="9525">
            <a:noFill/>
            <a:miter lim="800000"/>
            <a:headEnd/>
            <a:tailEnd/>
          </a:ln>
        </p:spPr>
        <p:txBody>
          <a:bodyPr>
            <a:prstTxWarp prst="textNoShape">
              <a:avLst/>
            </a:prstTxWarp>
          </a:bodyPr>
          <a:lstStyle/>
          <a:p>
            <a:pPr marL="342900" indent="-342900" algn="l">
              <a:spcBef>
                <a:spcPct val="50000"/>
              </a:spcBef>
              <a:buClr>
                <a:srgbClr val="FFFF00"/>
              </a:buClr>
              <a:buSzPct val="75000"/>
              <a:buFont typeface="Marlett" pitchFamily="-106" charset="0"/>
              <a:buNone/>
            </a:pPr>
            <a:r>
              <a:rPr lang="en-US" sz="2400">
                <a:solidFill>
                  <a:schemeClr val="tx1"/>
                </a:solidFill>
              </a:rPr>
              <a:t>	Create plan based on migraine type and severity, as well as patient’s needs, preferences, and comorbidities </a:t>
            </a:r>
          </a:p>
        </p:txBody>
      </p:sp>
      <p:grpSp>
        <p:nvGrpSpPr>
          <p:cNvPr id="2" name="Group 9"/>
          <p:cNvGrpSpPr>
            <a:grpSpLocks/>
          </p:cNvGrpSpPr>
          <p:nvPr/>
        </p:nvGrpSpPr>
        <p:grpSpPr bwMode="auto">
          <a:xfrm>
            <a:off x="0" y="3898900"/>
            <a:ext cx="895350" cy="304800"/>
            <a:chOff x="2514" y="2592"/>
            <a:chExt cx="672" cy="192"/>
          </a:xfrm>
        </p:grpSpPr>
        <p:sp>
          <p:nvSpPr>
            <p:cNvPr id="58404" name="Rectangle 10"/>
            <p:cNvSpPr>
              <a:spLocks noChangeArrowheads="1"/>
            </p:cNvSpPr>
            <p:nvPr/>
          </p:nvSpPr>
          <p:spPr bwMode="auto">
            <a:xfrm>
              <a:off x="2994" y="2592"/>
              <a:ext cx="192" cy="192"/>
            </a:xfrm>
            <a:prstGeom prst="rect">
              <a:avLst/>
            </a:prstGeom>
            <a:solidFill>
              <a:srgbClr val="F2D13D"/>
            </a:solidFill>
            <a:ln w="28575">
              <a:solidFill>
                <a:srgbClr val="E23D28"/>
              </a:solidFill>
              <a:miter lim="800000"/>
              <a:headEnd/>
              <a:tailEnd/>
            </a:ln>
          </p:spPr>
          <p:txBody>
            <a:bodyPr wrap="none" anchor="ctr">
              <a:prstTxWarp prst="textNoShape">
                <a:avLst/>
              </a:prstTxWarp>
            </a:bodyPr>
            <a:lstStyle/>
            <a:p>
              <a:endParaRPr lang="en-US"/>
            </a:p>
          </p:txBody>
        </p:sp>
        <p:sp>
          <p:nvSpPr>
            <p:cNvPr id="58405" name="Line 11"/>
            <p:cNvSpPr>
              <a:spLocks noChangeShapeType="1"/>
            </p:cNvSpPr>
            <p:nvPr/>
          </p:nvSpPr>
          <p:spPr bwMode="auto">
            <a:xfrm flipH="1">
              <a:off x="2514" y="2784"/>
              <a:ext cx="480" cy="0"/>
            </a:xfrm>
            <a:prstGeom prst="line">
              <a:avLst/>
            </a:prstGeom>
            <a:noFill/>
            <a:ln w="28575">
              <a:solidFill>
                <a:srgbClr val="E23D28"/>
              </a:solidFill>
              <a:round/>
              <a:headEnd/>
              <a:tailEnd/>
            </a:ln>
          </p:spPr>
          <p:txBody>
            <a:bodyPr>
              <a:prstTxWarp prst="textNoShape">
                <a:avLst/>
              </a:prstTxWarp>
            </a:bodyPr>
            <a:lstStyle/>
            <a:p>
              <a:endParaRPr lang="en-US"/>
            </a:p>
          </p:txBody>
        </p:sp>
        <p:sp>
          <p:nvSpPr>
            <p:cNvPr id="58406" name="Line 12"/>
            <p:cNvSpPr>
              <a:spLocks noChangeShapeType="1"/>
            </p:cNvSpPr>
            <p:nvPr/>
          </p:nvSpPr>
          <p:spPr bwMode="auto">
            <a:xfrm>
              <a:off x="2760" y="2592"/>
              <a:ext cx="240" cy="0"/>
            </a:xfrm>
            <a:prstGeom prst="line">
              <a:avLst/>
            </a:prstGeom>
            <a:noFill/>
            <a:ln w="28575">
              <a:solidFill>
                <a:srgbClr val="E23D28"/>
              </a:solidFill>
              <a:round/>
              <a:headEnd/>
              <a:tailEnd/>
            </a:ln>
          </p:spPr>
          <p:txBody>
            <a:bodyPr>
              <a:prstTxWarp prst="textNoShape">
                <a:avLst/>
              </a:prstTxWarp>
            </a:bodyPr>
            <a:lstStyle/>
            <a:p>
              <a:endParaRPr lang="en-US"/>
            </a:p>
          </p:txBody>
        </p:sp>
      </p:grpSp>
      <p:grpSp>
        <p:nvGrpSpPr>
          <p:cNvPr id="3" name="Group 13"/>
          <p:cNvGrpSpPr>
            <a:grpSpLocks/>
          </p:cNvGrpSpPr>
          <p:nvPr/>
        </p:nvGrpSpPr>
        <p:grpSpPr bwMode="auto">
          <a:xfrm>
            <a:off x="0" y="3009900"/>
            <a:ext cx="895350" cy="304800"/>
            <a:chOff x="2514" y="2592"/>
            <a:chExt cx="672" cy="192"/>
          </a:xfrm>
        </p:grpSpPr>
        <p:sp>
          <p:nvSpPr>
            <p:cNvPr id="58401" name="Rectangle 14"/>
            <p:cNvSpPr>
              <a:spLocks noChangeArrowheads="1"/>
            </p:cNvSpPr>
            <p:nvPr/>
          </p:nvSpPr>
          <p:spPr bwMode="auto">
            <a:xfrm>
              <a:off x="2994" y="2592"/>
              <a:ext cx="192" cy="192"/>
            </a:xfrm>
            <a:prstGeom prst="rect">
              <a:avLst/>
            </a:prstGeom>
            <a:solidFill>
              <a:srgbClr val="F2D13D"/>
            </a:solidFill>
            <a:ln w="28575">
              <a:solidFill>
                <a:srgbClr val="E23D28"/>
              </a:solidFill>
              <a:miter lim="800000"/>
              <a:headEnd/>
              <a:tailEnd/>
            </a:ln>
          </p:spPr>
          <p:txBody>
            <a:bodyPr wrap="none" anchor="ctr">
              <a:prstTxWarp prst="textNoShape">
                <a:avLst/>
              </a:prstTxWarp>
            </a:bodyPr>
            <a:lstStyle/>
            <a:p>
              <a:endParaRPr lang="en-US"/>
            </a:p>
          </p:txBody>
        </p:sp>
        <p:sp>
          <p:nvSpPr>
            <p:cNvPr id="58402" name="Line 15"/>
            <p:cNvSpPr>
              <a:spLocks noChangeShapeType="1"/>
            </p:cNvSpPr>
            <p:nvPr/>
          </p:nvSpPr>
          <p:spPr bwMode="auto">
            <a:xfrm flipH="1">
              <a:off x="2514" y="2784"/>
              <a:ext cx="480" cy="0"/>
            </a:xfrm>
            <a:prstGeom prst="line">
              <a:avLst/>
            </a:prstGeom>
            <a:noFill/>
            <a:ln w="28575">
              <a:solidFill>
                <a:srgbClr val="E23D28"/>
              </a:solidFill>
              <a:round/>
              <a:headEnd/>
              <a:tailEnd/>
            </a:ln>
          </p:spPr>
          <p:txBody>
            <a:bodyPr>
              <a:prstTxWarp prst="textNoShape">
                <a:avLst/>
              </a:prstTxWarp>
            </a:bodyPr>
            <a:lstStyle/>
            <a:p>
              <a:endParaRPr lang="en-US"/>
            </a:p>
          </p:txBody>
        </p:sp>
        <p:sp>
          <p:nvSpPr>
            <p:cNvPr id="58403" name="Line 16"/>
            <p:cNvSpPr>
              <a:spLocks noChangeShapeType="1"/>
            </p:cNvSpPr>
            <p:nvPr/>
          </p:nvSpPr>
          <p:spPr bwMode="auto">
            <a:xfrm>
              <a:off x="2760" y="2592"/>
              <a:ext cx="240" cy="0"/>
            </a:xfrm>
            <a:prstGeom prst="line">
              <a:avLst/>
            </a:prstGeom>
            <a:noFill/>
            <a:ln w="28575">
              <a:solidFill>
                <a:srgbClr val="E23D28"/>
              </a:solidFill>
              <a:round/>
              <a:headEnd/>
              <a:tailEnd/>
            </a:ln>
          </p:spPr>
          <p:txBody>
            <a:bodyPr>
              <a:prstTxWarp prst="textNoShape">
                <a:avLst/>
              </a:prstTxWarp>
            </a:bodyPr>
            <a:lstStyle/>
            <a:p>
              <a:endParaRPr lang="en-US"/>
            </a:p>
          </p:txBody>
        </p:sp>
      </p:grpSp>
      <p:grpSp>
        <p:nvGrpSpPr>
          <p:cNvPr id="4" name="Group 17"/>
          <p:cNvGrpSpPr>
            <a:grpSpLocks/>
          </p:cNvGrpSpPr>
          <p:nvPr/>
        </p:nvGrpSpPr>
        <p:grpSpPr bwMode="auto">
          <a:xfrm>
            <a:off x="0" y="2343150"/>
            <a:ext cx="895350" cy="304800"/>
            <a:chOff x="2514" y="2592"/>
            <a:chExt cx="672" cy="192"/>
          </a:xfrm>
        </p:grpSpPr>
        <p:sp>
          <p:nvSpPr>
            <p:cNvPr id="58398" name="Rectangle 18"/>
            <p:cNvSpPr>
              <a:spLocks noChangeArrowheads="1"/>
            </p:cNvSpPr>
            <p:nvPr/>
          </p:nvSpPr>
          <p:spPr bwMode="auto">
            <a:xfrm>
              <a:off x="2994" y="2592"/>
              <a:ext cx="192" cy="192"/>
            </a:xfrm>
            <a:prstGeom prst="rect">
              <a:avLst/>
            </a:prstGeom>
            <a:solidFill>
              <a:srgbClr val="F2D13D"/>
            </a:solidFill>
            <a:ln w="28575">
              <a:solidFill>
                <a:srgbClr val="E23D28"/>
              </a:solidFill>
              <a:miter lim="800000"/>
              <a:headEnd/>
              <a:tailEnd/>
            </a:ln>
          </p:spPr>
          <p:txBody>
            <a:bodyPr wrap="none" anchor="ctr">
              <a:prstTxWarp prst="textNoShape">
                <a:avLst/>
              </a:prstTxWarp>
            </a:bodyPr>
            <a:lstStyle/>
            <a:p>
              <a:endParaRPr lang="en-US"/>
            </a:p>
          </p:txBody>
        </p:sp>
        <p:sp>
          <p:nvSpPr>
            <p:cNvPr id="58399" name="Line 19"/>
            <p:cNvSpPr>
              <a:spLocks noChangeShapeType="1"/>
            </p:cNvSpPr>
            <p:nvPr/>
          </p:nvSpPr>
          <p:spPr bwMode="auto">
            <a:xfrm flipH="1">
              <a:off x="2514" y="2784"/>
              <a:ext cx="480" cy="0"/>
            </a:xfrm>
            <a:prstGeom prst="line">
              <a:avLst/>
            </a:prstGeom>
            <a:noFill/>
            <a:ln w="28575">
              <a:solidFill>
                <a:srgbClr val="E23D28"/>
              </a:solidFill>
              <a:round/>
              <a:headEnd/>
              <a:tailEnd/>
            </a:ln>
          </p:spPr>
          <p:txBody>
            <a:bodyPr>
              <a:prstTxWarp prst="textNoShape">
                <a:avLst/>
              </a:prstTxWarp>
            </a:bodyPr>
            <a:lstStyle/>
            <a:p>
              <a:endParaRPr lang="en-US"/>
            </a:p>
          </p:txBody>
        </p:sp>
        <p:sp>
          <p:nvSpPr>
            <p:cNvPr id="58400" name="Line 20"/>
            <p:cNvSpPr>
              <a:spLocks noChangeShapeType="1"/>
            </p:cNvSpPr>
            <p:nvPr/>
          </p:nvSpPr>
          <p:spPr bwMode="auto">
            <a:xfrm>
              <a:off x="2760" y="2592"/>
              <a:ext cx="240" cy="0"/>
            </a:xfrm>
            <a:prstGeom prst="line">
              <a:avLst/>
            </a:prstGeom>
            <a:noFill/>
            <a:ln w="28575">
              <a:solidFill>
                <a:srgbClr val="E23D28"/>
              </a:solidFill>
              <a:round/>
              <a:headEnd/>
              <a:tailEnd/>
            </a:ln>
          </p:spPr>
          <p:txBody>
            <a:bodyPr>
              <a:prstTxWarp prst="textNoShape">
                <a:avLst/>
              </a:prstTxWarp>
            </a:bodyPr>
            <a:lstStyle/>
            <a:p>
              <a:endParaRPr lang="en-US"/>
            </a:p>
          </p:txBody>
        </p:sp>
      </p:grpSp>
      <p:grpSp>
        <p:nvGrpSpPr>
          <p:cNvPr id="5" name="Group 21"/>
          <p:cNvGrpSpPr>
            <a:grpSpLocks/>
          </p:cNvGrpSpPr>
          <p:nvPr/>
        </p:nvGrpSpPr>
        <p:grpSpPr bwMode="auto">
          <a:xfrm>
            <a:off x="0" y="1981200"/>
            <a:ext cx="895350" cy="304800"/>
            <a:chOff x="2514" y="2592"/>
            <a:chExt cx="672" cy="192"/>
          </a:xfrm>
        </p:grpSpPr>
        <p:sp>
          <p:nvSpPr>
            <p:cNvPr id="58395" name="Rectangle 22"/>
            <p:cNvSpPr>
              <a:spLocks noChangeArrowheads="1"/>
            </p:cNvSpPr>
            <p:nvPr/>
          </p:nvSpPr>
          <p:spPr bwMode="auto">
            <a:xfrm>
              <a:off x="2994" y="2592"/>
              <a:ext cx="192" cy="192"/>
            </a:xfrm>
            <a:prstGeom prst="rect">
              <a:avLst/>
            </a:prstGeom>
            <a:solidFill>
              <a:srgbClr val="F2D13D"/>
            </a:solidFill>
            <a:ln w="28575">
              <a:solidFill>
                <a:srgbClr val="E23D28"/>
              </a:solidFill>
              <a:miter lim="800000"/>
              <a:headEnd/>
              <a:tailEnd/>
            </a:ln>
          </p:spPr>
          <p:txBody>
            <a:bodyPr wrap="none" anchor="ctr">
              <a:prstTxWarp prst="textNoShape">
                <a:avLst/>
              </a:prstTxWarp>
            </a:bodyPr>
            <a:lstStyle/>
            <a:p>
              <a:endParaRPr lang="en-US"/>
            </a:p>
          </p:txBody>
        </p:sp>
        <p:sp>
          <p:nvSpPr>
            <p:cNvPr id="58396" name="Line 23"/>
            <p:cNvSpPr>
              <a:spLocks noChangeShapeType="1"/>
            </p:cNvSpPr>
            <p:nvPr/>
          </p:nvSpPr>
          <p:spPr bwMode="auto">
            <a:xfrm flipH="1">
              <a:off x="2514" y="2784"/>
              <a:ext cx="480" cy="0"/>
            </a:xfrm>
            <a:prstGeom prst="line">
              <a:avLst/>
            </a:prstGeom>
            <a:noFill/>
            <a:ln w="28575">
              <a:solidFill>
                <a:srgbClr val="E23D28"/>
              </a:solidFill>
              <a:round/>
              <a:headEnd/>
              <a:tailEnd/>
            </a:ln>
          </p:spPr>
          <p:txBody>
            <a:bodyPr>
              <a:prstTxWarp prst="textNoShape">
                <a:avLst/>
              </a:prstTxWarp>
            </a:bodyPr>
            <a:lstStyle/>
            <a:p>
              <a:endParaRPr lang="en-US"/>
            </a:p>
          </p:txBody>
        </p:sp>
        <p:sp>
          <p:nvSpPr>
            <p:cNvPr id="58397" name="Line 24"/>
            <p:cNvSpPr>
              <a:spLocks noChangeShapeType="1"/>
            </p:cNvSpPr>
            <p:nvPr/>
          </p:nvSpPr>
          <p:spPr bwMode="auto">
            <a:xfrm>
              <a:off x="2760" y="2592"/>
              <a:ext cx="240" cy="0"/>
            </a:xfrm>
            <a:prstGeom prst="line">
              <a:avLst/>
            </a:prstGeom>
            <a:noFill/>
            <a:ln w="28575">
              <a:solidFill>
                <a:srgbClr val="E23D28"/>
              </a:solidFill>
              <a:round/>
              <a:headEnd/>
              <a:tailEnd/>
            </a:ln>
          </p:spPr>
          <p:txBody>
            <a:bodyPr>
              <a:prstTxWarp prst="textNoShape">
                <a:avLst/>
              </a:prstTxWarp>
            </a:bodyPr>
            <a:lstStyle/>
            <a:p>
              <a:endParaRPr lang="en-US"/>
            </a:p>
          </p:txBody>
        </p:sp>
      </p:grpSp>
      <p:grpSp>
        <p:nvGrpSpPr>
          <p:cNvPr id="6" name="Group 25"/>
          <p:cNvGrpSpPr>
            <a:grpSpLocks/>
          </p:cNvGrpSpPr>
          <p:nvPr/>
        </p:nvGrpSpPr>
        <p:grpSpPr bwMode="auto">
          <a:xfrm>
            <a:off x="0" y="4495800"/>
            <a:ext cx="895350" cy="304800"/>
            <a:chOff x="2514" y="2592"/>
            <a:chExt cx="672" cy="192"/>
          </a:xfrm>
        </p:grpSpPr>
        <p:sp>
          <p:nvSpPr>
            <p:cNvPr id="58392" name="Rectangle 26"/>
            <p:cNvSpPr>
              <a:spLocks noChangeArrowheads="1"/>
            </p:cNvSpPr>
            <p:nvPr/>
          </p:nvSpPr>
          <p:spPr bwMode="auto">
            <a:xfrm>
              <a:off x="2994" y="2592"/>
              <a:ext cx="192" cy="192"/>
            </a:xfrm>
            <a:prstGeom prst="rect">
              <a:avLst/>
            </a:prstGeom>
            <a:solidFill>
              <a:srgbClr val="F2D13D"/>
            </a:solidFill>
            <a:ln w="28575">
              <a:solidFill>
                <a:srgbClr val="E23D28"/>
              </a:solidFill>
              <a:miter lim="800000"/>
              <a:headEnd/>
              <a:tailEnd/>
            </a:ln>
          </p:spPr>
          <p:txBody>
            <a:bodyPr wrap="none" anchor="ctr">
              <a:prstTxWarp prst="textNoShape">
                <a:avLst/>
              </a:prstTxWarp>
            </a:bodyPr>
            <a:lstStyle/>
            <a:p>
              <a:endParaRPr lang="en-US"/>
            </a:p>
          </p:txBody>
        </p:sp>
        <p:sp>
          <p:nvSpPr>
            <p:cNvPr id="58393" name="Line 27"/>
            <p:cNvSpPr>
              <a:spLocks noChangeShapeType="1"/>
            </p:cNvSpPr>
            <p:nvPr/>
          </p:nvSpPr>
          <p:spPr bwMode="auto">
            <a:xfrm flipH="1">
              <a:off x="2514" y="2784"/>
              <a:ext cx="480" cy="0"/>
            </a:xfrm>
            <a:prstGeom prst="line">
              <a:avLst/>
            </a:prstGeom>
            <a:noFill/>
            <a:ln w="28575">
              <a:solidFill>
                <a:srgbClr val="E23D28"/>
              </a:solidFill>
              <a:round/>
              <a:headEnd/>
              <a:tailEnd/>
            </a:ln>
          </p:spPr>
          <p:txBody>
            <a:bodyPr>
              <a:prstTxWarp prst="textNoShape">
                <a:avLst/>
              </a:prstTxWarp>
            </a:bodyPr>
            <a:lstStyle/>
            <a:p>
              <a:endParaRPr lang="en-US"/>
            </a:p>
          </p:txBody>
        </p:sp>
        <p:sp>
          <p:nvSpPr>
            <p:cNvPr id="58394" name="Line 28"/>
            <p:cNvSpPr>
              <a:spLocks noChangeShapeType="1"/>
            </p:cNvSpPr>
            <p:nvPr/>
          </p:nvSpPr>
          <p:spPr bwMode="auto">
            <a:xfrm>
              <a:off x="2760" y="2592"/>
              <a:ext cx="240" cy="0"/>
            </a:xfrm>
            <a:prstGeom prst="line">
              <a:avLst/>
            </a:prstGeom>
            <a:noFill/>
            <a:ln w="28575">
              <a:solidFill>
                <a:srgbClr val="E23D28"/>
              </a:solidFill>
              <a:round/>
              <a:headEnd/>
              <a:tailEnd/>
            </a:ln>
          </p:spPr>
          <p:txBody>
            <a:bodyPr>
              <a:prstTxWarp prst="textNoShape">
                <a:avLst/>
              </a:prstTxWarp>
            </a:bodyPr>
            <a:lstStyle/>
            <a:p>
              <a:endParaRPr lang="en-US"/>
            </a:p>
          </p:txBody>
        </p:sp>
      </p:grpSp>
      <p:grpSp>
        <p:nvGrpSpPr>
          <p:cNvPr id="7" name="Group 29"/>
          <p:cNvGrpSpPr>
            <a:grpSpLocks/>
          </p:cNvGrpSpPr>
          <p:nvPr/>
        </p:nvGrpSpPr>
        <p:grpSpPr bwMode="auto">
          <a:xfrm>
            <a:off x="0" y="5427663"/>
            <a:ext cx="895350" cy="304800"/>
            <a:chOff x="2514" y="2592"/>
            <a:chExt cx="672" cy="192"/>
          </a:xfrm>
        </p:grpSpPr>
        <p:sp>
          <p:nvSpPr>
            <p:cNvPr id="58389" name="Rectangle 30"/>
            <p:cNvSpPr>
              <a:spLocks noChangeArrowheads="1"/>
            </p:cNvSpPr>
            <p:nvPr/>
          </p:nvSpPr>
          <p:spPr bwMode="auto">
            <a:xfrm>
              <a:off x="2994" y="2592"/>
              <a:ext cx="192" cy="192"/>
            </a:xfrm>
            <a:prstGeom prst="rect">
              <a:avLst/>
            </a:prstGeom>
            <a:solidFill>
              <a:srgbClr val="F2D13D"/>
            </a:solidFill>
            <a:ln w="28575">
              <a:solidFill>
                <a:srgbClr val="E23D28"/>
              </a:solidFill>
              <a:miter lim="800000"/>
              <a:headEnd/>
              <a:tailEnd/>
            </a:ln>
          </p:spPr>
          <p:txBody>
            <a:bodyPr wrap="none" anchor="ctr">
              <a:prstTxWarp prst="textNoShape">
                <a:avLst/>
              </a:prstTxWarp>
            </a:bodyPr>
            <a:lstStyle/>
            <a:p>
              <a:endParaRPr lang="en-US"/>
            </a:p>
          </p:txBody>
        </p:sp>
        <p:sp>
          <p:nvSpPr>
            <p:cNvPr id="58390" name="Line 31"/>
            <p:cNvSpPr>
              <a:spLocks noChangeShapeType="1"/>
            </p:cNvSpPr>
            <p:nvPr/>
          </p:nvSpPr>
          <p:spPr bwMode="auto">
            <a:xfrm flipH="1">
              <a:off x="2514" y="2784"/>
              <a:ext cx="480" cy="0"/>
            </a:xfrm>
            <a:prstGeom prst="line">
              <a:avLst/>
            </a:prstGeom>
            <a:noFill/>
            <a:ln w="28575">
              <a:solidFill>
                <a:srgbClr val="E23D28"/>
              </a:solidFill>
              <a:round/>
              <a:headEnd/>
              <a:tailEnd/>
            </a:ln>
          </p:spPr>
          <p:txBody>
            <a:bodyPr>
              <a:prstTxWarp prst="textNoShape">
                <a:avLst/>
              </a:prstTxWarp>
            </a:bodyPr>
            <a:lstStyle/>
            <a:p>
              <a:endParaRPr lang="en-US"/>
            </a:p>
          </p:txBody>
        </p:sp>
        <p:sp>
          <p:nvSpPr>
            <p:cNvPr id="58391" name="Line 32"/>
            <p:cNvSpPr>
              <a:spLocks noChangeShapeType="1"/>
            </p:cNvSpPr>
            <p:nvPr/>
          </p:nvSpPr>
          <p:spPr bwMode="auto">
            <a:xfrm>
              <a:off x="2760" y="2592"/>
              <a:ext cx="240" cy="0"/>
            </a:xfrm>
            <a:prstGeom prst="line">
              <a:avLst/>
            </a:prstGeom>
            <a:noFill/>
            <a:ln w="28575">
              <a:solidFill>
                <a:srgbClr val="E23D28"/>
              </a:solidFill>
              <a:round/>
              <a:headEnd/>
              <a:tailEnd/>
            </a:ln>
          </p:spPr>
          <p:txBody>
            <a:bodyPr>
              <a:prstTxWarp prst="textNoShape">
                <a:avLst/>
              </a:prstTxWarp>
            </a:bodyPr>
            <a:lstStyle/>
            <a:p>
              <a:endParaRPr lang="en-US"/>
            </a:p>
          </p:txBody>
        </p:sp>
      </p:grpSp>
      <p:grpSp>
        <p:nvGrpSpPr>
          <p:cNvPr id="8" name="Group 33"/>
          <p:cNvGrpSpPr>
            <a:grpSpLocks/>
          </p:cNvGrpSpPr>
          <p:nvPr/>
        </p:nvGrpSpPr>
        <p:grpSpPr bwMode="auto">
          <a:xfrm>
            <a:off x="19050" y="6359525"/>
            <a:ext cx="895350" cy="304800"/>
            <a:chOff x="2514" y="2592"/>
            <a:chExt cx="672" cy="192"/>
          </a:xfrm>
        </p:grpSpPr>
        <p:sp>
          <p:nvSpPr>
            <p:cNvPr id="58386" name="Rectangle 34"/>
            <p:cNvSpPr>
              <a:spLocks noChangeArrowheads="1"/>
            </p:cNvSpPr>
            <p:nvPr/>
          </p:nvSpPr>
          <p:spPr bwMode="auto">
            <a:xfrm>
              <a:off x="2994" y="2592"/>
              <a:ext cx="192" cy="192"/>
            </a:xfrm>
            <a:prstGeom prst="rect">
              <a:avLst/>
            </a:prstGeom>
            <a:solidFill>
              <a:srgbClr val="F2D13D"/>
            </a:solidFill>
            <a:ln w="28575">
              <a:solidFill>
                <a:srgbClr val="E23D28"/>
              </a:solidFill>
              <a:miter lim="800000"/>
              <a:headEnd/>
              <a:tailEnd/>
            </a:ln>
          </p:spPr>
          <p:txBody>
            <a:bodyPr wrap="none" anchor="ctr">
              <a:prstTxWarp prst="textNoShape">
                <a:avLst/>
              </a:prstTxWarp>
            </a:bodyPr>
            <a:lstStyle/>
            <a:p>
              <a:endParaRPr lang="en-US"/>
            </a:p>
          </p:txBody>
        </p:sp>
        <p:sp>
          <p:nvSpPr>
            <p:cNvPr id="58387" name="Line 35"/>
            <p:cNvSpPr>
              <a:spLocks noChangeShapeType="1"/>
            </p:cNvSpPr>
            <p:nvPr/>
          </p:nvSpPr>
          <p:spPr bwMode="auto">
            <a:xfrm flipH="1">
              <a:off x="2514" y="2784"/>
              <a:ext cx="480" cy="0"/>
            </a:xfrm>
            <a:prstGeom prst="line">
              <a:avLst/>
            </a:prstGeom>
            <a:noFill/>
            <a:ln w="28575">
              <a:solidFill>
                <a:srgbClr val="E23D28"/>
              </a:solidFill>
              <a:round/>
              <a:headEnd/>
              <a:tailEnd/>
            </a:ln>
          </p:spPr>
          <p:txBody>
            <a:bodyPr>
              <a:prstTxWarp prst="textNoShape">
                <a:avLst/>
              </a:prstTxWarp>
            </a:bodyPr>
            <a:lstStyle/>
            <a:p>
              <a:endParaRPr lang="en-US"/>
            </a:p>
          </p:txBody>
        </p:sp>
        <p:sp>
          <p:nvSpPr>
            <p:cNvPr id="58388" name="Line 36"/>
            <p:cNvSpPr>
              <a:spLocks noChangeShapeType="1"/>
            </p:cNvSpPr>
            <p:nvPr/>
          </p:nvSpPr>
          <p:spPr bwMode="auto">
            <a:xfrm>
              <a:off x="2760" y="2592"/>
              <a:ext cx="240" cy="0"/>
            </a:xfrm>
            <a:prstGeom prst="line">
              <a:avLst/>
            </a:prstGeom>
            <a:noFill/>
            <a:ln w="28575">
              <a:solidFill>
                <a:srgbClr val="E23D28"/>
              </a:solidFill>
              <a:round/>
              <a:headEnd/>
              <a:tailEnd/>
            </a:ln>
          </p:spPr>
          <p:txBody>
            <a:bodyPr>
              <a:prstTxWarp prst="textNoShape">
                <a:avLst/>
              </a:prstTxWarp>
            </a:bodyPr>
            <a:lstStyle/>
            <a:p>
              <a:endParaRPr lang="en-US"/>
            </a:p>
          </p:txBody>
        </p:sp>
      </p:grpSp>
      <p:sp>
        <p:nvSpPr>
          <p:cNvPr id="991269" name="Rectangle 37"/>
          <p:cNvSpPr>
            <a:spLocks noChangeArrowheads="1"/>
          </p:cNvSpPr>
          <p:nvPr/>
        </p:nvSpPr>
        <p:spPr bwMode="auto">
          <a:xfrm>
            <a:off x="990600" y="6283325"/>
            <a:ext cx="7334250" cy="762000"/>
          </a:xfrm>
          <a:prstGeom prst="rect">
            <a:avLst/>
          </a:prstGeom>
          <a:noFill/>
          <a:ln w="9525">
            <a:noFill/>
            <a:miter lim="800000"/>
            <a:headEnd/>
            <a:tailEnd/>
          </a:ln>
        </p:spPr>
        <p:txBody>
          <a:bodyPr>
            <a:prstTxWarp prst="textNoShape">
              <a:avLst/>
            </a:prstTxWarp>
          </a:bodyPr>
          <a:lstStyle/>
          <a:p>
            <a:pPr marL="342900" indent="-342900" algn="l">
              <a:spcBef>
                <a:spcPct val="50000"/>
              </a:spcBef>
              <a:buClr>
                <a:srgbClr val="FFFF00"/>
              </a:buClr>
              <a:buSzPct val="75000"/>
              <a:buFont typeface="Marlett" pitchFamily="-106" charset="0"/>
              <a:buNone/>
            </a:pPr>
            <a:r>
              <a:rPr lang="en-US" sz="2400">
                <a:solidFill>
                  <a:schemeClr val="tx1"/>
                </a:solidFill>
              </a:rPr>
              <a:t>Consider need for preventive treatment </a:t>
            </a:r>
          </a:p>
        </p:txBody>
      </p:sp>
      <p:sp>
        <p:nvSpPr>
          <p:cNvPr id="58385" name="Rectangle 40"/>
          <p:cNvSpPr>
            <a:spLocks noChangeArrowheads="1"/>
          </p:cNvSpPr>
          <p:nvPr/>
        </p:nvSpPr>
        <p:spPr bwMode="auto">
          <a:xfrm>
            <a:off x="1533525" y="2209800"/>
            <a:ext cx="184150" cy="701675"/>
          </a:xfrm>
          <a:prstGeom prst="rect">
            <a:avLst/>
          </a:prstGeom>
          <a:noFill/>
          <a:ln w="19050">
            <a:noFill/>
            <a:miter lim="800000"/>
            <a:headEnd/>
            <a:tailEnd type="none" w="lg" len="lg"/>
          </a:ln>
        </p:spPr>
        <p:txBody>
          <a:bodyPr wrap="none">
            <a:prstTxWarp prst="textNoShape">
              <a:avLst/>
            </a:prstTxWarp>
            <a:spAutoFit/>
          </a:bodyPr>
          <a:lstStyle/>
          <a:p>
            <a:endParaRPr lang="en-US"/>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4*#ppt_w"/>
                                          </p:val>
                                        </p:tav>
                                        <p:tav tm="100000">
                                          <p:val>
                                            <p:strVal val="#ppt_w"/>
                                          </p:val>
                                        </p:tav>
                                      </p:tavLst>
                                    </p:anim>
                                    <p:anim calcmode="lin" valueType="num">
                                      <p:cBhvr>
                                        <p:cTn id="8" dur="500" fill="hold"/>
                                        <p:tgtEl>
                                          <p:spTgt spid="5"/>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991236"/>
                                        </p:tgtEl>
                                        <p:attrNameLst>
                                          <p:attrName>style.visibility</p:attrName>
                                        </p:attrNameLst>
                                      </p:cBhvr>
                                      <p:to>
                                        <p:strVal val="visible"/>
                                      </p:to>
                                    </p:set>
                                    <p:animEffect transition="in" filter="wipe(left)">
                                      <p:cBhvr>
                                        <p:cTn id="12" dur="500"/>
                                        <p:tgtEl>
                                          <p:spTgt spid="991236"/>
                                        </p:tgtEl>
                                      </p:cBhvr>
                                    </p:animEffect>
                                  </p:childTnLst>
                                </p:cTn>
                              </p:par>
                            </p:childTnLst>
                          </p:cTn>
                        </p:par>
                        <p:par>
                          <p:cTn id="13" fill="hold">
                            <p:stCondLst>
                              <p:cond delay="1000"/>
                            </p:stCondLst>
                            <p:childTnLst>
                              <p:par>
                                <p:cTn id="14" presetID="23" presetClass="entr" presetSubtype="32"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strVal val="4*#ppt_w"/>
                                          </p:val>
                                        </p:tav>
                                        <p:tav tm="100000">
                                          <p:val>
                                            <p:strVal val="#ppt_w"/>
                                          </p:val>
                                        </p:tav>
                                      </p:tavLst>
                                    </p:anim>
                                    <p:anim calcmode="lin" valueType="num">
                                      <p:cBhvr>
                                        <p:cTn id="17" dur="500" fill="hold"/>
                                        <p:tgtEl>
                                          <p:spTgt spid="4"/>
                                        </p:tgtEl>
                                        <p:attrNameLst>
                                          <p:attrName>ppt_h</p:attrName>
                                        </p:attrNameLst>
                                      </p:cBhvr>
                                      <p:tavLst>
                                        <p:tav tm="0">
                                          <p:val>
                                            <p:strVal val="4*#ppt_h"/>
                                          </p:val>
                                        </p:tav>
                                        <p:tav tm="100000">
                                          <p:val>
                                            <p:strVal val="#ppt_h"/>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991237"/>
                                        </p:tgtEl>
                                        <p:attrNameLst>
                                          <p:attrName>style.visibility</p:attrName>
                                        </p:attrNameLst>
                                      </p:cBhvr>
                                      <p:to>
                                        <p:strVal val="visible"/>
                                      </p:to>
                                    </p:set>
                                    <p:animEffect transition="in" filter="wipe(left)">
                                      <p:cBhvr>
                                        <p:cTn id="21" dur="500"/>
                                        <p:tgtEl>
                                          <p:spTgt spid="991237"/>
                                        </p:tgtEl>
                                      </p:cBhvr>
                                    </p:animEffect>
                                  </p:childTnLst>
                                </p:cTn>
                              </p:par>
                            </p:childTnLst>
                          </p:cTn>
                        </p:par>
                        <p:par>
                          <p:cTn id="22" fill="hold">
                            <p:stCondLst>
                              <p:cond delay="2000"/>
                            </p:stCondLst>
                            <p:childTnLst>
                              <p:par>
                                <p:cTn id="23" presetID="23" presetClass="entr" presetSubtype="32"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strVal val="4*#ppt_w"/>
                                          </p:val>
                                        </p:tav>
                                        <p:tav tm="100000">
                                          <p:val>
                                            <p:strVal val="#ppt_w"/>
                                          </p:val>
                                        </p:tav>
                                      </p:tavLst>
                                    </p:anim>
                                    <p:anim calcmode="lin" valueType="num">
                                      <p:cBhvr>
                                        <p:cTn id="26" dur="500" fill="hold"/>
                                        <p:tgtEl>
                                          <p:spTgt spid="3"/>
                                        </p:tgtEl>
                                        <p:attrNameLst>
                                          <p:attrName>ppt_h</p:attrName>
                                        </p:attrNameLst>
                                      </p:cBhvr>
                                      <p:tavLst>
                                        <p:tav tm="0">
                                          <p:val>
                                            <p:strVal val="4*#ppt_h"/>
                                          </p:val>
                                        </p:tav>
                                        <p:tav tm="100000">
                                          <p:val>
                                            <p:strVal val="#ppt_h"/>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991238"/>
                                        </p:tgtEl>
                                        <p:attrNameLst>
                                          <p:attrName>style.visibility</p:attrName>
                                        </p:attrNameLst>
                                      </p:cBhvr>
                                      <p:to>
                                        <p:strVal val="visible"/>
                                      </p:to>
                                    </p:set>
                                    <p:animEffect transition="in" filter="wipe(left)">
                                      <p:cBhvr>
                                        <p:cTn id="30" dur="500"/>
                                        <p:tgtEl>
                                          <p:spTgt spid="991238"/>
                                        </p:tgtEl>
                                      </p:cBhvr>
                                    </p:animEffect>
                                  </p:childTnLst>
                                </p:cTn>
                              </p:par>
                            </p:childTnLst>
                          </p:cTn>
                        </p:par>
                        <p:par>
                          <p:cTn id="31" fill="hold">
                            <p:stCondLst>
                              <p:cond delay="3000"/>
                            </p:stCondLst>
                            <p:childTnLst>
                              <p:par>
                                <p:cTn id="32" presetID="23" presetClass="entr" presetSubtype="32"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strVal val="4*#ppt_w"/>
                                          </p:val>
                                        </p:tav>
                                        <p:tav tm="100000">
                                          <p:val>
                                            <p:strVal val="#ppt_w"/>
                                          </p:val>
                                        </p:tav>
                                      </p:tavLst>
                                    </p:anim>
                                    <p:anim calcmode="lin" valueType="num">
                                      <p:cBhvr>
                                        <p:cTn id="35" dur="500" fill="hold"/>
                                        <p:tgtEl>
                                          <p:spTgt spid="2"/>
                                        </p:tgtEl>
                                        <p:attrNameLst>
                                          <p:attrName>ppt_h</p:attrName>
                                        </p:attrNameLst>
                                      </p:cBhvr>
                                      <p:tavLst>
                                        <p:tav tm="0">
                                          <p:val>
                                            <p:strVal val="4*#ppt_h"/>
                                          </p:val>
                                        </p:tav>
                                        <p:tav tm="100000">
                                          <p:val>
                                            <p:strVal val="#ppt_h"/>
                                          </p:val>
                                        </p:tav>
                                      </p:tavLst>
                                    </p:anim>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991235"/>
                                        </p:tgtEl>
                                        <p:attrNameLst>
                                          <p:attrName>style.visibility</p:attrName>
                                        </p:attrNameLst>
                                      </p:cBhvr>
                                      <p:to>
                                        <p:strVal val="visible"/>
                                      </p:to>
                                    </p:set>
                                    <p:animEffect transition="in" filter="wipe(left)">
                                      <p:cBhvr>
                                        <p:cTn id="39" dur="500"/>
                                        <p:tgtEl>
                                          <p:spTgt spid="991235"/>
                                        </p:tgtEl>
                                      </p:cBhvr>
                                    </p:animEffect>
                                  </p:childTnLst>
                                </p:cTn>
                              </p:par>
                            </p:childTnLst>
                          </p:cTn>
                        </p:par>
                        <p:par>
                          <p:cTn id="40" fill="hold">
                            <p:stCondLst>
                              <p:cond delay="4000"/>
                            </p:stCondLst>
                            <p:childTnLst>
                              <p:par>
                                <p:cTn id="41" presetID="23" presetClass="entr" presetSubtype="32"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strVal val="4*#ppt_w"/>
                                          </p:val>
                                        </p:tav>
                                        <p:tav tm="100000">
                                          <p:val>
                                            <p:strVal val="#ppt_w"/>
                                          </p:val>
                                        </p:tav>
                                      </p:tavLst>
                                    </p:anim>
                                    <p:anim calcmode="lin" valueType="num">
                                      <p:cBhvr>
                                        <p:cTn id="44" dur="500" fill="hold"/>
                                        <p:tgtEl>
                                          <p:spTgt spid="6"/>
                                        </p:tgtEl>
                                        <p:attrNameLst>
                                          <p:attrName>ppt_h</p:attrName>
                                        </p:attrNameLst>
                                      </p:cBhvr>
                                      <p:tavLst>
                                        <p:tav tm="0">
                                          <p:val>
                                            <p:strVal val="4*#ppt_h"/>
                                          </p:val>
                                        </p:tav>
                                        <p:tav tm="100000">
                                          <p:val>
                                            <p:strVal val="#ppt_h"/>
                                          </p:val>
                                        </p:tav>
                                      </p:tavLst>
                                    </p:anim>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991239"/>
                                        </p:tgtEl>
                                        <p:attrNameLst>
                                          <p:attrName>style.visibility</p:attrName>
                                        </p:attrNameLst>
                                      </p:cBhvr>
                                      <p:to>
                                        <p:strVal val="visible"/>
                                      </p:to>
                                    </p:set>
                                    <p:animEffect transition="in" filter="wipe(left)">
                                      <p:cBhvr>
                                        <p:cTn id="48" dur="500"/>
                                        <p:tgtEl>
                                          <p:spTgt spid="991239"/>
                                        </p:tgtEl>
                                      </p:cBhvr>
                                    </p:animEffect>
                                  </p:childTnLst>
                                </p:cTn>
                              </p:par>
                            </p:childTnLst>
                          </p:cTn>
                        </p:par>
                        <p:par>
                          <p:cTn id="49" fill="hold">
                            <p:stCondLst>
                              <p:cond delay="5000"/>
                            </p:stCondLst>
                            <p:childTnLst>
                              <p:par>
                                <p:cTn id="50" presetID="23" presetClass="entr" presetSubtype="32"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ppt_w</p:attrName>
                                        </p:attrNameLst>
                                      </p:cBhvr>
                                      <p:tavLst>
                                        <p:tav tm="0">
                                          <p:val>
                                            <p:strVal val="4*#ppt_w"/>
                                          </p:val>
                                        </p:tav>
                                        <p:tav tm="100000">
                                          <p:val>
                                            <p:strVal val="#ppt_w"/>
                                          </p:val>
                                        </p:tav>
                                      </p:tavLst>
                                    </p:anim>
                                    <p:anim calcmode="lin" valueType="num">
                                      <p:cBhvr>
                                        <p:cTn id="53" dur="500" fill="hold"/>
                                        <p:tgtEl>
                                          <p:spTgt spid="7"/>
                                        </p:tgtEl>
                                        <p:attrNameLst>
                                          <p:attrName>ppt_h</p:attrName>
                                        </p:attrNameLst>
                                      </p:cBhvr>
                                      <p:tavLst>
                                        <p:tav tm="0">
                                          <p:val>
                                            <p:strVal val="4*#ppt_h"/>
                                          </p:val>
                                        </p:tav>
                                        <p:tav tm="100000">
                                          <p:val>
                                            <p:strVal val="#ppt_h"/>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91240"/>
                                        </p:tgtEl>
                                        <p:attrNameLst>
                                          <p:attrName>style.visibility</p:attrName>
                                        </p:attrNameLst>
                                      </p:cBhvr>
                                      <p:to>
                                        <p:strVal val="visible"/>
                                      </p:to>
                                    </p:set>
                                    <p:animEffect transition="in" filter="wipe(left)">
                                      <p:cBhvr>
                                        <p:cTn id="57" dur="500"/>
                                        <p:tgtEl>
                                          <p:spTgt spid="991240"/>
                                        </p:tgtEl>
                                      </p:cBhvr>
                                    </p:animEffect>
                                  </p:childTnLst>
                                </p:cTn>
                              </p:par>
                            </p:childTnLst>
                          </p:cTn>
                        </p:par>
                        <p:par>
                          <p:cTn id="58" fill="hold">
                            <p:stCondLst>
                              <p:cond delay="6000"/>
                            </p:stCondLst>
                            <p:childTnLst>
                              <p:par>
                                <p:cTn id="59" presetID="23" presetClass="entr" presetSubtype="32"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500" fill="hold"/>
                                        <p:tgtEl>
                                          <p:spTgt spid="8"/>
                                        </p:tgtEl>
                                        <p:attrNameLst>
                                          <p:attrName>ppt_w</p:attrName>
                                        </p:attrNameLst>
                                      </p:cBhvr>
                                      <p:tavLst>
                                        <p:tav tm="0">
                                          <p:val>
                                            <p:strVal val="4*#ppt_w"/>
                                          </p:val>
                                        </p:tav>
                                        <p:tav tm="100000">
                                          <p:val>
                                            <p:strVal val="#ppt_w"/>
                                          </p:val>
                                        </p:tav>
                                      </p:tavLst>
                                    </p:anim>
                                    <p:anim calcmode="lin" valueType="num">
                                      <p:cBhvr>
                                        <p:cTn id="62" dur="500" fill="hold"/>
                                        <p:tgtEl>
                                          <p:spTgt spid="8"/>
                                        </p:tgtEl>
                                        <p:attrNameLst>
                                          <p:attrName>ppt_h</p:attrName>
                                        </p:attrNameLst>
                                      </p:cBhvr>
                                      <p:tavLst>
                                        <p:tav tm="0">
                                          <p:val>
                                            <p:strVal val="4*#ppt_h"/>
                                          </p:val>
                                        </p:tav>
                                        <p:tav tm="100000">
                                          <p:val>
                                            <p:strVal val="#ppt_h"/>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991269"/>
                                        </p:tgtEl>
                                        <p:attrNameLst>
                                          <p:attrName>style.visibility</p:attrName>
                                        </p:attrNameLst>
                                      </p:cBhvr>
                                      <p:to>
                                        <p:strVal val="visible"/>
                                      </p:to>
                                    </p:set>
                                    <p:animEffect transition="in" filter="wipe(left)">
                                      <p:cBhvr>
                                        <p:cTn id="66" dur="500"/>
                                        <p:tgtEl>
                                          <p:spTgt spid="99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1235" grpId="0" autoUpdateAnimBg="0"/>
      <p:bldP spid="991236" grpId="0" autoUpdateAnimBg="0"/>
      <p:bldP spid="991237" grpId="0" autoUpdateAnimBg="0"/>
      <p:bldP spid="991238" grpId="0" autoUpdateAnimBg="0"/>
      <p:bldP spid="991239" grpId="0" autoUpdateAnimBg="0"/>
      <p:bldP spid="991240" grpId="0" autoUpdateAnimBg="0"/>
      <p:bldP spid="991269"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0290" name="Text Box 2"/>
          <p:cNvSpPr txBox="1">
            <a:spLocks noChangeArrowheads="1"/>
          </p:cNvSpPr>
          <p:nvPr/>
        </p:nvSpPr>
        <p:spPr bwMode="auto">
          <a:xfrm>
            <a:off x="5699125" y="6369050"/>
            <a:ext cx="3198813" cy="336550"/>
          </a:xfrm>
          <a:prstGeom prst="rect">
            <a:avLst/>
          </a:prstGeom>
          <a:noFill/>
          <a:ln w="19050">
            <a:noFill/>
            <a:miter lim="800000"/>
            <a:headEnd/>
            <a:tailEnd type="none" w="lg" len="lg"/>
          </a:ln>
          <a:effectLst/>
        </p:spPr>
        <p:txBody>
          <a:bodyPr wrap="none">
            <a:spAutoFit/>
          </a:bodyPr>
          <a:lstStyle/>
          <a:p>
            <a:pPr algn="l">
              <a:defRPr/>
            </a:pPr>
            <a:r>
              <a:rPr lang="en-US" sz="1600" dirty="0" err="1">
                <a:solidFill>
                  <a:srgbClr val="47FFD1"/>
                </a:solidFill>
                <a:effectLst>
                  <a:outerShdw blurRad="38100" dist="38100" dir="2700000" algn="tl">
                    <a:srgbClr val="000000"/>
                  </a:outerShdw>
                </a:effectLst>
                <a:latin typeface="Arial" pitchFamily="-108" charset="0"/>
                <a:ea typeface="+mn-ea"/>
                <a:cs typeface="+mn-cs"/>
              </a:rPr>
              <a:t>Sheftell</a:t>
            </a:r>
            <a:r>
              <a:rPr lang="en-US" sz="1600" dirty="0">
                <a:solidFill>
                  <a:srgbClr val="47FFD1"/>
                </a:solidFill>
                <a:effectLst>
                  <a:outerShdw blurRad="38100" dist="38100" dir="2700000" algn="tl">
                    <a:srgbClr val="000000"/>
                  </a:outerShdw>
                </a:effectLst>
                <a:latin typeface="Arial" pitchFamily="-108" charset="0"/>
                <a:ea typeface="+mn-ea"/>
                <a:cs typeface="+mn-cs"/>
              </a:rPr>
              <a:t> FD, Rapoport AM, 2008</a:t>
            </a:r>
          </a:p>
        </p:txBody>
      </p:sp>
      <p:sp>
        <p:nvSpPr>
          <p:cNvPr id="1420291" name="Rectangle 3"/>
          <p:cNvSpPr>
            <a:spLocks noGrp="1" noChangeArrowheads="1"/>
          </p:cNvSpPr>
          <p:nvPr>
            <p:ph type="title"/>
          </p:nvPr>
        </p:nvSpPr>
        <p:spPr>
          <a:xfrm>
            <a:off x="0" y="381000"/>
            <a:ext cx="7772400" cy="1143000"/>
          </a:xfrm>
        </p:spPr>
        <p:txBody>
          <a:bodyPr/>
          <a:lstStyle/>
          <a:p>
            <a:pPr algn="ctr" eaLnBrk="1" hangingPunct="1">
              <a:defRPr/>
            </a:pPr>
            <a:r>
              <a:rPr lang="en-US">
                <a:ea typeface="ＭＳ Ｐゴシック" pitchFamily="-108" charset="-128"/>
                <a:cs typeface="ＭＳ Ｐゴシック" pitchFamily="-108" charset="-128"/>
              </a:rPr>
              <a:t>Indications for Preventive Strategies</a:t>
            </a:r>
          </a:p>
        </p:txBody>
      </p:sp>
      <p:sp>
        <p:nvSpPr>
          <p:cNvPr id="1420292" name="Rectangle 4"/>
          <p:cNvSpPr>
            <a:spLocks noGrp="1" noChangeArrowheads="1"/>
          </p:cNvSpPr>
          <p:nvPr>
            <p:ph type="body" idx="1"/>
          </p:nvPr>
        </p:nvSpPr>
        <p:spPr>
          <a:xfrm>
            <a:off x="304800" y="2057400"/>
            <a:ext cx="7772400" cy="4114800"/>
          </a:xfrm>
        </p:spPr>
        <p:txBody>
          <a:bodyPr/>
          <a:lstStyle/>
          <a:p>
            <a:pPr eaLnBrk="1" hangingPunct="1">
              <a:lnSpc>
                <a:spcPct val="80000"/>
              </a:lnSpc>
            </a:pPr>
            <a:r>
              <a:rPr lang="en-US" sz="2400" dirty="0">
                <a:ea typeface="ＭＳ Ｐゴシック" charset="-128"/>
                <a:cs typeface="ＭＳ Ｐゴシック" charset="-128"/>
              </a:rPr>
              <a:t>Frequency</a:t>
            </a:r>
          </a:p>
          <a:p>
            <a:pPr lvl="1" eaLnBrk="1" hangingPunct="1">
              <a:lnSpc>
                <a:spcPct val="80000"/>
              </a:lnSpc>
            </a:pPr>
            <a:r>
              <a:rPr lang="en-US" sz="2000" dirty="0"/>
              <a:t>more than two attacks per month</a:t>
            </a:r>
          </a:p>
          <a:p>
            <a:pPr eaLnBrk="1" hangingPunct="1">
              <a:lnSpc>
                <a:spcPct val="80000"/>
              </a:lnSpc>
            </a:pPr>
            <a:r>
              <a:rPr lang="en-US" sz="2400" dirty="0">
                <a:ea typeface="ＭＳ Ｐゴシック" charset="-128"/>
                <a:cs typeface="ＭＳ Ｐゴシック" charset="-128"/>
              </a:rPr>
              <a:t>Disability/QOL related to headache</a:t>
            </a:r>
          </a:p>
          <a:p>
            <a:pPr eaLnBrk="1" hangingPunct="1">
              <a:lnSpc>
                <a:spcPct val="80000"/>
              </a:lnSpc>
            </a:pPr>
            <a:r>
              <a:rPr lang="en-US" sz="2400" dirty="0">
                <a:ea typeface="ＭＳ Ｐゴシック" charset="-128"/>
                <a:cs typeface="ＭＳ Ｐゴシック" charset="-128"/>
              </a:rPr>
              <a:t>Unresponsive to acute therapies</a:t>
            </a:r>
          </a:p>
          <a:p>
            <a:pPr eaLnBrk="1" hangingPunct="1">
              <a:lnSpc>
                <a:spcPct val="80000"/>
              </a:lnSpc>
            </a:pPr>
            <a:r>
              <a:rPr lang="en-US" sz="2400" dirty="0">
                <a:ea typeface="ＭＳ Ｐゴシック" charset="-128"/>
                <a:cs typeface="ＭＳ Ｐゴシック" charset="-128"/>
              </a:rPr>
              <a:t>Contraindications to acute therapies</a:t>
            </a:r>
          </a:p>
          <a:p>
            <a:pPr eaLnBrk="1" hangingPunct="1">
              <a:lnSpc>
                <a:spcPct val="80000"/>
              </a:lnSpc>
            </a:pPr>
            <a:r>
              <a:rPr lang="en-US" sz="2400" dirty="0">
                <a:ea typeface="ＭＳ Ｐゴシック" charset="-128"/>
                <a:cs typeface="ＭＳ Ｐゴシック" charset="-128"/>
              </a:rPr>
              <a:t>Significant adverse events with acute therapies</a:t>
            </a:r>
          </a:p>
          <a:p>
            <a:pPr eaLnBrk="1" hangingPunct="1">
              <a:lnSpc>
                <a:spcPct val="80000"/>
              </a:lnSpc>
            </a:pPr>
            <a:r>
              <a:rPr lang="en-US" sz="2400" dirty="0" err="1">
                <a:ea typeface="ＭＳ Ｐゴシック" charset="-128"/>
                <a:cs typeface="ＭＳ Ｐゴシック" charset="-128"/>
              </a:rPr>
              <a:t>Pharmacoeconomic</a:t>
            </a:r>
            <a:r>
              <a:rPr lang="en-US" sz="2400" dirty="0">
                <a:ea typeface="ＭＳ Ｐゴシック" charset="-128"/>
                <a:cs typeface="ＭＳ Ｐゴシック" charset="-128"/>
              </a:rPr>
              <a:t> considerations</a:t>
            </a:r>
          </a:p>
          <a:p>
            <a:pPr eaLnBrk="1" hangingPunct="1">
              <a:lnSpc>
                <a:spcPct val="80000"/>
              </a:lnSpc>
            </a:pPr>
            <a:r>
              <a:rPr lang="en-US" sz="2400" dirty="0">
                <a:ea typeface="ＭＳ Ｐゴシック" charset="-128"/>
                <a:cs typeface="ＭＳ Ｐゴシック" charset="-128"/>
              </a:rPr>
              <a:t>To prevent progressive disease</a:t>
            </a:r>
          </a:p>
          <a:p>
            <a:pPr eaLnBrk="1" hangingPunct="1">
              <a:lnSpc>
                <a:spcPct val="80000"/>
              </a:lnSpc>
            </a:pPr>
            <a:endParaRPr lang="en-US" sz="2400" dirty="0">
              <a:ea typeface="ＭＳ Ｐゴシック" charset="-128"/>
              <a:cs typeface="ＭＳ Ｐゴシック" charset="-128"/>
            </a:endParaRPr>
          </a:p>
        </p:txBody>
      </p:sp>
    </p:spTree>
  </p:cSld>
  <p:clrMapOvr>
    <a:masterClrMapping/>
  </p:clrMapOvr>
  <p:transition spd="med">
    <p:check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6562" name="Rectangle 2"/>
          <p:cNvSpPr>
            <a:spLocks noGrp="1" noChangeArrowheads="1"/>
          </p:cNvSpPr>
          <p:nvPr>
            <p:ph type="title"/>
          </p:nvPr>
        </p:nvSpPr>
        <p:spPr>
          <a:xfrm>
            <a:off x="-381000" y="274638"/>
            <a:ext cx="8686800" cy="1143000"/>
          </a:xfrm>
        </p:spPr>
        <p:txBody>
          <a:bodyPr/>
          <a:lstStyle/>
          <a:p>
            <a:pPr algn="ctr">
              <a:defRPr/>
            </a:pPr>
            <a:r>
              <a:rPr lang="en-US" sz="2800" dirty="0"/>
              <a:t>Migraine Prevention Is Underutilized,</a:t>
            </a:r>
            <a:br>
              <a:rPr lang="en-US" sz="2800" dirty="0"/>
            </a:br>
            <a:r>
              <a:rPr lang="en-US" sz="2800" dirty="0"/>
              <a:t>Though Many Patients Have the Opportunity</a:t>
            </a:r>
          </a:p>
        </p:txBody>
      </p:sp>
      <p:sp>
        <p:nvSpPr>
          <p:cNvPr id="1346563" name="Text Box 3"/>
          <p:cNvSpPr txBox="1">
            <a:spLocks noChangeArrowheads="1"/>
          </p:cNvSpPr>
          <p:nvPr/>
        </p:nvSpPr>
        <p:spPr bwMode="auto">
          <a:xfrm>
            <a:off x="1836738" y="1797050"/>
            <a:ext cx="5468937" cy="581025"/>
          </a:xfrm>
          <a:prstGeom prst="rect">
            <a:avLst/>
          </a:prstGeom>
          <a:noFill/>
          <a:ln w="12700">
            <a:noFill/>
            <a:miter lim="800000"/>
            <a:headEnd/>
            <a:tailEnd/>
          </a:ln>
          <a:effectLst/>
        </p:spPr>
        <p:txBody>
          <a:bodyPr wrap="none">
            <a:spAutoFit/>
          </a:bodyPr>
          <a:lstStyle/>
          <a:p>
            <a:pPr>
              <a:defRPr/>
            </a:pPr>
            <a:r>
              <a:rPr lang="en-US" sz="1600" dirty="0">
                <a:solidFill>
                  <a:schemeClr val="accent1">
                    <a:lumMod val="60000"/>
                    <a:lumOff val="40000"/>
                  </a:schemeClr>
                </a:solidFill>
                <a:ea typeface="+mn-ea"/>
                <a:cs typeface="+mn-cs"/>
              </a:rPr>
              <a:t>Landmark Study of 162,576 People Reveals Prevention</a:t>
            </a:r>
            <a:br>
              <a:rPr lang="en-US" sz="1600" dirty="0">
                <a:solidFill>
                  <a:schemeClr val="accent1">
                    <a:lumMod val="60000"/>
                    <a:lumOff val="40000"/>
                  </a:schemeClr>
                </a:solidFill>
                <a:ea typeface="+mn-ea"/>
                <a:cs typeface="+mn-cs"/>
              </a:rPr>
            </a:br>
            <a:r>
              <a:rPr lang="en-US" sz="1600" dirty="0">
                <a:solidFill>
                  <a:schemeClr val="accent1">
                    <a:lumMod val="60000"/>
                    <a:lumOff val="40000"/>
                  </a:schemeClr>
                </a:solidFill>
                <a:ea typeface="+mn-ea"/>
                <a:cs typeface="+mn-cs"/>
              </a:rPr>
              <a:t>Is Still an Underutilized Treatment Option</a:t>
            </a:r>
          </a:p>
        </p:txBody>
      </p:sp>
      <p:sp>
        <p:nvSpPr>
          <p:cNvPr id="1346564" name="Text Box 4"/>
          <p:cNvSpPr txBox="1">
            <a:spLocks noChangeArrowheads="1"/>
          </p:cNvSpPr>
          <p:nvPr/>
        </p:nvSpPr>
        <p:spPr bwMode="auto">
          <a:xfrm>
            <a:off x="2206625" y="2773363"/>
            <a:ext cx="539750" cy="519112"/>
          </a:xfrm>
          <a:prstGeom prst="rect">
            <a:avLst/>
          </a:prstGeom>
          <a:noFill/>
          <a:ln w="9525">
            <a:noFill/>
            <a:miter lim="800000"/>
            <a:headEnd/>
            <a:tailEnd/>
          </a:ln>
        </p:spPr>
        <p:txBody>
          <a:bodyPr wrap="none">
            <a:prstTxWarp prst="textNoShape">
              <a:avLst/>
            </a:prstTxWarp>
            <a:spAutoFit/>
          </a:bodyPr>
          <a:lstStyle/>
          <a:p>
            <a:pPr algn="l"/>
            <a:r>
              <a:rPr lang="en-US" sz="2800" b="0">
                <a:solidFill>
                  <a:srgbClr val="B2B2B2"/>
                </a:solidFill>
                <a:sym typeface="Webdings" charset="2"/>
              </a:rPr>
              <a:t></a:t>
            </a:r>
          </a:p>
        </p:txBody>
      </p:sp>
      <p:sp>
        <p:nvSpPr>
          <p:cNvPr id="1346565" name="Text Box 5"/>
          <p:cNvSpPr txBox="1">
            <a:spLocks noChangeArrowheads="1"/>
          </p:cNvSpPr>
          <p:nvPr/>
        </p:nvSpPr>
        <p:spPr bwMode="auto">
          <a:xfrm>
            <a:off x="1898650" y="2820988"/>
            <a:ext cx="539750" cy="519112"/>
          </a:xfrm>
          <a:prstGeom prst="rect">
            <a:avLst/>
          </a:prstGeom>
          <a:noFill/>
          <a:ln w="9525">
            <a:noFill/>
            <a:miter lim="800000"/>
            <a:headEnd/>
            <a:tailEnd/>
          </a:ln>
        </p:spPr>
        <p:txBody>
          <a:bodyPr wrap="none">
            <a:prstTxWarp prst="textNoShape">
              <a:avLst/>
            </a:prstTxWarp>
            <a:spAutoFit/>
          </a:bodyPr>
          <a:lstStyle/>
          <a:p>
            <a:pPr algn="l"/>
            <a:r>
              <a:rPr lang="en-US" sz="2800" b="0">
                <a:solidFill>
                  <a:srgbClr val="B2B2B2"/>
                </a:solidFill>
                <a:sym typeface="Webdings" charset="2"/>
              </a:rPr>
              <a:t></a:t>
            </a:r>
          </a:p>
        </p:txBody>
      </p:sp>
      <p:sp>
        <p:nvSpPr>
          <p:cNvPr id="1346566" name="Text Box 6"/>
          <p:cNvSpPr txBox="1">
            <a:spLocks noChangeArrowheads="1"/>
          </p:cNvSpPr>
          <p:nvPr/>
        </p:nvSpPr>
        <p:spPr bwMode="auto">
          <a:xfrm>
            <a:off x="3132138" y="2673350"/>
            <a:ext cx="539750" cy="519113"/>
          </a:xfrm>
          <a:prstGeom prst="rect">
            <a:avLst/>
          </a:prstGeom>
          <a:noFill/>
          <a:ln w="9525">
            <a:noFill/>
            <a:miter lim="800000"/>
            <a:headEnd/>
            <a:tailEnd/>
          </a:ln>
        </p:spPr>
        <p:txBody>
          <a:bodyPr wrap="none">
            <a:prstTxWarp prst="textNoShape">
              <a:avLst/>
            </a:prstTxWarp>
            <a:spAutoFit/>
          </a:bodyPr>
          <a:lstStyle/>
          <a:p>
            <a:pPr algn="l"/>
            <a:r>
              <a:rPr lang="en-US" sz="2800" b="0">
                <a:solidFill>
                  <a:srgbClr val="B2B2B2"/>
                </a:solidFill>
                <a:sym typeface="Webdings" charset="2"/>
              </a:rPr>
              <a:t></a:t>
            </a:r>
          </a:p>
        </p:txBody>
      </p:sp>
      <p:sp>
        <p:nvSpPr>
          <p:cNvPr id="1346567" name="Text Box 7"/>
          <p:cNvSpPr txBox="1">
            <a:spLocks noChangeArrowheads="1"/>
          </p:cNvSpPr>
          <p:nvPr/>
        </p:nvSpPr>
        <p:spPr bwMode="auto">
          <a:xfrm>
            <a:off x="2844800" y="2703513"/>
            <a:ext cx="539750" cy="519112"/>
          </a:xfrm>
          <a:prstGeom prst="rect">
            <a:avLst/>
          </a:prstGeom>
          <a:noFill/>
          <a:ln w="9525">
            <a:noFill/>
            <a:miter lim="800000"/>
            <a:headEnd/>
            <a:tailEnd/>
          </a:ln>
        </p:spPr>
        <p:txBody>
          <a:bodyPr wrap="none">
            <a:prstTxWarp prst="textNoShape">
              <a:avLst/>
            </a:prstTxWarp>
            <a:spAutoFit/>
          </a:bodyPr>
          <a:lstStyle/>
          <a:p>
            <a:pPr algn="l"/>
            <a:r>
              <a:rPr lang="en-US" sz="2800" b="0">
                <a:solidFill>
                  <a:srgbClr val="B2B2B2"/>
                </a:solidFill>
                <a:sym typeface="Webdings" charset="2"/>
              </a:rPr>
              <a:t></a:t>
            </a:r>
          </a:p>
        </p:txBody>
      </p:sp>
      <p:sp>
        <p:nvSpPr>
          <p:cNvPr id="1346568" name="Text Box 8"/>
          <p:cNvSpPr txBox="1">
            <a:spLocks noChangeArrowheads="1"/>
          </p:cNvSpPr>
          <p:nvPr/>
        </p:nvSpPr>
        <p:spPr bwMode="auto">
          <a:xfrm>
            <a:off x="2527300" y="2744788"/>
            <a:ext cx="539750" cy="519112"/>
          </a:xfrm>
          <a:prstGeom prst="rect">
            <a:avLst/>
          </a:prstGeom>
          <a:noFill/>
          <a:ln w="9525">
            <a:noFill/>
            <a:miter lim="800000"/>
            <a:headEnd/>
            <a:tailEnd/>
          </a:ln>
        </p:spPr>
        <p:txBody>
          <a:bodyPr wrap="none">
            <a:prstTxWarp prst="textNoShape">
              <a:avLst/>
            </a:prstTxWarp>
            <a:spAutoFit/>
          </a:bodyPr>
          <a:lstStyle/>
          <a:p>
            <a:pPr algn="l"/>
            <a:r>
              <a:rPr lang="en-US" sz="2800" b="0">
                <a:solidFill>
                  <a:srgbClr val="B2B2B2"/>
                </a:solidFill>
                <a:sym typeface="Webdings" charset="2"/>
              </a:rPr>
              <a:t></a:t>
            </a:r>
          </a:p>
        </p:txBody>
      </p:sp>
      <p:sp>
        <p:nvSpPr>
          <p:cNvPr id="1346569" name="Text Box 9"/>
          <p:cNvSpPr txBox="1">
            <a:spLocks noChangeArrowheads="1"/>
          </p:cNvSpPr>
          <p:nvPr/>
        </p:nvSpPr>
        <p:spPr bwMode="auto">
          <a:xfrm>
            <a:off x="3775075" y="2606675"/>
            <a:ext cx="539750" cy="519113"/>
          </a:xfrm>
          <a:prstGeom prst="rect">
            <a:avLst/>
          </a:prstGeom>
          <a:noFill/>
          <a:ln w="9525">
            <a:noFill/>
            <a:miter lim="800000"/>
            <a:headEnd/>
            <a:tailEnd/>
          </a:ln>
        </p:spPr>
        <p:txBody>
          <a:bodyPr wrap="none">
            <a:prstTxWarp prst="textNoShape">
              <a:avLst/>
            </a:prstTxWarp>
            <a:spAutoFit/>
          </a:bodyPr>
          <a:lstStyle/>
          <a:p>
            <a:pPr algn="l"/>
            <a:r>
              <a:rPr lang="en-US" sz="2800" b="0">
                <a:solidFill>
                  <a:srgbClr val="B2B2B2"/>
                </a:solidFill>
                <a:sym typeface="Webdings" charset="2"/>
              </a:rPr>
              <a:t></a:t>
            </a:r>
          </a:p>
        </p:txBody>
      </p:sp>
      <p:sp>
        <p:nvSpPr>
          <p:cNvPr id="1346570" name="Text Box 10"/>
          <p:cNvSpPr txBox="1">
            <a:spLocks noChangeArrowheads="1"/>
          </p:cNvSpPr>
          <p:nvPr/>
        </p:nvSpPr>
        <p:spPr bwMode="auto">
          <a:xfrm>
            <a:off x="3436938" y="2630488"/>
            <a:ext cx="539750" cy="519112"/>
          </a:xfrm>
          <a:prstGeom prst="rect">
            <a:avLst/>
          </a:prstGeom>
          <a:noFill/>
          <a:ln w="9525">
            <a:noFill/>
            <a:miter lim="800000"/>
            <a:headEnd/>
            <a:tailEnd/>
          </a:ln>
        </p:spPr>
        <p:txBody>
          <a:bodyPr wrap="none">
            <a:prstTxWarp prst="textNoShape">
              <a:avLst/>
            </a:prstTxWarp>
            <a:spAutoFit/>
          </a:bodyPr>
          <a:lstStyle/>
          <a:p>
            <a:pPr algn="l"/>
            <a:r>
              <a:rPr lang="en-US" sz="2800" b="0">
                <a:solidFill>
                  <a:srgbClr val="B2B2B2"/>
                </a:solidFill>
                <a:sym typeface="Webdings" charset="2"/>
              </a:rPr>
              <a:t></a:t>
            </a:r>
          </a:p>
        </p:txBody>
      </p:sp>
      <p:sp>
        <p:nvSpPr>
          <p:cNvPr id="1346571" name="Text Box 11"/>
          <p:cNvSpPr txBox="1">
            <a:spLocks noChangeArrowheads="1"/>
          </p:cNvSpPr>
          <p:nvPr/>
        </p:nvSpPr>
        <p:spPr bwMode="auto">
          <a:xfrm>
            <a:off x="4337050" y="2527300"/>
            <a:ext cx="539750" cy="519113"/>
          </a:xfrm>
          <a:prstGeom prst="rect">
            <a:avLst/>
          </a:prstGeom>
          <a:noFill/>
          <a:ln w="9525">
            <a:noFill/>
            <a:miter lim="800000"/>
            <a:headEnd/>
            <a:tailEnd/>
          </a:ln>
        </p:spPr>
        <p:txBody>
          <a:bodyPr wrap="none">
            <a:prstTxWarp prst="textNoShape">
              <a:avLst/>
            </a:prstTxWarp>
            <a:spAutoFit/>
          </a:bodyPr>
          <a:lstStyle/>
          <a:p>
            <a:pPr algn="l"/>
            <a:r>
              <a:rPr lang="en-US" sz="2800" b="0">
                <a:solidFill>
                  <a:srgbClr val="B2B2B2"/>
                </a:solidFill>
                <a:sym typeface="Webdings" charset="2"/>
              </a:rPr>
              <a:t></a:t>
            </a:r>
          </a:p>
        </p:txBody>
      </p:sp>
      <p:sp>
        <p:nvSpPr>
          <p:cNvPr id="1346572" name="Text Box 12"/>
          <p:cNvSpPr txBox="1">
            <a:spLocks noChangeArrowheads="1"/>
          </p:cNvSpPr>
          <p:nvPr/>
        </p:nvSpPr>
        <p:spPr bwMode="auto">
          <a:xfrm>
            <a:off x="4084638" y="2551113"/>
            <a:ext cx="539750" cy="519112"/>
          </a:xfrm>
          <a:prstGeom prst="rect">
            <a:avLst/>
          </a:prstGeom>
          <a:noFill/>
          <a:ln w="9525">
            <a:noFill/>
            <a:miter lim="800000"/>
            <a:headEnd/>
            <a:tailEnd/>
          </a:ln>
        </p:spPr>
        <p:txBody>
          <a:bodyPr wrap="none">
            <a:prstTxWarp prst="textNoShape">
              <a:avLst/>
            </a:prstTxWarp>
            <a:spAutoFit/>
          </a:bodyPr>
          <a:lstStyle/>
          <a:p>
            <a:pPr algn="l"/>
            <a:r>
              <a:rPr lang="en-US" sz="2800" b="0">
                <a:solidFill>
                  <a:srgbClr val="B2B2B2"/>
                </a:solidFill>
                <a:sym typeface="Webdings" charset="2"/>
              </a:rPr>
              <a:t></a:t>
            </a:r>
          </a:p>
        </p:txBody>
      </p:sp>
      <p:sp>
        <p:nvSpPr>
          <p:cNvPr id="1346573" name="Text Box 13"/>
          <p:cNvSpPr txBox="1">
            <a:spLocks noChangeArrowheads="1"/>
          </p:cNvSpPr>
          <p:nvPr/>
        </p:nvSpPr>
        <p:spPr bwMode="auto">
          <a:xfrm>
            <a:off x="2636838" y="2830513"/>
            <a:ext cx="539750" cy="519112"/>
          </a:xfrm>
          <a:prstGeom prst="rect">
            <a:avLst/>
          </a:prstGeom>
          <a:noFill/>
          <a:ln w="9525">
            <a:noFill/>
            <a:miter lim="800000"/>
            <a:headEnd/>
            <a:tailEnd/>
          </a:ln>
        </p:spPr>
        <p:txBody>
          <a:bodyPr wrap="none">
            <a:prstTxWarp prst="textNoShape">
              <a:avLst/>
            </a:prstTxWarp>
            <a:spAutoFit/>
          </a:bodyPr>
          <a:lstStyle/>
          <a:p>
            <a:pPr algn="l"/>
            <a:r>
              <a:rPr lang="en-US" sz="2800" b="0">
                <a:solidFill>
                  <a:srgbClr val="B2B2B2"/>
                </a:solidFill>
                <a:sym typeface="Webdings" charset="2"/>
              </a:rPr>
              <a:t></a:t>
            </a:r>
          </a:p>
        </p:txBody>
      </p:sp>
      <p:sp>
        <p:nvSpPr>
          <p:cNvPr id="1346574" name="Text Box 14"/>
          <p:cNvSpPr txBox="1">
            <a:spLocks noChangeArrowheads="1"/>
          </p:cNvSpPr>
          <p:nvPr/>
        </p:nvSpPr>
        <p:spPr bwMode="auto">
          <a:xfrm>
            <a:off x="2930525" y="2773363"/>
            <a:ext cx="590550" cy="579437"/>
          </a:xfrm>
          <a:prstGeom prst="rect">
            <a:avLst/>
          </a:prstGeom>
          <a:noFill/>
          <a:ln w="9525">
            <a:noFill/>
            <a:miter lim="800000"/>
            <a:headEnd/>
            <a:tailEnd/>
          </a:ln>
        </p:spPr>
        <p:txBody>
          <a:bodyPr wrap="none">
            <a:prstTxWarp prst="textNoShape">
              <a:avLst/>
            </a:prstTxWarp>
            <a:spAutoFit/>
          </a:bodyPr>
          <a:lstStyle/>
          <a:p>
            <a:pPr algn="l"/>
            <a:r>
              <a:rPr lang="en-US" sz="3200" b="0">
                <a:solidFill>
                  <a:srgbClr val="B2B2B2"/>
                </a:solidFill>
                <a:sym typeface="Webdings" charset="2"/>
              </a:rPr>
              <a:t></a:t>
            </a:r>
          </a:p>
        </p:txBody>
      </p:sp>
      <p:sp>
        <p:nvSpPr>
          <p:cNvPr id="1346575" name="Text Box 15"/>
          <p:cNvSpPr txBox="1">
            <a:spLocks noChangeArrowheads="1"/>
          </p:cNvSpPr>
          <p:nvPr/>
        </p:nvSpPr>
        <p:spPr bwMode="auto">
          <a:xfrm>
            <a:off x="3203575" y="2732088"/>
            <a:ext cx="590550" cy="579437"/>
          </a:xfrm>
          <a:prstGeom prst="rect">
            <a:avLst/>
          </a:prstGeom>
          <a:noFill/>
          <a:ln w="9525">
            <a:noFill/>
            <a:miter lim="800000"/>
            <a:headEnd/>
            <a:tailEnd/>
          </a:ln>
        </p:spPr>
        <p:txBody>
          <a:bodyPr wrap="none">
            <a:prstTxWarp prst="textNoShape">
              <a:avLst/>
            </a:prstTxWarp>
            <a:spAutoFit/>
          </a:bodyPr>
          <a:lstStyle/>
          <a:p>
            <a:pPr algn="l"/>
            <a:r>
              <a:rPr lang="en-US" sz="3200" b="0">
                <a:solidFill>
                  <a:srgbClr val="B2B2B2"/>
                </a:solidFill>
                <a:sym typeface="Webdings" charset="2"/>
              </a:rPr>
              <a:t></a:t>
            </a:r>
          </a:p>
        </p:txBody>
      </p:sp>
      <p:sp>
        <p:nvSpPr>
          <p:cNvPr id="1346576" name="Text Box 16"/>
          <p:cNvSpPr txBox="1">
            <a:spLocks noChangeArrowheads="1"/>
          </p:cNvSpPr>
          <p:nvPr/>
        </p:nvSpPr>
        <p:spPr bwMode="auto">
          <a:xfrm>
            <a:off x="3321050" y="2827338"/>
            <a:ext cx="590550" cy="579437"/>
          </a:xfrm>
          <a:prstGeom prst="rect">
            <a:avLst/>
          </a:prstGeom>
          <a:noFill/>
          <a:ln w="9525">
            <a:noFill/>
            <a:miter lim="800000"/>
            <a:headEnd/>
            <a:tailEnd/>
          </a:ln>
        </p:spPr>
        <p:txBody>
          <a:bodyPr wrap="none">
            <a:prstTxWarp prst="textNoShape">
              <a:avLst/>
            </a:prstTxWarp>
            <a:spAutoFit/>
          </a:bodyPr>
          <a:lstStyle/>
          <a:p>
            <a:pPr algn="l"/>
            <a:r>
              <a:rPr lang="en-US" sz="3200" b="0">
                <a:solidFill>
                  <a:srgbClr val="B2B2B2"/>
                </a:solidFill>
                <a:sym typeface="Webdings" charset="2"/>
              </a:rPr>
              <a:t></a:t>
            </a:r>
          </a:p>
        </p:txBody>
      </p:sp>
      <p:sp>
        <p:nvSpPr>
          <p:cNvPr id="1346577" name="Text Box 17"/>
          <p:cNvSpPr txBox="1">
            <a:spLocks noChangeArrowheads="1"/>
          </p:cNvSpPr>
          <p:nvPr/>
        </p:nvSpPr>
        <p:spPr bwMode="auto">
          <a:xfrm>
            <a:off x="3521075" y="2684463"/>
            <a:ext cx="590550" cy="579437"/>
          </a:xfrm>
          <a:prstGeom prst="rect">
            <a:avLst/>
          </a:prstGeom>
          <a:noFill/>
          <a:ln w="9525">
            <a:noFill/>
            <a:miter lim="800000"/>
            <a:headEnd/>
            <a:tailEnd/>
          </a:ln>
        </p:spPr>
        <p:txBody>
          <a:bodyPr wrap="none">
            <a:prstTxWarp prst="textNoShape">
              <a:avLst/>
            </a:prstTxWarp>
            <a:spAutoFit/>
          </a:bodyPr>
          <a:lstStyle/>
          <a:p>
            <a:pPr algn="l"/>
            <a:r>
              <a:rPr lang="en-US" sz="3200" b="0">
                <a:solidFill>
                  <a:srgbClr val="B2B2B2"/>
                </a:solidFill>
                <a:sym typeface="Webdings" charset="2"/>
              </a:rPr>
              <a:t></a:t>
            </a:r>
          </a:p>
        </p:txBody>
      </p:sp>
      <p:sp>
        <p:nvSpPr>
          <p:cNvPr id="1346578" name="Text Box 18"/>
          <p:cNvSpPr txBox="1">
            <a:spLocks noChangeArrowheads="1"/>
          </p:cNvSpPr>
          <p:nvPr/>
        </p:nvSpPr>
        <p:spPr bwMode="auto">
          <a:xfrm>
            <a:off x="3613150" y="2765425"/>
            <a:ext cx="641350" cy="641350"/>
          </a:xfrm>
          <a:prstGeom prst="rect">
            <a:avLst/>
          </a:prstGeom>
          <a:noFill/>
          <a:ln w="9525">
            <a:noFill/>
            <a:miter lim="800000"/>
            <a:headEnd/>
            <a:tailEnd/>
          </a:ln>
        </p:spPr>
        <p:txBody>
          <a:bodyPr wrap="none">
            <a:prstTxWarp prst="textNoShape">
              <a:avLst/>
            </a:prstTxWarp>
            <a:spAutoFit/>
          </a:bodyPr>
          <a:lstStyle/>
          <a:p>
            <a:pPr algn="l"/>
            <a:r>
              <a:rPr lang="en-US" sz="3600" b="0">
                <a:solidFill>
                  <a:srgbClr val="B2B2B2"/>
                </a:solidFill>
                <a:sym typeface="Webdings" charset="2"/>
              </a:rPr>
              <a:t></a:t>
            </a:r>
          </a:p>
        </p:txBody>
      </p:sp>
      <p:sp>
        <p:nvSpPr>
          <p:cNvPr id="1346579" name="Text Box 19"/>
          <p:cNvSpPr txBox="1">
            <a:spLocks noChangeArrowheads="1"/>
          </p:cNvSpPr>
          <p:nvPr/>
        </p:nvSpPr>
        <p:spPr bwMode="auto">
          <a:xfrm>
            <a:off x="3832225" y="2652713"/>
            <a:ext cx="590550" cy="579437"/>
          </a:xfrm>
          <a:prstGeom prst="rect">
            <a:avLst/>
          </a:prstGeom>
          <a:noFill/>
          <a:ln w="9525">
            <a:noFill/>
            <a:miter lim="800000"/>
            <a:headEnd/>
            <a:tailEnd/>
          </a:ln>
        </p:spPr>
        <p:txBody>
          <a:bodyPr wrap="none">
            <a:prstTxWarp prst="textNoShape">
              <a:avLst/>
            </a:prstTxWarp>
            <a:spAutoFit/>
          </a:bodyPr>
          <a:lstStyle/>
          <a:p>
            <a:pPr algn="l"/>
            <a:r>
              <a:rPr lang="en-US" sz="3200" b="0">
                <a:solidFill>
                  <a:srgbClr val="B2B2B2"/>
                </a:solidFill>
                <a:sym typeface="Webdings" charset="2"/>
              </a:rPr>
              <a:t></a:t>
            </a:r>
          </a:p>
        </p:txBody>
      </p:sp>
      <p:sp>
        <p:nvSpPr>
          <p:cNvPr id="1346580" name="Text Box 20"/>
          <p:cNvSpPr txBox="1">
            <a:spLocks noChangeArrowheads="1"/>
          </p:cNvSpPr>
          <p:nvPr/>
        </p:nvSpPr>
        <p:spPr bwMode="auto">
          <a:xfrm>
            <a:off x="4464050" y="2560638"/>
            <a:ext cx="590550" cy="579437"/>
          </a:xfrm>
          <a:prstGeom prst="rect">
            <a:avLst/>
          </a:prstGeom>
          <a:noFill/>
          <a:ln w="9525">
            <a:noFill/>
            <a:miter lim="800000"/>
            <a:headEnd/>
            <a:tailEnd/>
          </a:ln>
        </p:spPr>
        <p:txBody>
          <a:bodyPr wrap="none">
            <a:prstTxWarp prst="textNoShape">
              <a:avLst/>
            </a:prstTxWarp>
            <a:spAutoFit/>
          </a:bodyPr>
          <a:lstStyle/>
          <a:p>
            <a:pPr algn="l"/>
            <a:r>
              <a:rPr lang="en-US" sz="3200" b="0">
                <a:solidFill>
                  <a:srgbClr val="B2B2B2"/>
                </a:solidFill>
                <a:sym typeface="Webdings" charset="2"/>
              </a:rPr>
              <a:t></a:t>
            </a:r>
          </a:p>
        </p:txBody>
      </p:sp>
      <p:sp>
        <p:nvSpPr>
          <p:cNvPr id="1346581" name="Text Box 21"/>
          <p:cNvSpPr txBox="1">
            <a:spLocks noChangeArrowheads="1"/>
          </p:cNvSpPr>
          <p:nvPr/>
        </p:nvSpPr>
        <p:spPr bwMode="auto">
          <a:xfrm>
            <a:off x="4149725" y="2605088"/>
            <a:ext cx="590550" cy="579437"/>
          </a:xfrm>
          <a:prstGeom prst="rect">
            <a:avLst/>
          </a:prstGeom>
          <a:noFill/>
          <a:ln w="9525">
            <a:noFill/>
            <a:miter lim="800000"/>
            <a:headEnd/>
            <a:tailEnd/>
          </a:ln>
        </p:spPr>
        <p:txBody>
          <a:bodyPr wrap="none">
            <a:prstTxWarp prst="textNoShape">
              <a:avLst/>
            </a:prstTxWarp>
            <a:spAutoFit/>
          </a:bodyPr>
          <a:lstStyle/>
          <a:p>
            <a:pPr algn="l"/>
            <a:r>
              <a:rPr lang="en-US" sz="3200" b="0">
                <a:solidFill>
                  <a:srgbClr val="B2B2B2"/>
                </a:solidFill>
                <a:sym typeface="Webdings" charset="2"/>
              </a:rPr>
              <a:t></a:t>
            </a:r>
          </a:p>
        </p:txBody>
      </p:sp>
      <p:sp>
        <p:nvSpPr>
          <p:cNvPr id="1346582" name="Text Box 22"/>
          <p:cNvSpPr txBox="1">
            <a:spLocks noChangeArrowheads="1"/>
          </p:cNvSpPr>
          <p:nvPr/>
        </p:nvSpPr>
        <p:spPr bwMode="auto">
          <a:xfrm>
            <a:off x="4562475" y="2660650"/>
            <a:ext cx="641350" cy="641350"/>
          </a:xfrm>
          <a:prstGeom prst="rect">
            <a:avLst/>
          </a:prstGeom>
          <a:noFill/>
          <a:ln w="9525">
            <a:noFill/>
            <a:miter lim="800000"/>
            <a:headEnd/>
            <a:tailEnd/>
          </a:ln>
        </p:spPr>
        <p:txBody>
          <a:bodyPr wrap="none">
            <a:prstTxWarp prst="textNoShape">
              <a:avLst/>
            </a:prstTxWarp>
            <a:spAutoFit/>
          </a:bodyPr>
          <a:lstStyle/>
          <a:p>
            <a:pPr algn="l"/>
            <a:r>
              <a:rPr lang="en-US" sz="3600" b="0">
                <a:solidFill>
                  <a:srgbClr val="B2B2B2"/>
                </a:solidFill>
                <a:sym typeface="Webdings" charset="2"/>
              </a:rPr>
              <a:t></a:t>
            </a:r>
          </a:p>
        </p:txBody>
      </p:sp>
      <p:sp>
        <p:nvSpPr>
          <p:cNvPr id="1346583" name="Text Box 23"/>
          <p:cNvSpPr txBox="1">
            <a:spLocks noChangeArrowheads="1"/>
          </p:cNvSpPr>
          <p:nvPr/>
        </p:nvSpPr>
        <p:spPr bwMode="auto">
          <a:xfrm>
            <a:off x="4248150" y="2697163"/>
            <a:ext cx="641350" cy="641350"/>
          </a:xfrm>
          <a:prstGeom prst="rect">
            <a:avLst/>
          </a:prstGeom>
          <a:noFill/>
          <a:ln w="9525">
            <a:noFill/>
            <a:miter lim="800000"/>
            <a:headEnd/>
            <a:tailEnd/>
          </a:ln>
        </p:spPr>
        <p:txBody>
          <a:bodyPr wrap="none">
            <a:prstTxWarp prst="textNoShape">
              <a:avLst/>
            </a:prstTxWarp>
            <a:spAutoFit/>
          </a:bodyPr>
          <a:lstStyle/>
          <a:p>
            <a:pPr algn="l"/>
            <a:r>
              <a:rPr lang="en-US" sz="3600" b="0">
                <a:solidFill>
                  <a:srgbClr val="B2B2B2"/>
                </a:solidFill>
                <a:sym typeface="Webdings" charset="2"/>
              </a:rPr>
              <a:t></a:t>
            </a:r>
          </a:p>
        </p:txBody>
      </p:sp>
      <p:sp>
        <p:nvSpPr>
          <p:cNvPr id="1346584" name="Text Box 24"/>
          <p:cNvSpPr txBox="1">
            <a:spLocks noChangeArrowheads="1"/>
          </p:cNvSpPr>
          <p:nvPr/>
        </p:nvSpPr>
        <p:spPr bwMode="auto">
          <a:xfrm>
            <a:off x="3937000" y="2733675"/>
            <a:ext cx="641350" cy="641350"/>
          </a:xfrm>
          <a:prstGeom prst="rect">
            <a:avLst/>
          </a:prstGeom>
          <a:noFill/>
          <a:ln w="9525">
            <a:noFill/>
            <a:miter lim="800000"/>
            <a:headEnd/>
            <a:tailEnd/>
          </a:ln>
        </p:spPr>
        <p:txBody>
          <a:bodyPr wrap="none">
            <a:prstTxWarp prst="textNoShape">
              <a:avLst/>
            </a:prstTxWarp>
            <a:spAutoFit/>
          </a:bodyPr>
          <a:lstStyle/>
          <a:p>
            <a:pPr algn="l"/>
            <a:r>
              <a:rPr lang="en-US" sz="3600" b="0">
                <a:solidFill>
                  <a:srgbClr val="B2B2B2"/>
                </a:solidFill>
                <a:sym typeface="Webdings" charset="2"/>
              </a:rPr>
              <a:t></a:t>
            </a:r>
          </a:p>
        </p:txBody>
      </p:sp>
      <p:sp>
        <p:nvSpPr>
          <p:cNvPr id="1346585" name="Text Box 25"/>
          <p:cNvSpPr txBox="1">
            <a:spLocks noChangeArrowheads="1"/>
          </p:cNvSpPr>
          <p:nvPr/>
        </p:nvSpPr>
        <p:spPr bwMode="auto">
          <a:xfrm>
            <a:off x="4117975" y="2809875"/>
            <a:ext cx="692150" cy="701675"/>
          </a:xfrm>
          <a:prstGeom prst="rect">
            <a:avLst/>
          </a:prstGeom>
          <a:noFill/>
          <a:ln w="9525">
            <a:noFill/>
            <a:miter lim="800000"/>
            <a:headEnd/>
            <a:tailEnd/>
          </a:ln>
        </p:spPr>
        <p:txBody>
          <a:bodyPr>
            <a:prstTxWarp prst="textNoShape">
              <a:avLst/>
            </a:prstTxWarp>
            <a:spAutoFit/>
          </a:bodyPr>
          <a:lstStyle/>
          <a:p>
            <a:pPr algn="l"/>
            <a:r>
              <a:rPr lang="en-US" sz="4000" b="0">
                <a:solidFill>
                  <a:srgbClr val="B2B2B2"/>
                </a:solidFill>
                <a:sym typeface="Webdings" charset="2"/>
              </a:rPr>
              <a:t></a:t>
            </a:r>
          </a:p>
        </p:txBody>
      </p:sp>
      <p:sp>
        <p:nvSpPr>
          <p:cNvPr id="1346586" name="Text Box 26"/>
          <p:cNvSpPr txBox="1">
            <a:spLocks noChangeArrowheads="1"/>
          </p:cNvSpPr>
          <p:nvPr/>
        </p:nvSpPr>
        <p:spPr bwMode="auto">
          <a:xfrm>
            <a:off x="4448175" y="2774950"/>
            <a:ext cx="692150" cy="701675"/>
          </a:xfrm>
          <a:prstGeom prst="rect">
            <a:avLst/>
          </a:prstGeom>
          <a:noFill/>
          <a:ln w="9525">
            <a:noFill/>
            <a:miter lim="800000"/>
            <a:headEnd/>
            <a:tailEnd/>
          </a:ln>
        </p:spPr>
        <p:txBody>
          <a:bodyPr>
            <a:prstTxWarp prst="textNoShape">
              <a:avLst/>
            </a:prstTxWarp>
            <a:spAutoFit/>
          </a:bodyPr>
          <a:lstStyle/>
          <a:p>
            <a:pPr algn="l"/>
            <a:r>
              <a:rPr lang="en-US" sz="4000" b="0">
                <a:solidFill>
                  <a:srgbClr val="B2B2B2"/>
                </a:solidFill>
                <a:sym typeface="Webdings" charset="2"/>
              </a:rPr>
              <a:t></a:t>
            </a:r>
          </a:p>
        </p:txBody>
      </p:sp>
      <p:sp>
        <p:nvSpPr>
          <p:cNvPr id="1346587" name="Text Box 27"/>
          <p:cNvSpPr txBox="1">
            <a:spLocks noChangeArrowheads="1"/>
          </p:cNvSpPr>
          <p:nvPr/>
        </p:nvSpPr>
        <p:spPr bwMode="auto">
          <a:xfrm>
            <a:off x="4746625" y="2743200"/>
            <a:ext cx="692150" cy="701675"/>
          </a:xfrm>
          <a:prstGeom prst="rect">
            <a:avLst/>
          </a:prstGeom>
          <a:noFill/>
          <a:ln w="9525">
            <a:noFill/>
            <a:miter lim="800000"/>
            <a:headEnd/>
            <a:tailEnd/>
          </a:ln>
        </p:spPr>
        <p:txBody>
          <a:bodyPr>
            <a:prstTxWarp prst="textNoShape">
              <a:avLst/>
            </a:prstTxWarp>
            <a:spAutoFit/>
          </a:bodyPr>
          <a:lstStyle/>
          <a:p>
            <a:pPr algn="l"/>
            <a:r>
              <a:rPr lang="en-US" sz="4000" b="0">
                <a:solidFill>
                  <a:srgbClr val="B2B2B2"/>
                </a:solidFill>
                <a:sym typeface="Webdings" charset="2"/>
              </a:rPr>
              <a:t></a:t>
            </a:r>
          </a:p>
        </p:txBody>
      </p:sp>
      <p:sp>
        <p:nvSpPr>
          <p:cNvPr id="1346588" name="Text Box 28"/>
          <p:cNvSpPr txBox="1">
            <a:spLocks noChangeArrowheads="1"/>
          </p:cNvSpPr>
          <p:nvPr/>
        </p:nvSpPr>
        <p:spPr bwMode="auto">
          <a:xfrm>
            <a:off x="1574800" y="2876550"/>
            <a:ext cx="539750" cy="519113"/>
          </a:xfrm>
          <a:prstGeom prst="rect">
            <a:avLst/>
          </a:prstGeom>
          <a:noFill/>
          <a:ln w="9525">
            <a:noFill/>
            <a:miter lim="800000"/>
            <a:headEnd/>
            <a:tailEnd/>
          </a:ln>
        </p:spPr>
        <p:txBody>
          <a:bodyPr wrap="none">
            <a:prstTxWarp prst="textNoShape">
              <a:avLst/>
            </a:prstTxWarp>
            <a:spAutoFit/>
          </a:bodyPr>
          <a:lstStyle/>
          <a:p>
            <a:pPr algn="l"/>
            <a:r>
              <a:rPr lang="en-US" sz="2800" b="0">
                <a:solidFill>
                  <a:srgbClr val="B2B2B2"/>
                </a:solidFill>
                <a:sym typeface="Webdings" charset="2"/>
              </a:rPr>
              <a:t></a:t>
            </a:r>
          </a:p>
        </p:txBody>
      </p:sp>
      <p:sp>
        <p:nvSpPr>
          <p:cNvPr id="1346589" name="Text Box 29"/>
          <p:cNvSpPr txBox="1">
            <a:spLocks noChangeArrowheads="1"/>
          </p:cNvSpPr>
          <p:nvPr/>
        </p:nvSpPr>
        <p:spPr bwMode="auto">
          <a:xfrm>
            <a:off x="1670050" y="2925763"/>
            <a:ext cx="590550" cy="579437"/>
          </a:xfrm>
          <a:prstGeom prst="rect">
            <a:avLst/>
          </a:prstGeom>
          <a:noFill/>
          <a:ln w="9525">
            <a:noFill/>
            <a:miter lim="800000"/>
            <a:headEnd/>
            <a:tailEnd/>
          </a:ln>
        </p:spPr>
        <p:txBody>
          <a:bodyPr wrap="none">
            <a:prstTxWarp prst="textNoShape">
              <a:avLst/>
            </a:prstTxWarp>
            <a:spAutoFit/>
          </a:bodyPr>
          <a:lstStyle/>
          <a:p>
            <a:pPr algn="l"/>
            <a:r>
              <a:rPr lang="en-US" sz="3200" b="0">
                <a:solidFill>
                  <a:srgbClr val="B2B2B2"/>
                </a:solidFill>
                <a:sym typeface="Webdings" charset="2"/>
              </a:rPr>
              <a:t></a:t>
            </a:r>
          </a:p>
        </p:txBody>
      </p:sp>
      <p:sp>
        <p:nvSpPr>
          <p:cNvPr id="1346590" name="Text Box 30"/>
          <p:cNvSpPr txBox="1">
            <a:spLocks noChangeArrowheads="1"/>
          </p:cNvSpPr>
          <p:nvPr/>
        </p:nvSpPr>
        <p:spPr bwMode="auto">
          <a:xfrm>
            <a:off x="1774825" y="3019425"/>
            <a:ext cx="641350" cy="641350"/>
          </a:xfrm>
          <a:prstGeom prst="rect">
            <a:avLst/>
          </a:prstGeom>
          <a:noFill/>
          <a:ln w="9525">
            <a:noFill/>
            <a:miter lim="800000"/>
            <a:headEnd/>
            <a:tailEnd/>
          </a:ln>
        </p:spPr>
        <p:txBody>
          <a:bodyPr wrap="none">
            <a:prstTxWarp prst="textNoShape">
              <a:avLst/>
            </a:prstTxWarp>
            <a:spAutoFit/>
          </a:bodyPr>
          <a:lstStyle/>
          <a:p>
            <a:pPr algn="l"/>
            <a:r>
              <a:rPr lang="en-US" sz="3600" b="0">
                <a:solidFill>
                  <a:srgbClr val="B2B2B2"/>
                </a:solidFill>
                <a:sym typeface="Webdings" charset="2"/>
              </a:rPr>
              <a:t></a:t>
            </a:r>
          </a:p>
        </p:txBody>
      </p:sp>
      <p:sp>
        <p:nvSpPr>
          <p:cNvPr id="1346591" name="Text Box 31"/>
          <p:cNvSpPr txBox="1">
            <a:spLocks noChangeArrowheads="1"/>
          </p:cNvSpPr>
          <p:nvPr/>
        </p:nvSpPr>
        <p:spPr bwMode="auto">
          <a:xfrm>
            <a:off x="1984375" y="2892425"/>
            <a:ext cx="590550" cy="579438"/>
          </a:xfrm>
          <a:prstGeom prst="rect">
            <a:avLst/>
          </a:prstGeom>
          <a:noFill/>
          <a:ln w="9525">
            <a:noFill/>
            <a:miter lim="800000"/>
            <a:headEnd/>
            <a:tailEnd/>
          </a:ln>
        </p:spPr>
        <p:txBody>
          <a:bodyPr wrap="none">
            <a:prstTxWarp prst="textNoShape">
              <a:avLst/>
            </a:prstTxWarp>
            <a:spAutoFit/>
          </a:bodyPr>
          <a:lstStyle/>
          <a:p>
            <a:pPr algn="l"/>
            <a:r>
              <a:rPr lang="en-US" sz="3200" b="0">
                <a:solidFill>
                  <a:srgbClr val="B2B2B2"/>
                </a:solidFill>
                <a:sym typeface="Webdings" charset="2"/>
              </a:rPr>
              <a:t></a:t>
            </a:r>
          </a:p>
        </p:txBody>
      </p:sp>
      <p:sp>
        <p:nvSpPr>
          <p:cNvPr id="1346592" name="Text Box 32"/>
          <p:cNvSpPr txBox="1">
            <a:spLocks noChangeArrowheads="1"/>
          </p:cNvSpPr>
          <p:nvPr/>
        </p:nvSpPr>
        <p:spPr bwMode="auto">
          <a:xfrm>
            <a:off x="2095500" y="2963863"/>
            <a:ext cx="641350" cy="641350"/>
          </a:xfrm>
          <a:prstGeom prst="rect">
            <a:avLst/>
          </a:prstGeom>
          <a:noFill/>
          <a:ln w="9525">
            <a:noFill/>
            <a:miter lim="800000"/>
            <a:headEnd/>
            <a:tailEnd/>
          </a:ln>
        </p:spPr>
        <p:txBody>
          <a:bodyPr wrap="none">
            <a:prstTxWarp prst="textNoShape">
              <a:avLst/>
            </a:prstTxWarp>
            <a:spAutoFit/>
          </a:bodyPr>
          <a:lstStyle/>
          <a:p>
            <a:pPr algn="l"/>
            <a:r>
              <a:rPr lang="en-US" sz="3600" b="0">
                <a:solidFill>
                  <a:srgbClr val="B2B2B2"/>
                </a:solidFill>
                <a:sym typeface="Webdings" charset="2"/>
              </a:rPr>
              <a:t></a:t>
            </a:r>
          </a:p>
        </p:txBody>
      </p:sp>
      <p:sp>
        <p:nvSpPr>
          <p:cNvPr id="1346593" name="Text Box 33"/>
          <p:cNvSpPr txBox="1">
            <a:spLocks noChangeArrowheads="1"/>
          </p:cNvSpPr>
          <p:nvPr/>
        </p:nvSpPr>
        <p:spPr bwMode="auto">
          <a:xfrm>
            <a:off x="2298700" y="2852738"/>
            <a:ext cx="590550" cy="579437"/>
          </a:xfrm>
          <a:prstGeom prst="rect">
            <a:avLst/>
          </a:prstGeom>
          <a:noFill/>
          <a:ln w="9525">
            <a:noFill/>
            <a:miter lim="800000"/>
            <a:headEnd/>
            <a:tailEnd/>
          </a:ln>
        </p:spPr>
        <p:txBody>
          <a:bodyPr wrap="none">
            <a:prstTxWarp prst="textNoShape">
              <a:avLst/>
            </a:prstTxWarp>
            <a:spAutoFit/>
          </a:bodyPr>
          <a:lstStyle/>
          <a:p>
            <a:pPr algn="l"/>
            <a:r>
              <a:rPr lang="en-US" sz="3200" b="0">
                <a:solidFill>
                  <a:srgbClr val="B2B2B2"/>
                </a:solidFill>
                <a:sym typeface="Webdings" charset="2"/>
              </a:rPr>
              <a:t></a:t>
            </a:r>
          </a:p>
        </p:txBody>
      </p:sp>
      <p:sp>
        <p:nvSpPr>
          <p:cNvPr id="1346594" name="Text Box 34"/>
          <p:cNvSpPr txBox="1">
            <a:spLocks noChangeArrowheads="1"/>
          </p:cNvSpPr>
          <p:nvPr/>
        </p:nvSpPr>
        <p:spPr bwMode="auto">
          <a:xfrm>
            <a:off x="2413000" y="2928938"/>
            <a:ext cx="641350" cy="641350"/>
          </a:xfrm>
          <a:prstGeom prst="rect">
            <a:avLst/>
          </a:prstGeom>
          <a:noFill/>
          <a:ln w="9525">
            <a:noFill/>
            <a:miter lim="800000"/>
            <a:headEnd/>
            <a:tailEnd/>
          </a:ln>
        </p:spPr>
        <p:txBody>
          <a:bodyPr wrap="none">
            <a:prstTxWarp prst="textNoShape">
              <a:avLst/>
            </a:prstTxWarp>
            <a:spAutoFit/>
          </a:bodyPr>
          <a:lstStyle/>
          <a:p>
            <a:pPr algn="l"/>
            <a:r>
              <a:rPr lang="en-US" sz="3600" b="0">
                <a:solidFill>
                  <a:srgbClr val="B2B2B2"/>
                </a:solidFill>
                <a:sym typeface="Webdings" charset="2"/>
              </a:rPr>
              <a:t></a:t>
            </a:r>
          </a:p>
        </p:txBody>
      </p:sp>
      <p:sp>
        <p:nvSpPr>
          <p:cNvPr id="1346595" name="Text Box 35"/>
          <p:cNvSpPr txBox="1">
            <a:spLocks noChangeArrowheads="1"/>
          </p:cNvSpPr>
          <p:nvPr/>
        </p:nvSpPr>
        <p:spPr bwMode="auto">
          <a:xfrm>
            <a:off x="2722563" y="2884488"/>
            <a:ext cx="641350" cy="641350"/>
          </a:xfrm>
          <a:prstGeom prst="rect">
            <a:avLst/>
          </a:prstGeom>
          <a:noFill/>
          <a:ln w="9525">
            <a:noFill/>
            <a:miter lim="800000"/>
            <a:headEnd/>
            <a:tailEnd/>
          </a:ln>
        </p:spPr>
        <p:txBody>
          <a:bodyPr wrap="none">
            <a:prstTxWarp prst="textNoShape">
              <a:avLst/>
            </a:prstTxWarp>
            <a:spAutoFit/>
          </a:bodyPr>
          <a:lstStyle/>
          <a:p>
            <a:pPr algn="l"/>
            <a:r>
              <a:rPr lang="en-US" sz="3600" b="0">
                <a:solidFill>
                  <a:srgbClr val="B2B2B2"/>
                </a:solidFill>
                <a:sym typeface="Webdings" charset="2"/>
              </a:rPr>
              <a:t></a:t>
            </a:r>
          </a:p>
        </p:txBody>
      </p:sp>
      <p:sp>
        <p:nvSpPr>
          <p:cNvPr id="1346596" name="Text Box 36"/>
          <p:cNvSpPr txBox="1">
            <a:spLocks noChangeArrowheads="1"/>
          </p:cNvSpPr>
          <p:nvPr/>
        </p:nvSpPr>
        <p:spPr bwMode="auto">
          <a:xfrm>
            <a:off x="3041650" y="2852738"/>
            <a:ext cx="641350" cy="641350"/>
          </a:xfrm>
          <a:prstGeom prst="rect">
            <a:avLst/>
          </a:prstGeom>
          <a:noFill/>
          <a:ln w="9525">
            <a:noFill/>
            <a:miter lim="800000"/>
            <a:headEnd/>
            <a:tailEnd/>
          </a:ln>
        </p:spPr>
        <p:txBody>
          <a:bodyPr wrap="none">
            <a:prstTxWarp prst="textNoShape">
              <a:avLst/>
            </a:prstTxWarp>
            <a:spAutoFit/>
          </a:bodyPr>
          <a:lstStyle/>
          <a:p>
            <a:pPr algn="l"/>
            <a:r>
              <a:rPr lang="en-US" sz="3600" b="0">
                <a:solidFill>
                  <a:srgbClr val="B2B2B2"/>
                </a:solidFill>
                <a:sym typeface="Webdings" charset="2"/>
              </a:rPr>
              <a:t></a:t>
            </a:r>
          </a:p>
        </p:txBody>
      </p:sp>
      <p:sp>
        <p:nvSpPr>
          <p:cNvPr id="1346597" name="Text Box 37"/>
          <p:cNvSpPr txBox="1">
            <a:spLocks noChangeArrowheads="1"/>
          </p:cNvSpPr>
          <p:nvPr/>
        </p:nvSpPr>
        <p:spPr bwMode="auto">
          <a:xfrm>
            <a:off x="3543300" y="2943225"/>
            <a:ext cx="590550" cy="579438"/>
          </a:xfrm>
          <a:prstGeom prst="rect">
            <a:avLst/>
          </a:prstGeom>
          <a:noFill/>
          <a:ln w="9525">
            <a:noFill/>
            <a:miter lim="800000"/>
            <a:headEnd/>
            <a:tailEnd/>
          </a:ln>
        </p:spPr>
        <p:txBody>
          <a:bodyPr wrap="none">
            <a:prstTxWarp prst="textNoShape">
              <a:avLst/>
            </a:prstTxWarp>
            <a:spAutoFit/>
          </a:bodyPr>
          <a:lstStyle/>
          <a:p>
            <a:pPr algn="l"/>
            <a:r>
              <a:rPr lang="en-US" sz="3200" b="0">
                <a:solidFill>
                  <a:srgbClr val="B2B2B2"/>
                </a:solidFill>
                <a:sym typeface="Webdings" charset="2"/>
              </a:rPr>
              <a:t></a:t>
            </a:r>
          </a:p>
        </p:txBody>
      </p:sp>
      <p:sp>
        <p:nvSpPr>
          <p:cNvPr id="1346598" name="Text Box 38"/>
          <p:cNvSpPr txBox="1">
            <a:spLocks noChangeArrowheads="1"/>
          </p:cNvSpPr>
          <p:nvPr/>
        </p:nvSpPr>
        <p:spPr bwMode="auto">
          <a:xfrm>
            <a:off x="3838575" y="2878138"/>
            <a:ext cx="641350" cy="641350"/>
          </a:xfrm>
          <a:prstGeom prst="rect">
            <a:avLst/>
          </a:prstGeom>
          <a:noFill/>
          <a:ln w="9525">
            <a:noFill/>
            <a:miter lim="800000"/>
            <a:headEnd/>
            <a:tailEnd/>
          </a:ln>
        </p:spPr>
        <p:txBody>
          <a:bodyPr wrap="none">
            <a:prstTxWarp prst="textNoShape">
              <a:avLst/>
            </a:prstTxWarp>
            <a:spAutoFit/>
          </a:bodyPr>
          <a:lstStyle/>
          <a:p>
            <a:pPr algn="l"/>
            <a:r>
              <a:rPr lang="en-US" sz="3600" b="0">
                <a:solidFill>
                  <a:srgbClr val="B2B2B2"/>
                </a:solidFill>
                <a:sym typeface="Webdings" charset="2"/>
              </a:rPr>
              <a:t></a:t>
            </a:r>
          </a:p>
        </p:txBody>
      </p:sp>
      <p:sp>
        <p:nvSpPr>
          <p:cNvPr id="1346599" name="Text Box 39"/>
          <p:cNvSpPr txBox="1">
            <a:spLocks noChangeArrowheads="1"/>
          </p:cNvSpPr>
          <p:nvPr/>
        </p:nvSpPr>
        <p:spPr bwMode="auto">
          <a:xfrm>
            <a:off x="3722688" y="3055938"/>
            <a:ext cx="692150" cy="701675"/>
          </a:xfrm>
          <a:prstGeom prst="rect">
            <a:avLst/>
          </a:prstGeom>
          <a:noFill/>
          <a:ln w="9525">
            <a:noFill/>
            <a:miter lim="800000"/>
            <a:headEnd/>
            <a:tailEnd/>
          </a:ln>
        </p:spPr>
        <p:txBody>
          <a:bodyPr wrap="none">
            <a:prstTxWarp prst="textNoShape">
              <a:avLst/>
            </a:prstTxWarp>
            <a:spAutoFit/>
          </a:bodyPr>
          <a:lstStyle/>
          <a:p>
            <a:pPr algn="l"/>
            <a:r>
              <a:rPr lang="en-US" sz="4000" b="0">
                <a:solidFill>
                  <a:srgbClr val="B2B2B2"/>
                </a:solidFill>
                <a:sym typeface="Webdings" charset="2"/>
              </a:rPr>
              <a:t></a:t>
            </a:r>
          </a:p>
        </p:txBody>
      </p:sp>
      <p:sp>
        <p:nvSpPr>
          <p:cNvPr id="1346600" name="Text Box 40"/>
          <p:cNvSpPr txBox="1">
            <a:spLocks noChangeArrowheads="1"/>
          </p:cNvSpPr>
          <p:nvPr/>
        </p:nvSpPr>
        <p:spPr bwMode="auto">
          <a:xfrm>
            <a:off x="4022725" y="2997200"/>
            <a:ext cx="692150" cy="762000"/>
          </a:xfrm>
          <a:prstGeom prst="rect">
            <a:avLst/>
          </a:prstGeom>
          <a:noFill/>
          <a:ln w="9525">
            <a:noFill/>
            <a:miter lim="800000"/>
            <a:headEnd/>
            <a:tailEnd/>
          </a:ln>
        </p:spPr>
        <p:txBody>
          <a:bodyPr>
            <a:prstTxWarp prst="textNoShape">
              <a:avLst/>
            </a:prstTxWarp>
            <a:spAutoFit/>
          </a:bodyPr>
          <a:lstStyle/>
          <a:p>
            <a:pPr algn="l"/>
            <a:r>
              <a:rPr lang="en-US" sz="4400" b="0">
                <a:solidFill>
                  <a:srgbClr val="B2B2B2"/>
                </a:solidFill>
                <a:sym typeface="Webdings" charset="2"/>
              </a:rPr>
              <a:t></a:t>
            </a:r>
          </a:p>
        </p:txBody>
      </p:sp>
      <p:sp>
        <p:nvSpPr>
          <p:cNvPr id="1346601" name="Text Box 41"/>
          <p:cNvSpPr txBox="1">
            <a:spLocks noChangeArrowheads="1"/>
          </p:cNvSpPr>
          <p:nvPr/>
        </p:nvSpPr>
        <p:spPr bwMode="auto">
          <a:xfrm>
            <a:off x="4362450" y="2984500"/>
            <a:ext cx="692150" cy="701675"/>
          </a:xfrm>
          <a:prstGeom prst="rect">
            <a:avLst/>
          </a:prstGeom>
          <a:noFill/>
          <a:ln w="9525">
            <a:noFill/>
            <a:miter lim="800000"/>
            <a:headEnd/>
            <a:tailEnd/>
          </a:ln>
        </p:spPr>
        <p:txBody>
          <a:bodyPr>
            <a:prstTxWarp prst="textNoShape">
              <a:avLst/>
            </a:prstTxWarp>
            <a:spAutoFit/>
          </a:bodyPr>
          <a:lstStyle/>
          <a:p>
            <a:pPr algn="l"/>
            <a:r>
              <a:rPr lang="en-US" sz="4000" b="0">
                <a:solidFill>
                  <a:srgbClr val="B2B2B2"/>
                </a:solidFill>
                <a:sym typeface="Webdings" charset="2"/>
              </a:rPr>
              <a:t></a:t>
            </a:r>
          </a:p>
        </p:txBody>
      </p:sp>
      <p:sp>
        <p:nvSpPr>
          <p:cNvPr id="1346602" name="Text Box 42"/>
          <p:cNvSpPr txBox="1">
            <a:spLocks noChangeArrowheads="1"/>
          </p:cNvSpPr>
          <p:nvPr/>
        </p:nvSpPr>
        <p:spPr bwMode="auto">
          <a:xfrm>
            <a:off x="4229100" y="3162300"/>
            <a:ext cx="692150" cy="823913"/>
          </a:xfrm>
          <a:prstGeom prst="rect">
            <a:avLst/>
          </a:prstGeom>
          <a:noFill/>
          <a:ln w="9525">
            <a:noFill/>
            <a:miter lim="800000"/>
            <a:headEnd/>
            <a:tailEnd/>
          </a:ln>
        </p:spPr>
        <p:txBody>
          <a:bodyPr>
            <a:prstTxWarp prst="textNoShape">
              <a:avLst/>
            </a:prstTxWarp>
            <a:spAutoFit/>
          </a:bodyPr>
          <a:lstStyle/>
          <a:p>
            <a:pPr algn="l"/>
            <a:r>
              <a:rPr lang="en-US" sz="4800" b="0">
                <a:solidFill>
                  <a:srgbClr val="B2B2B2"/>
                </a:solidFill>
                <a:sym typeface="Webdings" charset="2"/>
              </a:rPr>
              <a:t></a:t>
            </a:r>
          </a:p>
        </p:txBody>
      </p:sp>
      <p:sp>
        <p:nvSpPr>
          <p:cNvPr id="1346603" name="Text Box 43"/>
          <p:cNvSpPr txBox="1">
            <a:spLocks noChangeArrowheads="1"/>
          </p:cNvSpPr>
          <p:nvPr/>
        </p:nvSpPr>
        <p:spPr bwMode="auto">
          <a:xfrm>
            <a:off x="4552950" y="3133725"/>
            <a:ext cx="692150" cy="823913"/>
          </a:xfrm>
          <a:prstGeom prst="rect">
            <a:avLst/>
          </a:prstGeom>
          <a:noFill/>
          <a:ln w="9525">
            <a:noFill/>
            <a:miter lim="800000"/>
            <a:headEnd/>
            <a:tailEnd/>
          </a:ln>
        </p:spPr>
        <p:txBody>
          <a:bodyPr>
            <a:prstTxWarp prst="textNoShape">
              <a:avLst/>
            </a:prstTxWarp>
            <a:spAutoFit/>
          </a:bodyPr>
          <a:lstStyle/>
          <a:p>
            <a:pPr algn="l"/>
            <a:r>
              <a:rPr lang="en-US" sz="4800" b="0">
                <a:solidFill>
                  <a:srgbClr val="B2B2B2"/>
                </a:solidFill>
                <a:sym typeface="Webdings" charset="2"/>
              </a:rPr>
              <a:t></a:t>
            </a:r>
          </a:p>
        </p:txBody>
      </p:sp>
      <p:sp>
        <p:nvSpPr>
          <p:cNvPr id="1346604" name="Text Box 44"/>
          <p:cNvSpPr txBox="1">
            <a:spLocks noChangeArrowheads="1"/>
          </p:cNvSpPr>
          <p:nvPr/>
        </p:nvSpPr>
        <p:spPr bwMode="auto">
          <a:xfrm>
            <a:off x="4654550" y="2924175"/>
            <a:ext cx="692150" cy="762000"/>
          </a:xfrm>
          <a:prstGeom prst="rect">
            <a:avLst/>
          </a:prstGeom>
          <a:noFill/>
          <a:ln w="9525">
            <a:noFill/>
            <a:miter lim="800000"/>
            <a:headEnd/>
            <a:tailEnd/>
          </a:ln>
        </p:spPr>
        <p:txBody>
          <a:bodyPr>
            <a:prstTxWarp prst="textNoShape">
              <a:avLst/>
            </a:prstTxWarp>
            <a:spAutoFit/>
          </a:bodyPr>
          <a:lstStyle/>
          <a:p>
            <a:pPr algn="l"/>
            <a:r>
              <a:rPr lang="en-US" sz="4400" b="0">
                <a:solidFill>
                  <a:srgbClr val="B2B2B2"/>
                </a:solidFill>
                <a:sym typeface="Webdings" charset="2"/>
              </a:rPr>
              <a:t></a:t>
            </a:r>
          </a:p>
        </p:txBody>
      </p:sp>
      <p:sp>
        <p:nvSpPr>
          <p:cNvPr id="1346605" name="Text Box 45"/>
          <p:cNvSpPr txBox="1">
            <a:spLocks noChangeArrowheads="1"/>
          </p:cNvSpPr>
          <p:nvPr/>
        </p:nvSpPr>
        <p:spPr bwMode="auto">
          <a:xfrm>
            <a:off x="4451350" y="3375025"/>
            <a:ext cx="692150" cy="823913"/>
          </a:xfrm>
          <a:prstGeom prst="rect">
            <a:avLst/>
          </a:prstGeom>
          <a:noFill/>
          <a:ln w="9525">
            <a:noFill/>
            <a:miter lim="800000"/>
            <a:headEnd/>
            <a:tailEnd/>
          </a:ln>
        </p:spPr>
        <p:txBody>
          <a:bodyPr>
            <a:prstTxWarp prst="textNoShape">
              <a:avLst/>
            </a:prstTxWarp>
            <a:spAutoFit/>
          </a:bodyPr>
          <a:lstStyle/>
          <a:p>
            <a:pPr algn="l"/>
            <a:r>
              <a:rPr lang="en-US" sz="4800" b="0">
                <a:solidFill>
                  <a:srgbClr val="B2B2B2"/>
                </a:solidFill>
                <a:sym typeface="Webdings" charset="2"/>
              </a:rPr>
              <a:t></a:t>
            </a:r>
          </a:p>
        </p:txBody>
      </p:sp>
      <p:sp>
        <p:nvSpPr>
          <p:cNvPr id="1346606" name="Text Box 46"/>
          <p:cNvSpPr txBox="1">
            <a:spLocks noChangeArrowheads="1"/>
          </p:cNvSpPr>
          <p:nvPr/>
        </p:nvSpPr>
        <p:spPr bwMode="auto">
          <a:xfrm>
            <a:off x="4886325" y="3070225"/>
            <a:ext cx="692150" cy="823913"/>
          </a:xfrm>
          <a:prstGeom prst="rect">
            <a:avLst/>
          </a:prstGeom>
          <a:noFill/>
          <a:ln w="9525">
            <a:noFill/>
            <a:miter lim="800000"/>
            <a:headEnd/>
            <a:tailEnd/>
          </a:ln>
        </p:spPr>
        <p:txBody>
          <a:bodyPr>
            <a:prstTxWarp prst="textNoShape">
              <a:avLst/>
            </a:prstTxWarp>
            <a:spAutoFit/>
          </a:bodyPr>
          <a:lstStyle/>
          <a:p>
            <a:pPr algn="l"/>
            <a:r>
              <a:rPr lang="en-US" sz="4800" b="0">
                <a:solidFill>
                  <a:srgbClr val="B2B2B2"/>
                </a:solidFill>
                <a:sym typeface="Webdings" charset="2"/>
              </a:rPr>
              <a:t></a:t>
            </a:r>
          </a:p>
        </p:txBody>
      </p:sp>
      <p:sp>
        <p:nvSpPr>
          <p:cNvPr id="1346607" name="Text Box 47"/>
          <p:cNvSpPr txBox="1">
            <a:spLocks noChangeArrowheads="1"/>
          </p:cNvSpPr>
          <p:nvPr/>
        </p:nvSpPr>
        <p:spPr bwMode="auto">
          <a:xfrm>
            <a:off x="4981575" y="2886075"/>
            <a:ext cx="692150" cy="701675"/>
          </a:xfrm>
          <a:prstGeom prst="rect">
            <a:avLst/>
          </a:prstGeom>
          <a:noFill/>
          <a:ln w="9525">
            <a:noFill/>
            <a:miter lim="800000"/>
            <a:headEnd/>
            <a:tailEnd/>
          </a:ln>
        </p:spPr>
        <p:txBody>
          <a:bodyPr>
            <a:prstTxWarp prst="textNoShape">
              <a:avLst/>
            </a:prstTxWarp>
            <a:spAutoFit/>
          </a:bodyPr>
          <a:lstStyle/>
          <a:p>
            <a:pPr algn="l"/>
            <a:r>
              <a:rPr lang="en-US" sz="4000" b="0">
                <a:solidFill>
                  <a:srgbClr val="B2B2B2"/>
                </a:solidFill>
                <a:sym typeface="Webdings" charset="2"/>
              </a:rPr>
              <a:t></a:t>
            </a:r>
          </a:p>
        </p:txBody>
      </p:sp>
      <p:sp>
        <p:nvSpPr>
          <p:cNvPr id="1346608" name="Text Box 48"/>
          <p:cNvSpPr txBox="1">
            <a:spLocks noChangeArrowheads="1"/>
          </p:cNvSpPr>
          <p:nvPr/>
        </p:nvSpPr>
        <p:spPr bwMode="auto">
          <a:xfrm>
            <a:off x="4787900" y="3311525"/>
            <a:ext cx="692150" cy="823913"/>
          </a:xfrm>
          <a:prstGeom prst="rect">
            <a:avLst/>
          </a:prstGeom>
          <a:noFill/>
          <a:ln w="9525">
            <a:noFill/>
            <a:miter lim="800000"/>
            <a:headEnd/>
            <a:tailEnd/>
          </a:ln>
        </p:spPr>
        <p:txBody>
          <a:bodyPr>
            <a:prstTxWarp prst="textNoShape">
              <a:avLst/>
            </a:prstTxWarp>
            <a:spAutoFit/>
          </a:bodyPr>
          <a:lstStyle/>
          <a:p>
            <a:pPr algn="l"/>
            <a:r>
              <a:rPr lang="en-US" sz="4800" b="0">
                <a:solidFill>
                  <a:srgbClr val="B2B2B2"/>
                </a:solidFill>
                <a:sym typeface="Webdings" charset="2"/>
              </a:rPr>
              <a:t></a:t>
            </a:r>
          </a:p>
        </p:txBody>
      </p:sp>
      <p:sp>
        <p:nvSpPr>
          <p:cNvPr id="1346609" name="Text Box 49"/>
          <p:cNvSpPr txBox="1">
            <a:spLocks noChangeArrowheads="1"/>
          </p:cNvSpPr>
          <p:nvPr/>
        </p:nvSpPr>
        <p:spPr bwMode="auto">
          <a:xfrm>
            <a:off x="4673600" y="3578225"/>
            <a:ext cx="692150" cy="914400"/>
          </a:xfrm>
          <a:prstGeom prst="rect">
            <a:avLst/>
          </a:prstGeom>
          <a:noFill/>
          <a:ln w="9525">
            <a:noFill/>
            <a:miter lim="800000"/>
            <a:headEnd/>
            <a:tailEnd/>
          </a:ln>
        </p:spPr>
        <p:txBody>
          <a:bodyPr>
            <a:prstTxWarp prst="textNoShape">
              <a:avLst/>
            </a:prstTxWarp>
            <a:spAutoFit/>
          </a:bodyPr>
          <a:lstStyle/>
          <a:p>
            <a:pPr algn="l"/>
            <a:r>
              <a:rPr lang="en-US" sz="5400" b="0">
                <a:solidFill>
                  <a:srgbClr val="B2B2B2"/>
                </a:solidFill>
                <a:sym typeface="Webdings" charset="2"/>
              </a:rPr>
              <a:t></a:t>
            </a:r>
          </a:p>
        </p:txBody>
      </p:sp>
      <p:sp>
        <p:nvSpPr>
          <p:cNvPr id="1346610" name="Text Box 50"/>
          <p:cNvSpPr txBox="1">
            <a:spLocks noChangeArrowheads="1"/>
          </p:cNvSpPr>
          <p:nvPr/>
        </p:nvSpPr>
        <p:spPr bwMode="auto">
          <a:xfrm>
            <a:off x="5191125" y="3019425"/>
            <a:ext cx="692150" cy="823913"/>
          </a:xfrm>
          <a:prstGeom prst="rect">
            <a:avLst/>
          </a:prstGeom>
          <a:noFill/>
          <a:ln w="9525">
            <a:noFill/>
            <a:miter lim="800000"/>
            <a:headEnd/>
            <a:tailEnd/>
          </a:ln>
        </p:spPr>
        <p:txBody>
          <a:bodyPr>
            <a:prstTxWarp prst="textNoShape">
              <a:avLst/>
            </a:prstTxWarp>
            <a:spAutoFit/>
          </a:bodyPr>
          <a:lstStyle/>
          <a:p>
            <a:pPr algn="l"/>
            <a:r>
              <a:rPr lang="en-US" sz="4800" b="0">
                <a:solidFill>
                  <a:srgbClr val="B2B2B2"/>
                </a:solidFill>
                <a:sym typeface="Webdings" charset="2"/>
              </a:rPr>
              <a:t></a:t>
            </a:r>
          </a:p>
        </p:txBody>
      </p:sp>
      <p:sp>
        <p:nvSpPr>
          <p:cNvPr id="1346611" name="Text Box 51"/>
          <p:cNvSpPr txBox="1">
            <a:spLocks noChangeArrowheads="1"/>
          </p:cNvSpPr>
          <p:nvPr/>
        </p:nvSpPr>
        <p:spPr bwMode="auto">
          <a:xfrm>
            <a:off x="5118100" y="3270250"/>
            <a:ext cx="692150" cy="823913"/>
          </a:xfrm>
          <a:prstGeom prst="rect">
            <a:avLst/>
          </a:prstGeom>
          <a:noFill/>
          <a:ln w="9525">
            <a:noFill/>
            <a:miter lim="800000"/>
            <a:headEnd/>
            <a:tailEnd/>
          </a:ln>
        </p:spPr>
        <p:txBody>
          <a:bodyPr>
            <a:prstTxWarp prst="textNoShape">
              <a:avLst/>
            </a:prstTxWarp>
            <a:spAutoFit/>
          </a:bodyPr>
          <a:lstStyle/>
          <a:p>
            <a:pPr algn="l"/>
            <a:r>
              <a:rPr lang="en-US" sz="4800" b="0">
                <a:solidFill>
                  <a:srgbClr val="B2B2B2"/>
                </a:solidFill>
                <a:sym typeface="Webdings" charset="2"/>
              </a:rPr>
              <a:t></a:t>
            </a:r>
          </a:p>
        </p:txBody>
      </p:sp>
      <p:sp>
        <p:nvSpPr>
          <p:cNvPr id="1346612" name="Text Box 52"/>
          <p:cNvSpPr txBox="1">
            <a:spLocks noChangeArrowheads="1"/>
          </p:cNvSpPr>
          <p:nvPr/>
        </p:nvSpPr>
        <p:spPr bwMode="auto">
          <a:xfrm>
            <a:off x="5035550" y="3563938"/>
            <a:ext cx="692150" cy="914400"/>
          </a:xfrm>
          <a:prstGeom prst="rect">
            <a:avLst/>
          </a:prstGeom>
          <a:noFill/>
          <a:ln w="9525">
            <a:noFill/>
            <a:miter lim="800000"/>
            <a:headEnd/>
            <a:tailEnd/>
          </a:ln>
        </p:spPr>
        <p:txBody>
          <a:bodyPr>
            <a:prstTxWarp prst="textNoShape">
              <a:avLst/>
            </a:prstTxWarp>
            <a:spAutoFit/>
          </a:bodyPr>
          <a:lstStyle/>
          <a:p>
            <a:pPr algn="l"/>
            <a:r>
              <a:rPr lang="en-US" sz="5400" b="0">
                <a:solidFill>
                  <a:srgbClr val="B2B2B2"/>
                </a:solidFill>
                <a:sym typeface="Webdings" charset="2"/>
              </a:rPr>
              <a:t></a:t>
            </a:r>
          </a:p>
        </p:txBody>
      </p:sp>
      <p:sp>
        <p:nvSpPr>
          <p:cNvPr id="1346613" name="Text Box 53"/>
          <p:cNvSpPr txBox="1">
            <a:spLocks noChangeArrowheads="1"/>
          </p:cNvSpPr>
          <p:nvPr/>
        </p:nvSpPr>
        <p:spPr bwMode="auto">
          <a:xfrm>
            <a:off x="5064125" y="3740150"/>
            <a:ext cx="692150" cy="1098550"/>
          </a:xfrm>
          <a:prstGeom prst="rect">
            <a:avLst/>
          </a:prstGeom>
          <a:noFill/>
          <a:ln w="9525">
            <a:noFill/>
            <a:miter lim="800000"/>
            <a:headEnd/>
            <a:tailEnd/>
          </a:ln>
        </p:spPr>
        <p:txBody>
          <a:bodyPr>
            <a:prstTxWarp prst="textNoShape">
              <a:avLst/>
            </a:prstTxWarp>
            <a:spAutoFit/>
          </a:bodyPr>
          <a:lstStyle/>
          <a:p>
            <a:pPr algn="l"/>
            <a:r>
              <a:rPr lang="en-US" sz="6600" b="0">
                <a:solidFill>
                  <a:srgbClr val="B2B2B2"/>
                </a:solidFill>
                <a:sym typeface="Webdings" charset="2"/>
              </a:rPr>
              <a:t></a:t>
            </a:r>
          </a:p>
        </p:txBody>
      </p:sp>
      <p:sp>
        <p:nvSpPr>
          <p:cNvPr id="1346614" name="Text Box 54"/>
          <p:cNvSpPr txBox="1">
            <a:spLocks noChangeArrowheads="1"/>
          </p:cNvSpPr>
          <p:nvPr/>
        </p:nvSpPr>
        <p:spPr bwMode="auto">
          <a:xfrm>
            <a:off x="5438775" y="3201988"/>
            <a:ext cx="692150" cy="914400"/>
          </a:xfrm>
          <a:prstGeom prst="rect">
            <a:avLst/>
          </a:prstGeom>
          <a:noFill/>
          <a:ln w="9525">
            <a:noFill/>
            <a:miter lim="800000"/>
            <a:headEnd/>
            <a:tailEnd/>
          </a:ln>
        </p:spPr>
        <p:txBody>
          <a:bodyPr>
            <a:prstTxWarp prst="textNoShape">
              <a:avLst/>
            </a:prstTxWarp>
            <a:spAutoFit/>
          </a:bodyPr>
          <a:lstStyle/>
          <a:p>
            <a:pPr algn="l"/>
            <a:r>
              <a:rPr lang="en-US" sz="5400" b="0">
                <a:solidFill>
                  <a:srgbClr val="B2B2B2"/>
                </a:solidFill>
                <a:sym typeface="Webdings" charset="2"/>
              </a:rPr>
              <a:t></a:t>
            </a:r>
          </a:p>
        </p:txBody>
      </p:sp>
      <p:sp>
        <p:nvSpPr>
          <p:cNvPr id="1346615" name="Text Box 55"/>
          <p:cNvSpPr txBox="1">
            <a:spLocks noChangeArrowheads="1"/>
          </p:cNvSpPr>
          <p:nvPr/>
        </p:nvSpPr>
        <p:spPr bwMode="auto">
          <a:xfrm>
            <a:off x="5387975" y="3438525"/>
            <a:ext cx="692150" cy="1006475"/>
          </a:xfrm>
          <a:prstGeom prst="rect">
            <a:avLst/>
          </a:prstGeom>
          <a:noFill/>
          <a:ln w="9525">
            <a:noFill/>
            <a:miter lim="800000"/>
            <a:headEnd/>
            <a:tailEnd/>
          </a:ln>
        </p:spPr>
        <p:txBody>
          <a:bodyPr>
            <a:prstTxWarp prst="textNoShape">
              <a:avLst/>
            </a:prstTxWarp>
            <a:spAutoFit/>
          </a:bodyPr>
          <a:lstStyle/>
          <a:p>
            <a:pPr algn="l"/>
            <a:r>
              <a:rPr lang="en-US" sz="6000" b="0">
                <a:solidFill>
                  <a:srgbClr val="B2B2B2"/>
                </a:solidFill>
                <a:sym typeface="Webdings" charset="2"/>
              </a:rPr>
              <a:t></a:t>
            </a:r>
          </a:p>
        </p:txBody>
      </p:sp>
      <p:sp>
        <p:nvSpPr>
          <p:cNvPr id="1346616" name="Text Box 56"/>
          <p:cNvSpPr txBox="1">
            <a:spLocks noChangeArrowheads="1"/>
          </p:cNvSpPr>
          <p:nvPr/>
        </p:nvSpPr>
        <p:spPr bwMode="auto">
          <a:xfrm>
            <a:off x="5470525" y="3695700"/>
            <a:ext cx="692150" cy="1098550"/>
          </a:xfrm>
          <a:prstGeom prst="rect">
            <a:avLst/>
          </a:prstGeom>
          <a:noFill/>
          <a:ln w="9525">
            <a:noFill/>
            <a:miter lim="800000"/>
            <a:headEnd/>
            <a:tailEnd/>
          </a:ln>
        </p:spPr>
        <p:txBody>
          <a:bodyPr>
            <a:prstTxWarp prst="textNoShape">
              <a:avLst/>
            </a:prstTxWarp>
            <a:spAutoFit/>
          </a:bodyPr>
          <a:lstStyle/>
          <a:p>
            <a:pPr algn="l"/>
            <a:r>
              <a:rPr lang="en-US" sz="6600" b="0">
                <a:solidFill>
                  <a:srgbClr val="B2B2B2"/>
                </a:solidFill>
                <a:sym typeface="Webdings" charset="2"/>
              </a:rPr>
              <a:t></a:t>
            </a:r>
          </a:p>
        </p:txBody>
      </p:sp>
      <p:sp>
        <p:nvSpPr>
          <p:cNvPr id="1346617" name="Text Box 57"/>
          <p:cNvSpPr txBox="1">
            <a:spLocks noChangeArrowheads="1"/>
          </p:cNvSpPr>
          <p:nvPr/>
        </p:nvSpPr>
        <p:spPr bwMode="auto">
          <a:xfrm>
            <a:off x="5514975" y="3946525"/>
            <a:ext cx="692150" cy="1311275"/>
          </a:xfrm>
          <a:prstGeom prst="rect">
            <a:avLst/>
          </a:prstGeom>
          <a:noFill/>
          <a:ln w="9525">
            <a:noFill/>
            <a:miter lim="800000"/>
            <a:headEnd/>
            <a:tailEnd/>
          </a:ln>
        </p:spPr>
        <p:txBody>
          <a:bodyPr>
            <a:prstTxWarp prst="textNoShape">
              <a:avLst/>
            </a:prstTxWarp>
            <a:spAutoFit/>
          </a:bodyPr>
          <a:lstStyle/>
          <a:p>
            <a:pPr algn="l"/>
            <a:r>
              <a:rPr lang="en-US" sz="8000" b="0">
                <a:solidFill>
                  <a:srgbClr val="B2B2B2"/>
                </a:solidFill>
                <a:sym typeface="Webdings" charset="2"/>
              </a:rPr>
              <a:t></a:t>
            </a:r>
          </a:p>
        </p:txBody>
      </p:sp>
      <p:sp>
        <p:nvSpPr>
          <p:cNvPr id="1346618" name="Text Box 58"/>
          <p:cNvSpPr txBox="1">
            <a:spLocks noChangeArrowheads="1"/>
          </p:cNvSpPr>
          <p:nvPr/>
        </p:nvSpPr>
        <p:spPr bwMode="auto">
          <a:xfrm>
            <a:off x="5822950" y="3368675"/>
            <a:ext cx="692150" cy="1006475"/>
          </a:xfrm>
          <a:prstGeom prst="rect">
            <a:avLst/>
          </a:prstGeom>
          <a:noFill/>
          <a:ln w="9525">
            <a:noFill/>
            <a:miter lim="800000"/>
            <a:headEnd/>
            <a:tailEnd/>
          </a:ln>
        </p:spPr>
        <p:txBody>
          <a:bodyPr>
            <a:prstTxWarp prst="textNoShape">
              <a:avLst/>
            </a:prstTxWarp>
            <a:spAutoFit/>
          </a:bodyPr>
          <a:lstStyle/>
          <a:p>
            <a:pPr algn="l"/>
            <a:r>
              <a:rPr lang="en-US" sz="6000" b="0">
                <a:solidFill>
                  <a:srgbClr val="B2B2B2"/>
                </a:solidFill>
                <a:sym typeface="Webdings" charset="2"/>
              </a:rPr>
              <a:t></a:t>
            </a:r>
          </a:p>
        </p:txBody>
      </p:sp>
      <p:sp>
        <p:nvSpPr>
          <p:cNvPr id="1346619" name="Text Box 59"/>
          <p:cNvSpPr txBox="1">
            <a:spLocks noChangeArrowheads="1"/>
          </p:cNvSpPr>
          <p:nvPr/>
        </p:nvSpPr>
        <p:spPr bwMode="auto">
          <a:xfrm>
            <a:off x="5886450" y="3622675"/>
            <a:ext cx="692150" cy="1098550"/>
          </a:xfrm>
          <a:prstGeom prst="rect">
            <a:avLst/>
          </a:prstGeom>
          <a:noFill/>
          <a:ln w="9525">
            <a:noFill/>
            <a:miter lim="800000"/>
            <a:headEnd/>
            <a:tailEnd/>
          </a:ln>
        </p:spPr>
        <p:txBody>
          <a:bodyPr>
            <a:prstTxWarp prst="textNoShape">
              <a:avLst/>
            </a:prstTxWarp>
            <a:spAutoFit/>
          </a:bodyPr>
          <a:lstStyle/>
          <a:p>
            <a:pPr algn="l"/>
            <a:r>
              <a:rPr lang="en-US" sz="6600" b="0">
                <a:solidFill>
                  <a:srgbClr val="B2B2B2"/>
                </a:solidFill>
                <a:sym typeface="Webdings" charset="2"/>
              </a:rPr>
              <a:t></a:t>
            </a:r>
          </a:p>
        </p:txBody>
      </p:sp>
      <p:sp>
        <p:nvSpPr>
          <p:cNvPr id="1346620" name="Text Box 60"/>
          <p:cNvSpPr txBox="1">
            <a:spLocks noChangeArrowheads="1"/>
          </p:cNvSpPr>
          <p:nvPr/>
        </p:nvSpPr>
        <p:spPr bwMode="auto">
          <a:xfrm>
            <a:off x="6283325" y="3578225"/>
            <a:ext cx="692150" cy="1098550"/>
          </a:xfrm>
          <a:prstGeom prst="rect">
            <a:avLst/>
          </a:prstGeom>
          <a:noFill/>
          <a:ln w="9525">
            <a:noFill/>
            <a:miter lim="800000"/>
            <a:headEnd/>
            <a:tailEnd/>
          </a:ln>
        </p:spPr>
        <p:txBody>
          <a:bodyPr>
            <a:prstTxWarp prst="textNoShape">
              <a:avLst/>
            </a:prstTxWarp>
            <a:spAutoFit/>
          </a:bodyPr>
          <a:lstStyle/>
          <a:p>
            <a:pPr algn="l"/>
            <a:r>
              <a:rPr lang="en-US" sz="6600" b="0">
                <a:solidFill>
                  <a:srgbClr val="B2B2B2"/>
                </a:solidFill>
                <a:sym typeface="Webdings" charset="2"/>
              </a:rPr>
              <a:t></a:t>
            </a:r>
          </a:p>
        </p:txBody>
      </p:sp>
      <p:sp>
        <p:nvSpPr>
          <p:cNvPr id="1346621" name="Text Box 61"/>
          <p:cNvSpPr txBox="1">
            <a:spLocks noChangeArrowheads="1"/>
          </p:cNvSpPr>
          <p:nvPr/>
        </p:nvSpPr>
        <p:spPr bwMode="auto">
          <a:xfrm>
            <a:off x="5956300" y="3884613"/>
            <a:ext cx="692150" cy="1311275"/>
          </a:xfrm>
          <a:prstGeom prst="rect">
            <a:avLst/>
          </a:prstGeom>
          <a:noFill/>
          <a:ln w="9525">
            <a:noFill/>
            <a:miter lim="800000"/>
            <a:headEnd/>
            <a:tailEnd/>
          </a:ln>
        </p:spPr>
        <p:txBody>
          <a:bodyPr>
            <a:prstTxWarp prst="textNoShape">
              <a:avLst/>
            </a:prstTxWarp>
            <a:spAutoFit/>
          </a:bodyPr>
          <a:lstStyle/>
          <a:p>
            <a:pPr algn="l"/>
            <a:r>
              <a:rPr lang="en-US" sz="8000" b="0">
                <a:solidFill>
                  <a:srgbClr val="B2B2B2"/>
                </a:solidFill>
                <a:sym typeface="Webdings" charset="2"/>
              </a:rPr>
              <a:t></a:t>
            </a:r>
          </a:p>
        </p:txBody>
      </p:sp>
      <p:sp>
        <p:nvSpPr>
          <p:cNvPr id="1346622" name="Text Box 62"/>
          <p:cNvSpPr txBox="1">
            <a:spLocks noChangeArrowheads="1"/>
          </p:cNvSpPr>
          <p:nvPr/>
        </p:nvSpPr>
        <p:spPr bwMode="auto">
          <a:xfrm>
            <a:off x="6407150" y="3829050"/>
            <a:ext cx="692150" cy="1311275"/>
          </a:xfrm>
          <a:prstGeom prst="rect">
            <a:avLst/>
          </a:prstGeom>
          <a:noFill/>
          <a:ln w="9525">
            <a:noFill/>
            <a:miter lim="800000"/>
            <a:headEnd/>
            <a:tailEnd/>
          </a:ln>
        </p:spPr>
        <p:txBody>
          <a:bodyPr>
            <a:prstTxWarp prst="textNoShape">
              <a:avLst/>
            </a:prstTxWarp>
            <a:spAutoFit/>
          </a:bodyPr>
          <a:lstStyle/>
          <a:p>
            <a:pPr algn="l"/>
            <a:r>
              <a:rPr lang="en-US" sz="8000" b="0">
                <a:solidFill>
                  <a:srgbClr val="B2B2B2"/>
                </a:solidFill>
                <a:sym typeface="Webdings" charset="2"/>
              </a:rPr>
              <a:t></a:t>
            </a:r>
          </a:p>
        </p:txBody>
      </p:sp>
      <p:sp>
        <p:nvSpPr>
          <p:cNvPr id="1346623" name="Text Box 63"/>
          <p:cNvSpPr txBox="1">
            <a:spLocks noChangeArrowheads="1"/>
          </p:cNvSpPr>
          <p:nvPr/>
        </p:nvSpPr>
        <p:spPr bwMode="auto">
          <a:xfrm>
            <a:off x="6815138" y="3759200"/>
            <a:ext cx="833437" cy="1311275"/>
          </a:xfrm>
          <a:prstGeom prst="rect">
            <a:avLst/>
          </a:prstGeom>
          <a:noFill/>
          <a:ln w="9525">
            <a:noFill/>
            <a:miter lim="800000"/>
            <a:headEnd/>
            <a:tailEnd/>
          </a:ln>
        </p:spPr>
        <p:txBody>
          <a:bodyPr>
            <a:prstTxWarp prst="textNoShape">
              <a:avLst/>
            </a:prstTxWarp>
            <a:spAutoFit/>
          </a:bodyPr>
          <a:lstStyle/>
          <a:p>
            <a:pPr algn="l"/>
            <a:r>
              <a:rPr lang="en-US" sz="8000" b="0">
                <a:solidFill>
                  <a:srgbClr val="B2B2B2"/>
                </a:solidFill>
                <a:sym typeface="Webdings" charset="2"/>
              </a:rPr>
              <a:t></a:t>
            </a:r>
          </a:p>
        </p:txBody>
      </p:sp>
      <p:sp>
        <p:nvSpPr>
          <p:cNvPr id="1346624" name="Text Box 64"/>
          <p:cNvSpPr txBox="1">
            <a:spLocks noChangeArrowheads="1"/>
          </p:cNvSpPr>
          <p:nvPr/>
        </p:nvSpPr>
        <p:spPr bwMode="auto">
          <a:xfrm>
            <a:off x="7770813" y="1981200"/>
            <a:ext cx="1144587" cy="366713"/>
          </a:xfrm>
          <a:prstGeom prst="rect">
            <a:avLst/>
          </a:prstGeom>
          <a:noFill/>
          <a:ln w="12700">
            <a:noFill/>
            <a:miter lim="800000"/>
            <a:headEnd/>
            <a:tailEnd/>
          </a:ln>
        </p:spPr>
        <p:txBody>
          <a:bodyPr wrap="none">
            <a:prstTxWarp prst="textNoShape">
              <a:avLst/>
            </a:prstTxWarp>
            <a:spAutoFit/>
          </a:bodyPr>
          <a:lstStyle/>
          <a:p>
            <a:r>
              <a:rPr lang="en-US" sz="1800" b="0" dirty="0">
                <a:solidFill>
                  <a:srgbClr val="FF6600"/>
                </a:solidFill>
              </a:rPr>
              <a:t>n=18,968</a:t>
            </a:r>
          </a:p>
        </p:txBody>
      </p:sp>
      <p:grpSp>
        <p:nvGrpSpPr>
          <p:cNvPr id="2" name="Group 65"/>
          <p:cNvGrpSpPr>
            <a:grpSpLocks/>
          </p:cNvGrpSpPr>
          <p:nvPr/>
        </p:nvGrpSpPr>
        <p:grpSpPr bwMode="auto">
          <a:xfrm>
            <a:off x="5148262" y="2590800"/>
            <a:ext cx="4071938" cy="1993900"/>
            <a:chOff x="3105" y="1822"/>
            <a:chExt cx="2565" cy="1256"/>
          </a:xfrm>
        </p:grpSpPr>
        <p:sp>
          <p:nvSpPr>
            <p:cNvPr id="88228" name="Freeform 66"/>
            <p:cNvSpPr>
              <a:spLocks/>
            </p:cNvSpPr>
            <p:nvPr/>
          </p:nvSpPr>
          <p:spPr bwMode="auto">
            <a:xfrm>
              <a:off x="3105" y="1822"/>
              <a:ext cx="2120" cy="1256"/>
            </a:xfrm>
            <a:custGeom>
              <a:avLst/>
              <a:gdLst>
                <a:gd name="T0" fmla="*/ 0 w 2120"/>
                <a:gd name="T1" fmla="*/ 46 h 1256"/>
                <a:gd name="T2" fmla="*/ 41 w 2120"/>
                <a:gd name="T3" fmla="*/ 80 h 1256"/>
                <a:gd name="T4" fmla="*/ 221 w 2120"/>
                <a:gd name="T5" fmla="*/ 74 h 1256"/>
                <a:gd name="T6" fmla="*/ 512 w 2120"/>
                <a:gd name="T7" fmla="*/ 248 h 1256"/>
                <a:gd name="T8" fmla="*/ 669 w 2120"/>
                <a:gd name="T9" fmla="*/ 338 h 1256"/>
                <a:gd name="T10" fmla="*/ 843 w 2120"/>
                <a:gd name="T11" fmla="*/ 401 h 1256"/>
                <a:gd name="T12" fmla="*/ 1035 w 2120"/>
                <a:gd name="T13" fmla="*/ 421 h 1256"/>
                <a:gd name="T14" fmla="*/ 1002 w 2120"/>
                <a:gd name="T15" fmla="*/ 527 h 1256"/>
                <a:gd name="T16" fmla="*/ 1451 w 2120"/>
                <a:gd name="T17" fmla="*/ 841 h 1256"/>
                <a:gd name="T18" fmla="*/ 1790 w 2120"/>
                <a:gd name="T19" fmla="*/ 1069 h 1256"/>
                <a:gd name="T20" fmla="*/ 1611 w 2120"/>
                <a:gd name="T21" fmla="*/ 1148 h 1256"/>
                <a:gd name="T22" fmla="*/ 1748 w 2120"/>
                <a:gd name="T23" fmla="*/ 1256 h 1256"/>
                <a:gd name="T24" fmla="*/ 2039 w 2120"/>
                <a:gd name="T25" fmla="*/ 1093 h 1256"/>
                <a:gd name="T26" fmla="*/ 1814 w 2120"/>
                <a:gd name="T27" fmla="*/ 919 h 1256"/>
                <a:gd name="T28" fmla="*/ 1212 w 2120"/>
                <a:gd name="T29" fmla="*/ 541 h 1256"/>
                <a:gd name="T30" fmla="*/ 1215 w 2120"/>
                <a:gd name="T31" fmla="*/ 437 h 1256"/>
                <a:gd name="T32" fmla="*/ 1119 w 2120"/>
                <a:gd name="T33" fmla="*/ 386 h 1256"/>
                <a:gd name="T34" fmla="*/ 957 w 2120"/>
                <a:gd name="T35" fmla="*/ 374 h 1256"/>
                <a:gd name="T36" fmla="*/ 338 w 2120"/>
                <a:gd name="T37" fmla="*/ 55 h 1256"/>
                <a:gd name="T38" fmla="*/ 0 w 2120"/>
                <a:gd name="T39" fmla="*/ 46 h 12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20"/>
                <a:gd name="T61" fmla="*/ 0 h 1256"/>
                <a:gd name="T62" fmla="*/ 2120 w 2120"/>
                <a:gd name="T63" fmla="*/ 1256 h 12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20" h="1256">
                  <a:moveTo>
                    <a:pt x="0" y="46"/>
                  </a:moveTo>
                  <a:lnTo>
                    <a:pt x="41" y="80"/>
                  </a:lnTo>
                  <a:cubicBezTo>
                    <a:pt x="78" y="85"/>
                    <a:pt x="142" y="46"/>
                    <a:pt x="221" y="74"/>
                  </a:cubicBezTo>
                  <a:cubicBezTo>
                    <a:pt x="301" y="101"/>
                    <a:pt x="437" y="204"/>
                    <a:pt x="512" y="248"/>
                  </a:cubicBezTo>
                  <a:cubicBezTo>
                    <a:pt x="587" y="292"/>
                    <a:pt x="614" y="313"/>
                    <a:pt x="669" y="338"/>
                  </a:cubicBezTo>
                  <a:cubicBezTo>
                    <a:pt x="724" y="363"/>
                    <a:pt x="774" y="388"/>
                    <a:pt x="843" y="401"/>
                  </a:cubicBezTo>
                  <a:cubicBezTo>
                    <a:pt x="912" y="414"/>
                    <a:pt x="1035" y="421"/>
                    <a:pt x="1035" y="421"/>
                  </a:cubicBezTo>
                  <a:cubicBezTo>
                    <a:pt x="1035" y="421"/>
                    <a:pt x="950" y="466"/>
                    <a:pt x="1002" y="527"/>
                  </a:cubicBezTo>
                  <a:cubicBezTo>
                    <a:pt x="1071" y="597"/>
                    <a:pt x="1320" y="751"/>
                    <a:pt x="1451" y="841"/>
                  </a:cubicBezTo>
                  <a:cubicBezTo>
                    <a:pt x="1582" y="931"/>
                    <a:pt x="1745" y="1032"/>
                    <a:pt x="1790" y="1069"/>
                  </a:cubicBezTo>
                  <a:cubicBezTo>
                    <a:pt x="1857" y="1124"/>
                    <a:pt x="1662" y="1124"/>
                    <a:pt x="1611" y="1148"/>
                  </a:cubicBezTo>
                  <a:lnTo>
                    <a:pt x="1748" y="1256"/>
                  </a:lnTo>
                  <a:cubicBezTo>
                    <a:pt x="1819" y="1247"/>
                    <a:pt x="2120" y="1219"/>
                    <a:pt x="2039" y="1093"/>
                  </a:cubicBezTo>
                  <a:cubicBezTo>
                    <a:pt x="1988" y="1028"/>
                    <a:pt x="1952" y="1011"/>
                    <a:pt x="1814" y="919"/>
                  </a:cubicBezTo>
                  <a:cubicBezTo>
                    <a:pt x="1676" y="827"/>
                    <a:pt x="1312" y="621"/>
                    <a:pt x="1212" y="541"/>
                  </a:cubicBezTo>
                  <a:cubicBezTo>
                    <a:pt x="1098" y="437"/>
                    <a:pt x="1222" y="451"/>
                    <a:pt x="1215" y="437"/>
                  </a:cubicBezTo>
                  <a:cubicBezTo>
                    <a:pt x="1215" y="437"/>
                    <a:pt x="1167" y="411"/>
                    <a:pt x="1119" y="386"/>
                  </a:cubicBezTo>
                  <a:cubicBezTo>
                    <a:pt x="1037" y="394"/>
                    <a:pt x="957" y="374"/>
                    <a:pt x="957" y="374"/>
                  </a:cubicBezTo>
                  <a:cubicBezTo>
                    <a:pt x="822" y="335"/>
                    <a:pt x="387" y="77"/>
                    <a:pt x="338" y="55"/>
                  </a:cubicBezTo>
                  <a:cubicBezTo>
                    <a:pt x="179" y="0"/>
                    <a:pt x="0" y="46"/>
                    <a:pt x="0" y="46"/>
                  </a:cubicBezTo>
                  <a:close/>
                </a:path>
              </a:pathLst>
            </a:custGeom>
            <a:solidFill>
              <a:srgbClr val="B2B2B2">
                <a:alpha val="50195"/>
              </a:srgbClr>
            </a:solidFill>
            <a:ln w="12700">
              <a:noFill/>
              <a:round/>
              <a:headEnd/>
              <a:tailEnd/>
            </a:ln>
          </p:spPr>
          <p:txBody>
            <a:bodyPr>
              <a:prstTxWarp prst="textNoShape">
                <a:avLst/>
              </a:prstTxWarp>
            </a:bodyPr>
            <a:lstStyle/>
            <a:p>
              <a:endParaRPr lang="en-US" sz="2000"/>
            </a:p>
          </p:txBody>
        </p:sp>
        <p:sp>
          <p:nvSpPr>
            <p:cNvPr id="88229" name="Text Box 67"/>
            <p:cNvSpPr txBox="1">
              <a:spLocks noChangeArrowheads="1"/>
            </p:cNvSpPr>
            <p:nvPr/>
          </p:nvSpPr>
          <p:spPr bwMode="auto">
            <a:xfrm>
              <a:off x="4237" y="1904"/>
              <a:ext cx="1433" cy="446"/>
            </a:xfrm>
            <a:prstGeom prst="rect">
              <a:avLst/>
            </a:prstGeom>
            <a:noFill/>
            <a:ln w="12700">
              <a:noFill/>
              <a:miter lim="800000"/>
              <a:headEnd/>
              <a:tailEnd/>
            </a:ln>
          </p:spPr>
          <p:txBody>
            <a:bodyPr wrap="none">
              <a:prstTxWarp prst="textNoShape">
                <a:avLst/>
              </a:prstTxWarp>
              <a:spAutoFit/>
            </a:bodyPr>
            <a:lstStyle/>
            <a:p>
              <a:pPr algn="l"/>
              <a:r>
                <a:rPr lang="en-US" sz="2000" dirty="0">
                  <a:solidFill>
                    <a:srgbClr val="FFFF00"/>
                  </a:solidFill>
                </a:rPr>
                <a:t>Total Number of</a:t>
              </a:r>
              <a:br>
                <a:rPr lang="en-US" sz="2000" dirty="0">
                  <a:solidFill>
                    <a:srgbClr val="FFFF00"/>
                  </a:solidFill>
                </a:rPr>
              </a:br>
              <a:r>
                <a:rPr lang="en-US" sz="2000" dirty="0">
                  <a:solidFill>
                    <a:srgbClr val="FFFF00"/>
                  </a:solidFill>
                </a:rPr>
                <a:t>Migraine Sufferers</a:t>
              </a:r>
            </a:p>
          </p:txBody>
        </p:sp>
      </p:grpSp>
      <p:sp>
        <p:nvSpPr>
          <p:cNvPr id="1346628" name="Text Box 68"/>
          <p:cNvSpPr txBox="1">
            <a:spLocks noChangeArrowheads="1"/>
          </p:cNvSpPr>
          <p:nvPr/>
        </p:nvSpPr>
        <p:spPr bwMode="auto">
          <a:xfrm>
            <a:off x="1943100" y="3106738"/>
            <a:ext cx="717550" cy="731837"/>
          </a:xfrm>
          <a:prstGeom prst="rect">
            <a:avLst/>
          </a:prstGeom>
          <a:noFill/>
          <a:ln w="9525">
            <a:noFill/>
            <a:miter lim="800000"/>
            <a:headEnd/>
            <a:tailEnd/>
          </a:ln>
        </p:spPr>
        <p:txBody>
          <a:bodyPr wrap="none">
            <a:prstTxWarp prst="textNoShape">
              <a:avLst/>
            </a:prstTxWarp>
            <a:spAutoFit/>
          </a:bodyPr>
          <a:lstStyle/>
          <a:p>
            <a:pPr algn="l"/>
            <a:r>
              <a:rPr lang="en-US" sz="4200" b="0">
                <a:solidFill>
                  <a:srgbClr val="B2B2B2"/>
                </a:solidFill>
                <a:sym typeface="Webdings" charset="2"/>
              </a:rPr>
              <a:t></a:t>
            </a:r>
          </a:p>
        </p:txBody>
      </p:sp>
      <p:sp>
        <p:nvSpPr>
          <p:cNvPr id="1346629" name="Text Box 69"/>
          <p:cNvSpPr txBox="1">
            <a:spLocks noChangeArrowheads="1"/>
          </p:cNvSpPr>
          <p:nvPr/>
        </p:nvSpPr>
        <p:spPr bwMode="auto">
          <a:xfrm>
            <a:off x="2252663" y="3055938"/>
            <a:ext cx="717550" cy="731837"/>
          </a:xfrm>
          <a:prstGeom prst="rect">
            <a:avLst/>
          </a:prstGeom>
          <a:noFill/>
          <a:ln w="9525">
            <a:noFill/>
            <a:miter lim="800000"/>
            <a:headEnd/>
            <a:tailEnd/>
          </a:ln>
        </p:spPr>
        <p:txBody>
          <a:bodyPr wrap="none">
            <a:prstTxWarp prst="textNoShape">
              <a:avLst/>
            </a:prstTxWarp>
            <a:spAutoFit/>
          </a:bodyPr>
          <a:lstStyle/>
          <a:p>
            <a:pPr algn="l"/>
            <a:r>
              <a:rPr lang="en-US" sz="4200" b="0">
                <a:solidFill>
                  <a:srgbClr val="B2B2B2"/>
                </a:solidFill>
                <a:sym typeface="Webdings" charset="2"/>
              </a:rPr>
              <a:t></a:t>
            </a:r>
          </a:p>
        </p:txBody>
      </p:sp>
      <p:sp>
        <p:nvSpPr>
          <p:cNvPr id="1346630" name="Text Box 70"/>
          <p:cNvSpPr txBox="1">
            <a:spLocks noChangeArrowheads="1"/>
          </p:cNvSpPr>
          <p:nvPr/>
        </p:nvSpPr>
        <p:spPr bwMode="auto">
          <a:xfrm>
            <a:off x="2562225" y="3024188"/>
            <a:ext cx="717550" cy="731837"/>
          </a:xfrm>
          <a:prstGeom prst="rect">
            <a:avLst/>
          </a:prstGeom>
          <a:noFill/>
          <a:ln w="9525">
            <a:noFill/>
            <a:miter lim="800000"/>
            <a:headEnd/>
            <a:tailEnd/>
          </a:ln>
        </p:spPr>
        <p:txBody>
          <a:bodyPr wrap="none">
            <a:prstTxWarp prst="textNoShape">
              <a:avLst/>
            </a:prstTxWarp>
            <a:spAutoFit/>
          </a:bodyPr>
          <a:lstStyle/>
          <a:p>
            <a:pPr algn="l"/>
            <a:r>
              <a:rPr lang="en-US" sz="4200" b="0">
                <a:solidFill>
                  <a:srgbClr val="B2B2B2"/>
                </a:solidFill>
                <a:sym typeface="Webdings" charset="2"/>
              </a:rPr>
              <a:t></a:t>
            </a:r>
          </a:p>
        </p:txBody>
      </p:sp>
      <p:sp>
        <p:nvSpPr>
          <p:cNvPr id="1346631" name="Text Box 71"/>
          <p:cNvSpPr txBox="1">
            <a:spLocks noChangeArrowheads="1"/>
          </p:cNvSpPr>
          <p:nvPr/>
        </p:nvSpPr>
        <p:spPr bwMode="auto">
          <a:xfrm>
            <a:off x="2882900" y="2982913"/>
            <a:ext cx="717550" cy="731837"/>
          </a:xfrm>
          <a:prstGeom prst="rect">
            <a:avLst/>
          </a:prstGeom>
          <a:noFill/>
          <a:ln w="9525">
            <a:noFill/>
            <a:miter lim="800000"/>
            <a:headEnd/>
            <a:tailEnd/>
          </a:ln>
        </p:spPr>
        <p:txBody>
          <a:bodyPr wrap="none">
            <a:prstTxWarp prst="textNoShape">
              <a:avLst/>
            </a:prstTxWarp>
            <a:spAutoFit/>
          </a:bodyPr>
          <a:lstStyle/>
          <a:p>
            <a:pPr algn="l"/>
            <a:r>
              <a:rPr lang="en-US" sz="4200" b="0">
                <a:solidFill>
                  <a:srgbClr val="B2B2B2"/>
                </a:solidFill>
                <a:sym typeface="Webdings" charset="2"/>
              </a:rPr>
              <a:t></a:t>
            </a:r>
          </a:p>
        </p:txBody>
      </p:sp>
      <p:sp>
        <p:nvSpPr>
          <p:cNvPr id="1346632" name="Text Box 72"/>
          <p:cNvSpPr txBox="1">
            <a:spLocks noChangeArrowheads="1"/>
          </p:cNvSpPr>
          <p:nvPr/>
        </p:nvSpPr>
        <p:spPr bwMode="auto">
          <a:xfrm>
            <a:off x="3197225" y="2936875"/>
            <a:ext cx="717550" cy="731838"/>
          </a:xfrm>
          <a:prstGeom prst="rect">
            <a:avLst/>
          </a:prstGeom>
          <a:noFill/>
          <a:ln w="9525">
            <a:noFill/>
            <a:miter lim="800000"/>
            <a:headEnd/>
            <a:tailEnd/>
          </a:ln>
        </p:spPr>
        <p:txBody>
          <a:bodyPr wrap="none">
            <a:prstTxWarp prst="textNoShape">
              <a:avLst/>
            </a:prstTxWarp>
            <a:spAutoFit/>
          </a:bodyPr>
          <a:lstStyle/>
          <a:p>
            <a:pPr algn="l"/>
            <a:r>
              <a:rPr lang="en-US" sz="4200" b="0">
                <a:solidFill>
                  <a:srgbClr val="B2B2B2"/>
                </a:solidFill>
                <a:sym typeface="Webdings" charset="2"/>
              </a:rPr>
              <a:t></a:t>
            </a:r>
          </a:p>
        </p:txBody>
      </p:sp>
      <p:sp>
        <p:nvSpPr>
          <p:cNvPr id="1346633" name="Text Box 73"/>
          <p:cNvSpPr txBox="1">
            <a:spLocks noChangeArrowheads="1"/>
          </p:cNvSpPr>
          <p:nvPr/>
        </p:nvSpPr>
        <p:spPr bwMode="auto">
          <a:xfrm>
            <a:off x="2092325" y="3236913"/>
            <a:ext cx="793750" cy="823912"/>
          </a:xfrm>
          <a:prstGeom prst="rect">
            <a:avLst/>
          </a:prstGeom>
          <a:noFill/>
          <a:ln w="9525">
            <a:noFill/>
            <a:miter lim="800000"/>
            <a:headEnd/>
            <a:tailEnd/>
          </a:ln>
        </p:spPr>
        <p:txBody>
          <a:bodyPr wrap="none">
            <a:prstTxWarp prst="textNoShape">
              <a:avLst/>
            </a:prstTxWarp>
            <a:spAutoFit/>
          </a:bodyPr>
          <a:lstStyle/>
          <a:p>
            <a:pPr algn="l"/>
            <a:r>
              <a:rPr lang="en-US" sz="4800" b="0">
                <a:solidFill>
                  <a:srgbClr val="B2B2B2"/>
                </a:solidFill>
                <a:sym typeface="Webdings" charset="2"/>
              </a:rPr>
              <a:t></a:t>
            </a:r>
          </a:p>
        </p:txBody>
      </p:sp>
      <p:sp>
        <p:nvSpPr>
          <p:cNvPr id="1346634" name="Text Box 74"/>
          <p:cNvSpPr txBox="1">
            <a:spLocks noChangeArrowheads="1"/>
          </p:cNvSpPr>
          <p:nvPr/>
        </p:nvSpPr>
        <p:spPr bwMode="auto">
          <a:xfrm>
            <a:off x="2416175" y="3206750"/>
            <a:ext cx="793750" cy="823913"/>
          </a:xfrm>
          <a:prstGeom prst="rect">
            <a:avLst/>
          </a:prstGeom>
          <a:noFill/>
          <a:ln w="9525">
            <a:noFill/>
            <a:miter lim="800000"/>
            <a:headEnd/>
            <a:tailEnd/>
          </a:ln>
        </p:spPr>
        <p:txBody>
          <a:bodyPr wrap="none">
            <a:prstTxWarp prst="textNoShape">
              <a:avLst/>
            </a:prstTxWarp>
            <a:spAutoFit/>
          </a:bodyPr>
          <a:lstStyle/>
          <a:p>
            <a:pPr algn="l"/>
            <a:r>
              <a:rPr lang="en-US" sz="4800" b="0">
                <a:solidFill>
                  <a:srgbClr val="B2B2B2"/>
                </a:solidFill>
                <a:sym typeface="Webdings" charset="2"/>
              </a:rPr>
              <a:t></a:t>
            </a:r>
          </a:p>
        </p:txBody>
      </p:sp>
      <p:sp>
        <p:nvSpPr>
          <p:cNvPr id="1346635" name="Text Box 75"/>
          <p:cNvSpPr txBox="1">
            <a:spLocks noChangeArrowheads="1"/>
          </p:cNvSpPr>
          <p:nvPr/>
        </p:nvSpPr>
        <p:spPr bwMode="auto">
          <a:xfrm>
            <a:off x="2730500" y="3155950"/>
            <a:ext cx="793750" cy="823913"/>
          </a:xfrm>
          <a:prstGeom prst="rect">
            <a:avLst/>
          </a:prstGeom>
          <a:noFill/>
          <a:ln w="9525">
            <a:noFill/>
            <a:miter lim="800000"/>
            <a:headEnd/>
            <a:tailEnd/>
          </a:ln>
        </p:spPr>
        <p:txBody>
          <a:bodyPr wrap="none">
            <a:prstTxWarp prst="textNoShape">
              <a:avLst/>
            </a:prstTxWarp>
            <a:spAutoFit/>
          </a:bodyPr>
          <a:lstStyle/>
          <a:p>
            <a:pPr algn="l"/>
            <a:r>
              <a:rPr lang="en-US" sz="4800" b="0">
                <a:solidFill>
                  <a:srgbClr val="B2B2B2"/>
                </a:solidFill>
                <a:sym typeface="Webdings" charset="2"/>
              </a:rPr>
              <a:t></a:t>
            </a:r>
          </a:p>
        </p:txBody>
      </p:sp>
      <p:sp>
        <p:nvSpPr>
          <p:cNvPr id="1346636" name="Text Box 76"/>
          <p:cNvSpPr txBox="1">
            <a:spLocks noChangeArrowheads="1"/>
          </p:cNvSpPr>
          <p:nvPr/>
        </p:nvSpPr>
        <p:spPr bwMode="auto">
          <a:xfrm>
            <a:off x="3044825" y="3121025"/>
            <a:ext cx="793750" cy="823913"/>
          </a:xfrm>
          <a:prstGeom prst="rect">
            <a:avLst/>
          </a:prstGeom>
          <a:noFill/>
          <a:ln w="9525">
            <a:noFill/>
            <a:miter lim="800000"/>
            <a:headEnd/>
            <a:tailEnd/>
          </a:ln>
        </p:spPr>
        <p:txBody>
          <a:bodyPr wrap="none">
            <a:prstTxWarp prst="textNoShape">
              <a:avLst/>
            </a:prstTxWarp>
            <a:spAutoFit/>
          </a:bodyPr>
          <a:lstStyle/>
          <a:p>
            <a:pPr algn="l"/>
            <a:r>
              <a:rPr lang="en-US" sz="4800" b="0">
                <a:solidFill>
                  <a:srgbClr val="B2B2B2"/>
                </a:solidFill>
                <a:sym typeface="Webdings" charset="2"/>
              </a:rPr>
              <a:t></a:t>
            </a:r>
          </a:p>
        </p:txBody>
      </p:sp>
      <p:sp>
        <p:nvSpPr>
          <p:cNvPr id="1346637" name="Text Box 77"/>
          <p:cNvSpPr txBox="1">
            <a:spLocks noChangeArrowheads="1"/>
          </p:cNvSpPr>
          <p:nvPr/>
        </p:nvSpPr>
        <p:spPr bwMode="auto">
          <a:xfrm>
            <a:off x="3359150" y="3073400"/>
            <a:ext cx="793750" cy="823913"/>
          </a:xfrm>
          <a:prstGeom prst="rect">
            <a:avLst/>
          </a:prstGeom>
          <a:noFill/>
          <a:ln w="9525">
            <a:noFill/>
            <a:miter lim="800000"/>
            <a:headEnd/>
            <a:tailEnd/>
          </a:ln>
        </p:spPr>
        <p:txBody>
          <a:bodyPr wrap="none">
            <a:prstTxWarp prst="textNoShape">
              <a:avLst/>
            </a:prstTxWarp>
            <a:spAutoFit/>
          </a:bodyPr>
          <a:lstStyle/>
          <a:p>
            <a:pPr algn="l"/>
            <a:r>
              <a:rPr lang="en-US" sz="4800" b="0">
                <a:solidFill>
                  <a:srgbClr val="B2B2B2"/>
                </a:solidFill>
                <a:sym typeface="Webdings" charset="2"/>
              </a:rPr>
              <a:t></a:t>
            </a:r>
          </a:p>
        </p:txBody>
      </p:sp>
      <p:sp>
        <p:nvSpPr>
          <p:cNvPr id="1346638" name="Text Box 78"/>
          <p:cNvSpPr txBox="1">
            <a:spLocks noChangeArrowheads="1"/>
          </p:cNvSpPr>
          <p:nvPr/>
        </p:nvSpPr>
        <p:spPr bwMode="auto">
          <a:xfrm>
            <a:off x="2270125" y="3416300"/>
            <a:ext cx="844550" cy="884238"/>
          </a:xfrm>
          <a:prstGeom prst="rect">
            <a:avLst/>
          </a:prstGeom>
          <a:noFill/>
          <a:ln w="9525">
            <a:noFill/>
            <a:miter lim="800000"/>
            <a:headEnd/>
            <a:tailEnd/>
          </a:ln>
        </p:spPr>
        <p:txBody>
          <a:bodyPr wrap="none">
            <a:prstTxWarp prst="textNoShape">
              <a:avLst/>
            </a:prstTxWarp>
            <a:spAutoFit/>
          </a:bodyPr>
          <a:lstStyle/>
          <a:p>
            <a:pPr algn="l"/>
            <a:r>
              <a:rPr lang="en-US" sz="5200" b="0">
                <a:solidFill>
                  <a:srgbClr val="B2B2B2"/>
                </a:solidFill>
                <a:sym typeface="Webdings" charset="2"/>
              </a:rPr>
              <a:t></a:t>
            </a:r>
          </a:p>
        </p:txBody>
      </p:sp>
      <p:sp>
        <p:nvSpPr>
          <p:cNvPr id="1346639" name="Text Box 79"/>
          <p:cNvSpPr txBox="1">
            <a:spLocks noChangeArrowheads="1"/>
          </p:cNvSpPr>
          <p:nvPr/>
        </p:nvSpPr>
        <p:spPr bwMode="auto">
          <a:xfrm>
            <a:off x="2590800" y="3387725"/>
            <a:ext cx="844550" cy="884238"/>
          </a:xfrm>
          <a:prstGeom prst="rect">
            <a:avLst/>
          </a:prstGeom>
          <a:noFill/>
          <a:ln w="9525">
            <a:noFill/>
            <a:miter lim="800000"/>
            <a:headEnd/>
            <a:tailEnd/>
          </a:ln>
        </p:spPr>
        <p:txBody>
          <a:bodyPr wrap="none">
            <a:prstTxWarp prst="textNoShape">
              <a:avLst/>
            </a:prstTxWarp>
            <a:spAutoFit/>
          </a:bodyPr>
          <a:lstStyle/>
          <a:p>
            <a:pPr algn="l"/>
            <a:r>
              <a:rPr lang="en-US" sz="5200" b="0">
                <a:solidFill>
                  <a:srgbClr val="B2B2B2"/>
                </a:solidFill>
                <a:sym typeface="Webdings" charset="2"/>
              </a:rPr>
              <a:t></a:t>
            </a:r>
          </a:p>
        </p:txBody>
      </p:sp>
      <p:sp>
        <p:nvSpPr>
          <p:cNvPr id="1346640" name="Text Box 80"/>
          <p:cNvSpPr txBox="1">
            <a:spLocks noChangeArrowheads="1"/>
          </p:cNvSpPr>
          <p:nvPr/>
        </p:nvSpPr>
        <p:spPr bwMode="auto">
          <a:xfrm>
            <a:off x="2898775" y="3327400"/>
            <a:ext cx="844550" cy="884238"/>
          </a:xfrm>
          <a:prstGeom prst="rect">
            <a:avLst/>
          </a:prstGeom>
          <a:noFill/>
          <a:ln w="9525">
            <a:noFill/>
            <a:miter lim="800000"/>
            <a:headEnd/>
            <a:tailEnd/>
          </a:ln>
        </p:spPr>
        <p:txBody>
          <a:bodyPr wrap="none">
            <a:prstTxWarp prst="textNoShape">
              <a:avLst/>
            </a:prstTxWarp>
            <a:spAutoFit/>
          </a:bodyPr>
          <a:lstStyle/>
          <a:p>
            <a:pPr algn="l"/>
            <a:r>
              <a:rPr lang="en-US" sz="5200" b="0">
                <a:solidFill>
                  <a:srgbClr val="B2B2B2"/>
                </a:solidFill>
                <a:sym typeface="Webdings" charset="2"/>
              </a:rPr>
              <a:t></a:t>
            </a:r>
          </a:p>
        </p:txBody>
      </p:sp>
      <p:sp>
        <p:nvSpPr>
          <p:cNvPr id="1346641" name="Text Box 81"/>
          <p:cNvSpPr txBox="1">
            <a:spLocks noChangeArrowheads="1"/>
          </p:cNvSpPr>
          <p:nvPr/>
        </p:nvSpPr>
        <p:spPr bwMode="auto">
          <a:xfrm>
            <a:off x="3225800" y="3286125"/>
            <a:ext cx="844550" cy="884238"/>
          </a:xfrm>
          <a:prstGeom prst="rect">
            <a:avLst/>
          </a:prstGeom>
          <a:noFill/>
          <a:ln w="9525">
            <a:noFill/>
            <a:miter lim="800000"/>
            <a:headEnd/>
            <a:tailEnd/>
          </a:ln>
        </p:spPr>
        <p:txBody>
          <a:bodyPr wrap="none">
            <a:prstTxWarp prst="textNoShape">
              <a:avLst/>
            </a:prstTxWarp>
            <a:spAutoFit/>
          </a:bodyPr>
          <a:lstStyle/>
          <a:p>
            <a:pPr algn="l"/>
            <a:r>
              <a:rPr lang="en-US" sz="5200" b="0">
                <a:solidFill>
                  <a:srgbClr val="B2B2B2"/>
                </a:solidFill>
                <a:sym typeface="Webdings" charset="2"/>
              </a:rPr>
              <a:t></a:t>
            </a:r>
          </a:p>
        </p:txBody>
      </p:sp>
      <p:sp>
        <p:nvSpPr>
          <p:cNvPr id="1346642" name="Text Box 82"/>
          <p:cNvSpPr txBox="1">
            <a:spLocks noChangeArrowheads="1"/>
          </p:cNvSpPr>
          <p:nvPr/>
        </p:nvSpPr>
        <p:spPr bwMode="auto">
          <a:xfrm>
            <a:off x="3549650" y="3251200"/>
            <a:ext cx="844550" cy="884238"/>
          </a:xfrm>
          <a:prstGeom prst="rect">
            <a:avLst/>
          </a:prstGeom>
          <a:noFill/>
          <a:ln w="9525">
            <a:noFill/>
            <a:miter lim="800000"/>
            <a:headEnd/>
            <a:tailEnd/>
          </a:ln>
        </p:spPr>
        <p:txBody>
          <a:bodyPr wrap="none">
            <a:prstTxWarp prst="textNoShape">
              <a:avLst/>
            </a:prstTxWarp>
            <a:spAutoFit/>
          </a:bodyPr>
          <a:lstStyle/>
          <a:p>
            <a:pPr algn="l"/>
            <a:r>
              <a:rPr lang="en-US" sz="5200" b="0">
                <a:solidFill>
                  <a:srgbClr val="B2B2B2"/>
                </a:solidFill>
                <a:sym typeface="Webdings" charset="2"/>
              </a:rPr>
              <a:t></a:t>
            </a:r>
          </a:p>
        </p:txBody>
      </p:sp>
      <p:sp>
        <p:nvSpPr>
          <p:cNvPr id="1346643" name="Text Box 83"/>
          <p:cNvSpPr txBox="1">
            <a:spLocks noChangeArrowheads="1"/>
          </p:cNvSpPr>
          <p:nvPr/>
        </p:nvSpPr>
        <p:spPr bwMode="auto">
          <a:xfrm>
            <a:off x="3854450" y="3181350"/>
            <a:ext cx="844550" cy="884238"/>
          </a:xfrm>
          <a:prstGeom prst="rect">
            <a:avLst/>
          </a:prstGeom>
          <a:noFill/>
          <a:ln w="9525">
            <a:noFill/>
            <a:miter lim="800000"/>
            <a:headEnd/>
            <a:tailEnd/>
          </a:ln>
        </p:spPr>
        <p:txBody>
          <a:bodyPr wrap="none">
            <a:prstTxWarp prst="textNoShape">
              <a:avLst/>
            </a:prstTxWarp>
            <a:spAutoFit/>
          </a:bodyPr>
          <a:lstStyle/>
          <a:p>
            <a:pPr algn="l"/>
            <a:r>
              <a:rPr lang="en-US" sz="5200" b="0">
                <a:solidFill>
                  <a:srgbClr val="B2B2B2"/>
                </a:solidFill>
                <a:sym typeface="Webdings" charset="2"/>
              </a:rPr>
              <a:t></a:t>
            </a:r>
          </a:p>
        </p:txBody>
      </p:sp>
      <p:sp>
        <p:nvSpPr>
          <p:cNvPr id="1346644" name="Text Box 84"/>
          <p:cNvSpPr txBox="1">
            <a:spLocks noChangeArrowheads="1"/>
          </p:cNvSpPr>
          <p:nvPr/>
        </p:nvSpPr>
        <p:spPr bwMode="auto">
          <a:xfrm>
            <a:off x="2454275" y="3595688"/>
            <a:ext cx="933450" cy="990600"/>
          </a:xfrm>
          <a:prstGeom prst="rect">
            <a:avLst/>
          </a:prstGeom>
          <a:noFill/>
          <a:ln w="9525">
            <a:noFill/>
            <a:miter lim="800000"/>
            <a:headEnd/>
            <a:tailEnd/>
          </a:ln>
        </p:spPr>
        <p:txBody>
          <a:bodyPr wrap="none">
            <a:prstTxWarp prst="textNoShape">
              <a:avLst/>
            </a:prstTxWarp>
            <a:spAutoFit/>
          </a:bodyPr>
          <a:lstStyle/>
          <a:p>
            <a:pPr algn="l"/>
            <a:r>
              <a:rPr lang="en-US" sz="5900" b="0">
                <a:solidFill>
                  <a:srgbClr val="B2B2B2"/>
                </a:solidFill>
                <a:sym typeface="Webdings" charset="2"/>
              </a:rPr>
              <a:t></a:t>
            </a:r>
          </a:p>
        </p:txBody>
      </p:sp>
      <p:sp>
        <p:nvSpPr>
          <p:cNvPr id="1346645" name="Text Box 85"/>
          <p:cNvSpPr txBox="1">
            <a:spLocks noChangeArrowheads="1"/>
          </p:cNvSpPr>
          <p:nvPr/>
        </p:nvSpPr>
        <p:spPr bwMode="auto">
          <a:xfrm>
            <a:off x="2755900" y="3562350"/>
            <a:ext cx="933450" cy="990600"/>
          </a:xfrm>
          <a:prstGeom prst="rect">
            <a:avLst/>
          </a:prstGeom>
          <a:noFill/>
          <a:ln w="9525">
            <a:noFill/>
            <a:miter lim="800000"/>
            <a:headEnd/>
            <a:tailEnd/>
          </a:ln>
        </p:spPr>
        <p:txBody>
          <a:bodyPr wrap="none">
            <a:prstTxWarp prst="textNoShape">
              <a:avLst/>
            </a:prstTxWarp>
            <a:spAutoFit/>
          </a:bodyPr>
          <a:lstStyle/>
          <a:p>
            <a:pPr algn="l"/>
            <a:r>
              <a:rPr lang="en-US" sz="5900" b="0">
                <a:solidFill>
                  <a:srgbClr val="B2B2B2"/>
                </a:solidFill>
                <a:sym typeface="Webdings" charset="2"/>
              </a:rPr>
              <a:t></a:t>
            </a:r>
          </a:p>
        </p:txBody>
      </p:sp>
      <p:sp>
        <p:nvSpPr>
          <p:cNvPr id="1346646" name="Text Box 86"/>
          <p:cNvSpPr txBox="1">
            <a:spLocks noChangeArrowheads="1"/>
          </p:cNvSpPr>
          <p:nvPr/>
        </p:nvSpPr>
        <p:spPr bwMode="auto">
          <a:xfrm>
            <a:off x="2686050" y="3789363"/>
            <a:ext cx="1022350" cy="1098550"/>
          </a:xfrm>
          <a:prstGeom prst="rect">
            <a:avLst/>
          </a:prstGeom>
          <a:noFill/>
          <a:ln w="9525">
            <a:noFill/>
            <a:miter lim="800000"/>
            <a:headEnd/>
            <a:tailEnd/>
          </a:ln>
        </p:spPr>
        <p:txBody>
          <a:bodyPr wrap="none">
            <a:prstTxWarp prst="textNoShape">
              <a:avLst/>
            </a:prstTxWarp>
            <a:spAutoFit/>
          </a:bodyPr>
          <a:lstStyle/>
          <a:p>
            <a:pPr algn="l"/>
            <a:r>
              <a:rPr lang="en-US" sz="6600" b="0">
                <a:solidFill>
                  <a:srgbClr val="B2B2B2"/>
                </a:solidFill>
                <a:sym typeface="Webdings" charset="2"/>
              </a:rPr>
              <a:t></a:t>
            </a:r>
          </a:p>
        </p:txBody>
      </p:sp>
      <p:sp>
        <p:nvSpPr>
          <p:cNvPr id="1346647" name="Text Box 87"/>
          <p:cNvSpPr txBox="1">
            <a:spLocks noChangeArrowheads="1"/>
          </p:cNvSpPr>
          <p:nvPr/>
        </p:nvSpPr>
        <p:spPr bwMode="auto">
          <a:xfrm>
            <a:off x="3082925" y="3486150"/>
            <a:ext cx="946150" cy="1006475"/>
          </a:xfrm>
          <a:prstGeom prst="rect">
            <a:avLst/>
          </a:prstGeom>
          <a:noFill/>
          <a:ln w="9525">
            <a:noFill/>
            <a:miter lim="800000"/>
            <a:headEnd/>
            <a:tailEnd/>
          </a:ln>
        </p:spPr>
        <p:txBody>
          <a:bodyPr wrap="none">
            <a:prstTxWarp prst="textNoShape">
              <a:avLst/>
            </a:prstTxWarp>
            <a:spAutoFit/>
          </a:bodyPr>
          <a:lstStyle/>
          <a:p>
            <a:pPr algn="l"/>
            <a:r>
              <a:rPr lang="en-US" sz="6000" b="0">
                <a:solidFill>
                  <a:srgbClr val="B2B2B2"/>
                </a:solidFill>
                <a:sym typeface="Webdings" charset="2"/>
              </a:rPr>
              <a:t></a:t>
            </a:r>
          </a:p>
        </p:txBody>
      </p:sp>
      <p:sp>
        <p:nvSpPr>
          <p:cNvPr id="1346648" name="Text Box 88"/>
          <p:cNvSpPr txBox="1">
            <a:spLocks noChangeArrowheads="1"/>
          </p:cNvSpPr>
          <p:nvPr/>
        </p:nvSpPr>
        <p:spPr bwMode="auto">
          <a:xfrm>
            <a:off x="2968625" y="3768725"/>
            <a:ext cx="1022350" cy="1098550"/>
          </a:xfrm>
          <a:prstGeom prst="rect">
            <a:avLst/>
          </a:prstGeom>
          <a:noFill/>
          <a:ln w="9525">
            <a:noFill/>
            <a:miter lim="800000"/>
            <a:headEnd/>
            <a:tailEnd/>
          </a:ln>
        </p:spPr>
        <p:txBody>
          <a:bodyPr wrap="none">
            <a:prstTxWarp prst="textNoShape">
              <a:avLst/>
            </a:prstTxWarp>
            <a:spAutoFit/>
          </a:bodyPr>
          <a:lstStyle/>
          <a:p>
            <a:pPr algn="l"/>
            <a:r>
              <a:rPr lang="en-US" sz="6600" b="0">
                <a:solidFill>
                  <a:srgbClr val="B2B2B2"/>
                </a:solidFill>
                <a:sym typeface="Webdings" charset="2"/>
              </a:rPr>
              <a:t></a:t>
            </a:r>
          </a:p>
        </p:txBody>
      </p:sp>
      <p:sp>
        <p:nvSpPr>
          <p:cNvPr id="1346649" name="Text Box 89"/>
          <p:cNvSpPr txBox="1">
            <a:spLocks noChangeArrowheads="1"/>
          </p:cNvSpPr>
          <p:nvPr/>
        </p:nvSpPr>
        <p:spPr bwMode="auto">
          <a:xfrm>
            <a:off x="3387725" y="3457575"/>
            <a:ext cx="946150" cy="1006475"/>
          </a:xfrm>
          <a:prstGeom prst="rect">
            <a:avLst/>
          </a:prstGeom>
          <a:noFill/>
          <a:ln w="9525">
            <a:noFill/>
            <a:miter lim="800000"/>
            <a:headEnd/>
            <a:tailEnd/>
          </a:ln>
        </p:spPr>
        <p:txBody>
          <a:bodyPr wrap="none">
            <a:prstTxWarp prst="textNoShape">
              <a:avLst/>
            </a:prstTxWarp>
            <a:spAutoFit/>
          </a:bodyPr>
          <a:lstStyle/>
          <a:p>
            <a:pPr algn="l"/>
            <a:r>
              <a:rPr lang="en-US" sz="6000" b="0">
                <a:solidFill>
                  <a:srgbClr val="B2B2B2"/>
                </a:solidFill>
                <a:sym typeface="Webdings" charset="2"/>
              </a:rPr>
              <a:t></a:t>
            </a:r>
          </a:p>
        </p:txBody>
      </p:sp>
      <p:sp>
        <p:nvSpPr>
          <p:cNvPr id="1346650" name="Text Box 90"/>
          <p:cNvSpPr txBox="1">
            <a:spLocks noChangeArrowheads="1"/>
          </p:cNvSpPr>
          <p:nvPr/>
        </p:nvSpPr>
        <p:spPr bwMode="auto">
          <a:xfrm>
            <a:off x="3292475" y="3724275"/>
            <a:ext cx="1022350" cy="1098550"/>
          </a:xfrm>
          <a:prstGeom prst="rect">
            <a:avLst/>
          </a:prstGeom>
          <a:noFill/>
          <a:ln w="9525">
            <a:noFill/>
            <a:miter lim="800000"/>
            <a:headEnd/>
            <a:tailEnd/>
          </a:ln>
        </p:spPr>
        <p:txBody>
          <a:bodyPr wrap="none">
            <a:prstTxWarp prst="textNoShape">
              <a:avLst/>
            </a:prstTxWarp>
            <a:spAutoFit/>
          </a:bodyPr>
          <a:lstStyle/>
          <a:p>
            <a:pPr algn="l"/>
            <a:r>
              <a:rPr lang="en-US" sz="6600" b="0">
                <a:solidFill>
                  <a:srgbClr val="B2B2B2"/>
                </a:solidFill>
                <a:sym typeface="Webdings" charset="2"/>
              </a:rPr>
              <a:t></a:t>
            </a:r>
          </a:p>
        </p:txBody>
      </p:sp>
      <p:sp>
        <p:nvSpPr>
          <p:cNvPr id="1346651" name="Text Box 91"/>
          <p:cNvSpPr txBox="1">
            <a:spLocks noChangeArrowheads="1"/>
          </p:cNvSpPr>
          <p:nvPr/>
        </p:nvSpPr>
        <p:spPr bwMode="auto">
          <a:xfrm>
            <a:off x="3721100" y="3424238"/>
            <a:ext cx="946150" cy="1006475"/>
          </a:xfrm>
          <a:prstGeom prst="rect">
            <a:avLst/>
          </a:prstGeom>
          <a:noFill/>
          <a:ln w="9525">
            <a:noFill/>
            <a:miter lim="800000"/>
            <a:headEnd/>
            <a:tailEnd/>
          </a:ln>
        </p:spPr>
        <p:txBody>
          <a:bodyPr wrap="none">
            <a:prstTxWarp prst="textNoShape">
              <a:avLst/>
            </a:prstTxWarp>
            <a:spAutoFit/>
          </a:bodyPr>
          <a:lstStyle/>
          <a:p>
            <a:pPr algn="l"/>
            <a:r>
              <a:rPr lang="en-US" sz="6000" b="0">
                <a:solidFill>
                  <a:srgbClr val="B2B2B2"/>
                </a:solidFill>
                <a:sym typeface="Webdings" charset="2"/>
              </a:rPr>
              <a:t></a:t>
            </a:r>
          </a:p>
        </p:txBody>
      </p:sp>
      <p:sp>
        <p:nvSpPr>
          <p:cNvPr id="1346652" name="Text Box 92"/>
          <p:cNvSpPr txBox="1">
            <a:spLocks noChangeArrowheads="1"/>
          </p:cNvSpPr>
          <p:nvPr/>
        </p:nvSpPr>
        <p:spPr bwMode="auto">
          <a:xfrm>
            <a:off x="3603625" y="3673475"/>
            <a:ext cx="1022350" cy="1098550"/>
          </a:xfrm>
          <a:prstGeom prst="rect">
            <a:avLst/>
          </a:prstGeom>
          <a:noFill/>
          <a:ln w="9525">
            <a:noFill/>
            <a:miter lim="800000"/>
            <a:headEnd/>
            <a:tailEnd/>
          </a:ln>
        </p:spPr>
        <p:txBody>
          <a:bodyPr wrap="none">
            <a:prstTxWarp prst="textNoShape">
              <a:avLst/>
            </a:prstTxWarp>
            <a:spAutoFit/>
          </a:bodyPr>
          <a:lstStyle/>
          <a:p>
            <a:pPr algn="l"/>
            <a:r>
              <a:rPr lang="en-US" sz="6600" b="0">
                <a:solidFill>
                  <a:srgbClr val="B2B2B2"/>
                </a:solidFill>
                <a:sym typeface="Webdings" charset="2"/>
              </a:rPr>
              <a:t></a:t>
            </a:r>
          </a:p>
        </p:txBody>
      </p:sp>
      <p:sp>
        <p:nvSpPr>
          <p:cNvPr id="1346653" name="Text Box 93"/>
          <p:cNvSpPr txBox="1">
            <a:spLocks noChangeArrowheads="1"/>
          </p:cNvSpPr>
          <p:nvPr/>
        </p:nvSpPr>
        <p:spPr bwMode="auto">
          <a:xfrm>
            <a:off x="4048125" y="3344863"/>
            <a:ext cx="946150" cy="1006475"/>
          </a:xfrm>
          <a:prstGeom prst="rect">
            <a:avLst/>
          </a:prstGeom>
          <a:noFill/>
          <a:ln w="9525">
            <a:noFill/>
            <a:miter lim="800000"/>
            <a:headEnd/>
            <a:tailEnd/>
          </a:ln>
        </p:spPr>
        <p:txBody>
          <a:bodyPr wrap="none">
            <a:prstTxWarp prst="textNoShape">
              <a:avLst/>
            </a:prstTxWarp>
            <a:spAutoFit/>
          </a:bodyPr>
          <a:lstStyle/>
          <a:p>
            <a:pPr algn="l"/>
            <a:r>
              <a:rPr lang="en-US" sz="6000" b="0">
                <a:solidFill>
                  <a:srgbClr val="B2B2B2"/>
                </a:solidFill>
                <a:sym typeface="Webdings" charset="2"/>
              </a:rPr>
              <a:t></a:t>
            </a:r>
          </a:p>
        </p:txBody>
      </p:sp>
      <p:sp>
        <p:nvSpPr>
          <p:cNvPr id="1346654" name="Text Box 94"/>
          <p:cNvSpPr txBox="1">
            <a:spLocks noChangeArrowheads="1"/>
          </p:cNvSpPr>
          <p:nvPr/>
        </p:nvSpPr>
        <p:spPr bwMode="auto">
          <a:xfrm>
            <a:off x="3940175" y="3616325"/>
            <a:ext cx="1022350" cy="1098550"/>
          </a:xfrm>
          <a:prstGeom prst="rect">
            <a:avLst/>
          </a:prstGeom>
          <a:noFill/>
          <a:ln w="9525">
            <a:noFill/>
            <a:miter lim="800000"/>
            <a:headEnd/>
            <a:tailEnd/>
          </a:ln>
        </p:spPr>
        <p:txBody>
          <a:bodyPr wrap="none">
            <a:prstTxWarp prst="textNoShape">
              <a:avLst/>
            </a:prstTxWarp>
            <a:spAutoFit/>
          </a:bodyPr>
          <a:lstStyle/>
          <a:p>
            <a:pPr algn="l"/>
            <a:r>
              <a:rPr lang="en-US" sz="6600" b="0">
                <a:solidFill>
                  <a:srgbClr val="B2B2B2"/>
                </a:solidFill>
                <a:sym typeface="Webdings" charset="2"/>
              </a:rPr>
              <a:t></a:t>
            </a:r>
          </a:p>
        </p:txBody>
      </p:sp>
      <p:sp>
        <p:nvSpPr>
          <p:cNvPr id="1346655" name="Text Box 95"/>
          <p:cNvSpPr txBox="1">
            <a:spLocks noChangeArrowheads="1"/>
          </p:cNvSpPr>
          <p:nvPr/>
        </p:nvSpPr>
        <p:spPr bwMode="auto">
          <a:xfrm>
            <a:off x="4321175" y="3589338"/>
            <a:ext cx="971550" cy="1036637"/>
          </a:xfrm>
          <a:prstGeom prst="rect">
            <a:avLst/>
          </a:prstGeom>
          <a:noFill/>
          <a:ln w="9525">
            <a:noFill/>
            <a:miter lim="800000"/>
            <a:headEnd/>
            <a:tailEnd/>
          </a:ln>
        </p:spPr>
        <p:txBody>
          <a:bodyPr wrap="none">
            <a:prstTxWarp prst="textNoShape">
              <a:avLst/>
            </a:prstTxWarp>
            <a:spAutoFit/>
          </a:bodyPr>
          <a:lstStyle/>
          <a:p>
            <a:pPr algn="l"/>
            <a:r>
              <a:rPr lang="en-US" sz="6200" b="0">
                <a:solidFill>
                  <a:srgbClr val="B2B2B2"/>
                </a:solidFill>
                <a:sym typeface="Webdings" charset="2"/>
              </a:rPr>
              <a:t></a:t>
            </a:r>
          </a:p>
        </p:txBody>
      </p:sp>
      <p:sp>
        <p:nvSpPr>
          <p:cNvPr id="1346656" name="Text Box 96"/>
          <p:cNvSpPr txBox="1">
            <a:spLocks noChangeArrowheads="1"/>
          </p:cNvSpPr>
          <p:nvPr/>
        </p:nvSpPr>
        <p:spPr bwMode="auto">
          <a:xfrm>
            <a:off x="4721225" y="3813175"/>
            <a:ext cx="996950" cy="1066800"/>
          </a:xfrm>
          <a:prstGeom prst="rect">
            <a:avLst/>
          </a:prstGeom>
          <a:noFill/>
          <a:ln w="9525">
            <a:noFill/>
            <a:miter lim="800000"/>
            <a:headEnd/>
            <a:tailEnd/>
          </a:ln>
        </p:spPr>
        <p:txBody>
          <a:bodyPr wrap="none">
            <a:prstTxWarp prst="textNoShape">
              <a:avLst/>
            </a:prstTxWarp>
            <a:spAutoFit/>
          </a:bodyPr>
          <a:lstStyle/>
          <a:p>
            <a:pPr algn="l"/>
            <a:r>
              <a:rPr lang="en-US" sz="6400" b="0">
                <a:solidFill>
                  <a:srgbClr val="B2B2B2"/>
                </a:solidFill>
                <a:sym typeface="Webdings" charset="2"/>
              </a:rPr>
              <a:t></a:t>
            </a:r>
          </a:p>
        </p:txBody>
      </p:sp>
      <p:sp>
        <p:nvSpPr>
          <p:cNvPr id="1346657" name="Text Box 97"/>
          <p:cNvSpPr txBox="1">
            <a:spLocks noChangeArrowheads="1"/>
          </p:cNvSpPr>
          <p:nvPr/>
        </p:nvSpPr>
        <p:spPr bwMode="auto">
          <a:xfrm>
            <a:off x="4311650" y="3856038"/>
            <a:ext cx="1073150" cy="1158875"/>
          </a:xfrm>
          <a:prstGeom prst="rect">
            <a:avLst/>
          </a:prstGeom>
          <a:noFill/>
          <a:ln w="9525">
            <a:noFill/>
            <a:miter lim="800000"/>
            <a:headEnd/>
            <a:tailEnd/>
          </a:ln>
        </p:spPr>
        <p:txBody>
          <a:bodyPr wrap="none">
            <a:prstTxWarp prst="textNoShape">
              <a:avLst/>
            </a:prstTxWarp>
            <a:spAutoFit/>
          </a:bodyPr>
          <a:lstStyle/>
          <a:p>
            <a:pPr algn="l"/>
            <a:r>
              <a:rPr lang="en-US" sz="7000" b="0">
                <a:solidFill>
                  <a:srgbClr val="B2B2B2"/>
                </a:solidFill>
                <a:sym typeface="Webdings" charset="2"/>
              </a:rPr>
              <a:t></a:t>
            </a:r>
          </a:p>
        </p:txBody>
      </p:sp>
      <p:sp>
        <p:nvSpPr>
          <p:cNvPr id="1346658" name="Text Box 98"/>
          <p:cNvSpPr txBox="1">
            <a:spLocks noChangeArrowheads="1"/>
          </p:cNvSpPr>
          <p:nvPr/>
        </p:nvSpPr>
        <p:spPr bwMode="auto">
          <a:xfrm>
            <a:off x="5121275" y="4002088"/>
            <a:ext cx="1200150" cy="1311275"/>
          </a:xfrm>
          <a:prstGeom prst="rect">
            <a:avLst/>
          </a:prstGeom>
          <a:noFill/>
          <a:ln w="9525">
            <a:noFill/>
            <a:miter lim="800000"/>
            <a:headEnd/>
            <a:tailEnd/>
          </a:ln>
        </p:spPr>
        <p:txBody>
          <a:bodyPr wrap="none">
            <a:prstTxWarp prst="textNoShape">
              <a:avLst/>
            </a:prstTxWarp>
            <a:spAutoFit/>
          </a:bodyPr>
          <a:lstStyle/>
          <a:p>
            <a:pPr algn="l"/>
            <a:r>
              <a:rPr lang="en-US" sz="8000" b="0">
                <a:solidFill>
                  <a:srgbClr val="B2B2B2"/>
                </a:solidFill>
                <a:sym typeface="Webdings" charset="2"/>
              </a:rPr>
              <a:t></a:t>
            </a:r>
          </a:p>
        </p:txBody>
      </p:sp>
      <p:sp>
        <p:nvSpPr>
          <p:cNvPr id="1346659" name="Text Box 99"/>
          <p:cNvSpPr txBox="1">
            <a:spLocks noChangeArrowheads="1"/>
          </p:cNvSpPr>
          <p:nvPr/>
        </p:nvSpPr>
        <p:spPr bwMode="auto">
          <a:xfrm>
            <a:off x="4714875" y="4067175"/>
            <a:ext cx="1200150" cy="1311275"/>
          </a:xfrm>
          <a:prstGeom prst="rect">
            <a:avLst/>
          </a:prstGeom>
          <a:noFill/>
          <a:ln w="9525">
            <a:noFill/>
            <a:miter lim="800000"/>
            <a:headEnd/>
            <a:tailEnd/>
          </a:ln>
        </p:spPr>
        <p:txBody>
          <a:bodyPr wrap="none">
            <a:prstTxWarp prst="textNoShape">
              <a:avLst/>
            </a:prstTxWarp>
            <a:spAutoFit/>
          </a:bodyPr>
          <a:lstStyle/>
          <a:p>
            <a:pPr algn="l"/>
            <a:r>
              <a:rPr lang="en-US" sz="8000" b="0">
                <a:solidFill>
                  <a:srgbClr val="B2B2B2"/>
                </a:solidFill>
                <a:sym typeface="Webdings" charset="2"/>
              </a:rPr>
              <a:t></a:t>
            </a:r>
          </a:p>
        </p:txBody>
      </p:sp>
      <p:sp>
        <p:nvSpPr>
          <p:cNvPr id="1346660" name="Text Box 100"/>
          <p:cNvSpPr txBox="1">
            <a:spLocks noChangeArrowheads="1"/>
          </p:cNvSpPr>
          <p:nvPr/>
        </p:nvSpPr>
        <p:spPr bwMode="auto">
          <a:xfrm>
            <a:off x="2922588" y="4087813"/>
            <a:ext cx="1047750" cy="1128712"/>
          </a:xfrm>
          <a:prstGeom prst="rect">
            <a:avLst/>
          </a:prstGeom>
          <a:noFill/>
          <a:ln w="9525">
            <a:noFill/>
            <a:miter lim="800000"/>
            <a:headEnd/>
            <a:tailEnd/>
          </a:ln>
        </p:spPr>
        <p:txBody>
          <a:bodyPr wrap="none">
            <a:prstTxWarp prst="textNoShape">
              <a:avLst/>
            </a:prstTxWarp>
            <a:spAutoFit/>
          </a:bodyPr>
          <a:lstStyle/>
          <a:p>
            <a:pPr algn="l"/>
            <a:r>
              <a:rPr lang="en-US" sz="6800" b="0">
                <a:solidFill>
                  <a:srgbClr val="B2B2B2"/>
                </a:solidFill>
                <a:sym typeface="Webdings" charset="2"/>
              </a:rPr>
              <a:t></a:t>
            </a:r>
          </a:p>
        </p:txBody>
      </p:sp>
      <p:sp>
        <p:nvSpPr>
          <p:cNvPr id="1346661" name="Text Box 101"/>
          <p:cNvSpPr txBox="1">
            <a:spLocks noChangeArrowheads="1"/>
          </p:cNvSpPr>
          <p:nvPr/>
        </p:nvSpPr>
        <p:spPr bwMode="auto">
          <a:xfrm>
            <a:off x="3228975" y="4038600"/>
            <a:ext cx="1047750" cy="1128713"/>
          </a:xfrm>
          <a:prstGeom prst="rect">
            <a:avLst/>
          </a:prstGeom>
          <a:noFill/>
          <a:ln w="9525">
            <a:noFill/>
            <a:miter lim="800000"/>
            <a:headEnd/>
            <a:tailEnd/>
          </a:ln>
        </p:spPr>
        <p:txBody>
          <a:bodyPr wrap="none">
            <a:prstTxWarp prst="textNoShape">
              <a:avLst/>
            </a:prstTxWarp>
            <a:spAutoFit/>
          </a:bodyPr>
          <a:lstStyle/>
          <a:p>
            <a:pPr algn="l"/>
            <a:r>
              <a:rPr lang="en-US" sz="6800" b="0">
                <a:solidFill>
                  <a:srgbClr val="B2B2B2"/>
                </a:solidFill>
                <a:sym typeface="Webdings" charset="2"/>
              </a:rPr>
              <a:t></a:t>
            </a:r>
          </a:p>
        </p:txBody>
      </p:sp>
      <p:sp>
        <p:nvSpPr>
          <p:cNvPr id="1346662" name="Text Box 102"/>
          <p:cNvSpPr txBox="1">
            <a:spLocks noChangeArrowheads="1"/>
          </p:cNvSpPr>
          <p:nvPr/>
        </p:nvSpPr>
        <p:spPr bwMode="auto">
          <a:xfrm>
            <a:off x="3600450" y="4006850"/>
            <a:ext cx="1047750" cy="1128713"/>
          </a:xfrm>
          <a:prstGeom prst="rect">
            <a:avLst/>
          </a:prstGeom>
          <a:noFill/>
          <a:ln w="9525">
            <a:noFill/>
            <a:miter lim="800000"/>
            <a:headEnd/>
            <a:tailEnd/>
          </a:ln>
        </p:spPr>
        <p:txBody>
          <a:bodyPr wrap="none">
            <a:prstTxWarp prst="textNoShape">
              <a:avLst/>
            </a:prstTxWarp>
            <a:spAutoFit/>
          </a:bodyPr>
          <a:lstStyle/>
          <a:p>
            <a:pPr algn="l"/>
            <a:r>
              <a:rPr lang="en-US" sz="6800" b="0">
                <a:solidFill>
                  <a:srgbClr val="B2B2B2"/>
                </a:solidFill>
                <a:sym typeface="Webdings" charset="2"/>
              </a:rPr>
              <a:t></a:t>
            </a:r>
          </a:p>
        </p:txBody>
      </p:sp>
      <p:sp>
        <p:nvSpPr>
          <p:cNvPr id="1346663" name="Text Box 103"/>
          <p:cNvSpPr txBox="1">
            <a:spLocks noChangeArrowheads="1"/>
          </p:cNvSpPr>
          <p:nvPr/>
        </p:nvSpPr>
        <p:spPr bwMode="auto">
          <a:xfrm>
            <a:off x="3946525" y="3917950"/>
            <a:ext cx="1047750" cy="1128713"/>
          </a:xfrm>
          <a:prstGeom prst="rect">
            <a:avLst/>
          </a:prstGeom>
          <a:noFill/>
          <a:ln w="9525">
            <a:noFill/>
            <a:miter lim="800000"/>
            <a:headEnd/>
            <a:tailEnd/>
          </a:ln>
        </p:spPr>
        <p:txBody>
          <a:bodyPr wrap="none">
            <a:prstTxWarp prst="textNoShape">
              <a:avLst/>
            </a:prstTxWarp>
            <a:spAutoFit/>
          </a:bodyPr>
          <a:lstStyle/>
          <a:p>
            <a:pPr algn="l"/>
            <a:r>
              <a:rPr lang="en-US" sz="6800" b="0">
                <a:solidFill>
                  <a:srgbClr val="B2B2B2"/>
                </a:solidFill>
                <a:sym typeface="Webdings" charset="2"/>
              </a:rPr>
              <a:t></a:t>
            </a:r>
          </a:p>
        </p:txBody>
      </p:sp>
      <p:sp>
        <p:nvSpPr>
          <p:cNvPr id="1346664" name="Text Box 104"/>
          <p:cNvSpPr txBox="1">
            <a:spLocks noChangeArrowheads="1"/>
          </p:cNvSpPr>
          <p:nvPr/>
        </p:nvSpPr>
        <p:spPr bwMode="auto">
          <a:xfrm>
            <a:off x="4286250" y="4133850"/>
            <a:ext cx="1200150" cy="1311275"/>
          </a:xfrm>
          <a:prstGeom prst="rect">
            <a:avLst/>
          </a:prstGeom>
          <a:noFill/>
          <a:ln w="9525">
            <a:noFill/>
            <a:miter lim="800000"/>
            <a:headEnd/>
            <a:tailEnd/>
          </a:ln>
        </p:spPr>
        <p:txBody>
          <a:bodyPr wrap="none">
            <a:prstTxWarp prst="textNoShape">
              <a:avLst/>
            </a:prstTxWarp>
            <a:spAutoFit/>
          </a:bodyPr>
          <a:lstStyle/>
          <a:p>
            <a:pPr algn="l"/>
            <a:r>
              <a:rPr lang="en-US" sz="8000" b="0">
                <a:solidFill>
                  <a:srgbClr val="B2B2B2"/>
                </a:solidFill>
                <a:sym typeface="Webdings" charset="2"/>
              </a:rPr>
              <a:t></a:t>
            </a:r>
          </a:p>
        </p:txBody>
      </p:sp>
      <p:sp>
        <p:nvSpPr>
          <p:cNvPr id="1346665" name="Text Box 105"/>
          <p:cNvSpPr txBox="1">
            <a:spLocks noChangeArrowheads="1"/>
          </p:cNvSpPr>
          <p:nvPr/>
        </p:nvSpPr>
        <p:spPr bwMode="auto">
          <a:xfrm>
            <a:off x="3911600" y="4225925"/>
            <a:ext cx="1200150" cy="1311275"/>
          </a:xfrm>
          <a:prstGeom prst="rect">
            <a:avLst/>
          </a:prstGeom>
          <a:noFill/>
          <a:ln w="9525">
            <a:noFill/>
            <a:miter lim="800000"/>
            <a:headEnd/>
            <a:tailEnd/>
          </a:ln>
        </p:spPr>
        <p:txBody>
          <a:bodyPr wrap="none">
            <a:prstTxWarp prst="textNoShape">
              <a:avLst/>
            </a:prstTxWarp>
            <a:spAutoFit/>
          </a:bodyPr>
          <a:lstStyle/>
          <a:p>
            <a:pPr algn="l"/>
            <a:r>
              <a:rPr lang="en-US" sz="8000" b="0">
                <a:solidFill>
                  <a:srgbClr val="B2B2B2"/>
                </a:solidFill>
                <a:sym typeface="Webdings" charset="2"/>
              </a:rPr>
              <a:t></a:t>
            </a:r>
          </a:p>
        </p:txBody>
      </p:sp>
      <p:sp>
        <p:nvSpPr>
          <p:cNvPr id="1346666" name="Text Box 106"/>
          <p:cNvSpPr txBox="1">
            <a:spLocks noChangeArrowheads="1"/>
          </p:cNvSpPr>
          <p:nvPr/>
        </p:nvSpPr>
        <p:spPr bwMode="auto">
          <a:xfrm>
            <a:off x="3505200" y="4279900"/>
            <a:ext cx="1200150" cy="1311275"/>
          </a:xfrm>
          <a:prstGeom prst="rect">
            <a:avLst/>
          </a:prstGeom>
          <a:noFill/>
          <a:ln w="9525">
            <a:noFill/>
            <a:miter lim="800000"/>
            <a:headEnd/>
            <a:tailEnd/>
          </a:ln>
        </p:spPr>
        <p:txBody>
          <a:bodyPr wrap="none">
            <a:prstTxWarp prst="textNoShape">
              <a:avLst/>
            </a:prstTxWarp>
            <a:spAutoFit/>
          </a:bodyPr>
          <a:lstStyle/>
          <a:p>
            <a:pPr algn="l"/>
            <a:r>
              <a:rPr lang="en-US" sz="8000" b="0">
                <a:solidFill>
                  <a:srgbClr val="B2B2B2"/>
                </a:solidFill>
                <a:sym typeface="Webdings" charset="2"/>
              </a:rPr>
              <a:t></a:t>
            </a:r>
          </a:p>
        </p:txBody>
      </p:sp>
      <p:sp>
        <p:nvSpPr>
          <p:cNvPr id="1346667" name="Text Box 107"/>
          <p:cNvSpPr txBox="1">
            <a:spLocks noChangeArrowheads="1"/>
          </p:cNvSpPr>
          <p:nvPr/>
        </p:nvSpPr>
        <p:spPr bwMode="auto">
          <a:xfrm>
            <a:off x="3168650" y="4302125"/>
            <a:ext cx="1200150" cy="1311275"/>
          </a:xfrm>
          <a:prstGeom prst="rect">
            <a:avLst/>
          </a:prstGeom>
          <a:noFill/>
          <a:ln w="9525">
            <a:noFill/>
            <a:miter lim="800000"/>
            <a:headEnd/>
            <a:tailEnd/>
          </a:ln>
        </p:spPr>
        <p:txBody>
          <a:bodyPr wrap="none">
            <a:prstTxWarp prst="textNoShape">
              <a:avLst/>
            </a:prstTxWarp>
            <a:spAutoFit/>
          </a:bodyPr>
          <a:lstStyle/>
          <a:p>
            <a:pPr algn="l"/>
            <a:r>
              <a:rPr lang="en-US" sz="8000" b="0">
                <a:solidFill>
                  <a:srgbClr val="B2B2B2"/>
                </a:solidFill>
                <a:sym typeface="Webdings" charset="2"/>
              </a:rPr>
              <a:t></a:t>
            </a:r>
          </a:p>
        </p:txBody>
      </p:sp>
      <p:sp>
        <p:nvSpPr>
          <p:cNvPr id="1346668" name="Text Box 108"/>
          <p:cNvSpPr txBox="1">
            <a:spLocks noChangeArrowheads="1"/>
          </p:cNvSpPr>
          <p:nvPr/>
        </p:nvSpPr>
        <p:spPr bwMode="auto">
          <a:xfrm>
            <a:off x="1941513" y="3106738"/>
            <a:ext cx="717550" cy="731837"/>
          </a:xfrm>
          <a:prstGeom prst="rect">
            <a:avLst/>
          </a:prstGeom>
          <a:noFill/>
          <a:ln w="9525">
            <a:noFill/>
            <a:miter lim="800000"/>
            <a:headEnd/>
            <a:tailEnd/>
          </a:ln>
        </p:spPr>
        <p:txBody>
          <a:bodyPr wrap="none">
            <a:prstTxWarp prst="textNoShape">
              <a:avLst/>
            </a:prstTxWarp>
            <a:spAutoFit/>
          </a:bodyPr>
          <a:lstStyle/>
          <a:p>
            <a:pPr algn="l"/>
            <a:r>
              <a:rPr lang="en-US" sz="4200" b="0">
                <a:sym typeface="Webdings" charset="2"/>
              </a:rPr>
              <a:t></a:t>
            </a:r>
          </a:p>
        </p:txBody>
      </p:sp>
      <p:sp>
        <p:nvSpPr>
          <p:cNvPr id="1346669" name="Text Box 109"/>
          <p:cNvSpPr txBox="1">
            <a:spLocks noChangeArrowheads="1"/>
          </p:cNvSpPr>
          <p:nvPr/>
        </p:nvSpPr>
        <p:spPr bwMode="auto">
          <a:xfrm>
            <a:off x="2251075" y="3055938"/>
            <a:ext cx="717550" cy="731837"/>
          </a:xfrm>
          <a:prstGeom prst="rect">
            <a:avLst/>
          </a:prstGeom>
          <a:noFill/>
          <a:ln w="9525">
            <a:noFill/>
            <a:miter lim="800000"/>
            <a:headEnd/>
            <a:tailEnd/>
          </a:ln>
        </p:spPr>
        <p:txBody>
          <a:bodyPr wrap="none">
            <a:prstTxWarp prst="textNoShape">
              <a:avLst/>
            </a:prstTxWarp>
            <a:spAutoFit/>
          </a:bodyPr>
          <a:lstStyle/>
          <a:p>
            <a:pPr algn="l"/>
            <a:r>
              <a:rPr lang="en-US" sz="4200" b="0">
                <a:sym typeface="Webdings" charset="2"/>
              </a:rPr>
              <a:t></a:t>
            </a:r>
          </a:p>
        </p:txBody>
      </p:sp>
      <p:sp>
        <p:nvSpPr>
          <p:cNvPr id="1346670" name="Text Box 110"/>
          <p:cNvSpPr txBox="1">
            <a:spLocks noChangeArrowheads="1"/>
          </p:cNvSpPr>
          <p:nvPr/>
        </p:nvSpPr>
        <p:spPr bwMode="auto">
          <a:xfrm>
            <a:off x="2560638" y="3024188"/>
            <a:ext cx="717550" cy="731837"/>
          </a:xfrm>
          <a:prstGeom prst="rect">
            <a:avLst/>
          </a:prstGeom>
          <a:noFill/>
          <a:ln w="9525">
            <a:noFill/>
            <a:miter lim="800000"/>
            <a:headEnd/>
            <a:tailEnd/>
          </a:ln>
        </p:spPr>
        <p:txBody>
          <a:bodyPr wrap="none">
            <a:prstTxWarp prst="textNoShape">
              <a:avLst/>
            </a:prstTxWarp>
            <a:spAutoFit/>
          </a:bodyPr>
          <a:lstStyle/>
          <a:p>
            <a:pPr algn="l"/>
            <a:r>
              <a:rPr lang="en-US" sz="4200" b="0">
                <a:sym typeface="Webdings" charset="2"/>
              </a:rPr>
              <a:t></a:t>
            </a:r>
          </a:p>
        </p:txBody>
      </p:sp>
      <p:sp>
        <p:nvSpPr>
          <p:cNvPr id="1346671" name="Text Box 111"/>
          <p:cNvSpPr txBox="1">
            <a:spLocks noChangeArrowheads="1"/>
          </p:cNvSpPr>
          <p:nvPr/>
        </p:nvSpPr>
        <p:spPr bwMode="auto">
          <a:xfrm>
            <a:off x="2881313" y="2982913"/>
            <a:ext cx="717550" cy="731837"/>
          </a:xfrm>
          <a:prstGeom prst="rect">
            <a:avLst/>
          </a:prstGeom>
          <a:noFill/>
          <a:ln w="9525">
            <a:noFill/>
            <a:miter lim="800000"/>
            <a:headEnd/>
            <a:tailEnd/>
          </a:ln>
        </p:spPr>
        <p:txBody>
          <a:bodyPr wrap="none">
            <a:prstTxWarp prst="textNoShape">
              <a:avLst/>
            </a:prstTxWarp>
            <a:spAutoFit/>
          </a:bodyPr>
          <a:lstStyle/>
          <a:p>
            <a:pPr algn="l"/>
            <a:r>
              <a:rPr lang="en-US" sz="4200" b="0">
                <a:sym typeface="Webdings" charset="2"/>
              </a:rPr>
              <a:t></a:t>
            </a:r>
          </a:p>
        </p:txBody>
      </p:sp>
      <p:sp>
        <p:nvSpPr>
          <p:cNvPr id="1346672" name="Text Box 112"/>
          <p:cNvSpPr txBox="1">
            <a:spLocks noChangeArrowheads="1"/>
          </p:cNvSpPr>
          <p:nvPr/>
        </p:nvSpPr>
        <p:spPr bwMode="auto">
          <a:xfrm>
            <a:off x="3195638" y="2936875"/>
            <a:ext cx="717550" cy="731838"/>
          </a:xfrm>
          <a:prstGeom prst="rect">
            <a:avLst/>
          </a:prstGeom>
          <a:noFill/>
          <a:ln w="9525">
            <a:noFill/>
            <a:miter lim="800000"/>
            <a:headEnd/>
            <a:tailEnd/>
          </a:ln>
        </p:spPr>
        <p:txBody>
          <a:bodyPr wrap="none">
            <a:prstTxWarp prst="textNoShape">
              <a:avLst/>
            </a:prstTxWarp>
            <a:spAutoFit/>
          </a:bodyPr>
          <a:lstStyle/>
          <a:p>
            <a:pPr algn="l"/>
            <a:r>
              <a:rPr lang="en-US" sz="4200" b="0">
                <a:sym typeface="Webdings" charset="2"/>
              </a:rPr>
              <a:t></a:t>
            </a:r>
          </a:p>
        </p:txBody>
      </p:sp>
      <p:sp>
        <p:nvSpPr>
          <p:cNvPr id="1346673" name="Text Box 113"/>
          <p:cNvSpPr txBox="1">
            <a:spLocks noChangeArrowheads="1"/>
          </p:cNvSpPr>
          <p:nvPr/>
        </p:nvSpPr>
        <p:spPr bwMode="auto">
          <a:xfrm>
            <a:off x="2090738" y="3236913"/>
            <a:ext cx="793750" cy="823912"/>
          </a:xfrm>
          <a:prstGeom prst="rect">
            <a:avLst/>
          </a:prstGeom>
          <a:noFill/>
          <a:ln w="9525">
            <a:noFill/>
            <a:miter lim="800000"/>
            <a:headEnd/>
            <a:tailEnd/>
          </a:ln>
        </p:spPr>
        <p:txBody>
          <a:bodyPr wrap="none">
            <a:prstTxWarp prst="textNoShape">
              <a:avLst/>
            </a:prstTxWarp>
            <a:spAutoFit/>
          </a:bodyPr>
          <a:lstStyle/>
          <a:p>
            <a:pPr algn="l"/>
            <a:r>
              <a:rPr lang="en-US" sz="4800" b="0">
                <a:sym typeface="Webdings" charset="2"/>
              </a:rPr>
              <a:t></a:t>
            </a:r>
          </a:p>
        </p:txBody>
      </p:sp>
      <p:sp>
        <p:nvSpPr>
          <p:cNvPr id="1346674" name="Text Box 114"/>
          <p:cNvSpPr txBox="1">
            <a:spLocks noChangeArrowheads="1"/>
          </p:cNvSpPr>
          <p:nvPr/>
        </p:nvSpPr>
        <p:spPr bwMode="auto">
          <a:xfrm>
            <a:off x="2414588" y="3206750"/>
            <a:ext cx="793750" cy="823913"/>
          </a:xfrm>
          <a:prstGeom prst="rect">
            <a:avLst/>
          </a:prstGeom>
          <a:noFill/>
          <a:ln w="9525">
            <a:noFill/>
            <a:miter lim="800000"/>
            <a:headEnd/>
            <a:tailEnd/>
          </a:ln>
        </p:spPr>
        <p:txBody>
          <a:bodyPr wrap="none">
            <a:prstTxWarp prst="textNoShape">
              <a:avLst/>
            </a:prstTxWarp>
            <a:spAutoFit/>
          </a:bodyPr>
          <a:lstStyle/>
          <a:p>
            <a:pPr algn="l"/>
            <a:r>
              <a:rPr lang="en-US" sz="4800" b="0">
                <a:sym typeface="Webdings" charset="2"/>
              </a:rPr>
              <a:t></a:t>
            </a:r>
          </a:p>
        </p:txBody>
      </p:sp>
      <p:sp>
        <p:nvSpPr>
          <p:cNvPr id="1346675" name="Text Box 115"/>
          <p:cNvSpPr txBox="1">
            <a:spLocks noChangeArrowheads="1"/>
          </p:cNvSpPr>
          <p:nvPr/>
        </p:nvSpPr>
        <p:spPr bwMode="auto">
          <a:xfrm>
            <a:off x="2728913" y="3155950"/>
            <a:ext cx="793750" cy="823913"/>
          </a:xfrm>
          <a:prstGeom prst="rect">
            <a:avLst/>
          </a:prstGeom>
          <a:noFill/>
          <a:ln w="9525">
            <a:noFill/>
            <a:miter lim="800000"/>
            <a:headEnd/>
            <a:tailEnd/>
          </a:ln>
        </p:spPr>
        <p:txBody>
          <a:bodyPr wrap="none">
            <a:prstTxWarp prst="textNoShape">
              <a:avLst/>
            </a:prstTxWarp>
            <a:spAutoFit/>
          </a:bodyPr>
          <a:lstStyle/>
          <a:p>
            <a:pPr algn="l"/>
            <a:r>
              <a:rPr lang="en-US" sz="4800" b="0">
                <a:sym typeface="Webdings" charset="2"/>
              </a:rPr>
              <a:t></a:t>
            </a:r>
          </a:p>
        </p:txBody>
      </p:sp>
      <p:sp>
        <p:nvSpPr>
          <p:cNvPr id="1346676" name="Text Box 116"/>
          <p:cNvSpPr txBox="1">
            <a:spLocks noChangeArrowheads="1"/>
          </p:cNvSpPr>
          <p:nvPr/>
        </p:nvSpPr>
        <p:spPr bwMode="auto">
          <a:xfrm>
            <a:off x="3043238" y="3121025"/>
            <a:ext cx="793750" cy="823913"/>
          </a:xfrm>
          <a:prstGeom prst="rect">
            <a:avLst/>
          </a:prstGeom>
          <a:noFill/>
          <a:ln w="9525">
            <a:noFill/>
            <a:miter lim="800000"/>
            <a:headEnd/>
            <a:tailEnd/>
          </a:ln>
        </p:spPr>
        <p:txBody>
          <a:bodyPr wrap="none">
            <a:prstTxWarp prst="textNoShape">
              <a:avLst/>
            </a:prstTxWarp>
            <a:spAutoFit/>
          </a:bodyPr>
          <a:lstStyle/>
          <a:p>
            <a:pPr algn="l"/>
            <a:r>
              <a:rPr lang="en-US" sz="4800" b="0">
                <a:sym typeface="Webdings" charset="2"/>
              </a:rPr>
              <a:t></a:t>
            </a:r>
          </a:p>
        </p:txBody>
      </p:sp>
      <p:sp>
        <p:nvSpPr>
          <p:cNvPr id="1346677" name="Text Box 117"/>
          <p:cNvSpPr txBox="1">
            <a:spLocks noChangeArrowheads="1"/>
          </p:cNvSpPr>
          <p:nvPr/>
        </p:nvSpPr>
        <p:spPr bwMode="auto">
          <a:xfrm>
            <a:off x="3357563" y="3073400"/>
            <a:ext cx="793750" cy="823913"/>
          </a:xfrm>
          <a:prstGeom prst="rect">
            <a:avLst/>
          </a:prstGeom>
          <a:noFill/>
          <a:ln w="9525">
            <a:noFill/>
            <a:miter lim="800000"/>
            <a:headEnd/>
            <a:tailEnd/>
          </a:ln>
        </p:spPr>
        <p:txBody>
          <a:bodyPr wrap="none">
            <a:prstTxWarp prst="textNoShape">
              <a:avLst/>
            </a:prstTxWarp>
            <a:spAutoFit/>
          </a:bodyPr>
          <a:lstStyle/>
          <a:p>
            <a:pPr algn="l"/>
            <a:r>
              <a:rPr lang="en-US" sz="4800" b="0">
                <a:sym typeface="Webdings" charset="2"/>
              </a:rPr>
              <a:t></a:t>
            </a:r>
          </a:p>
        </p:txBody>
      </p:sp>
      <p:sp>
        <p:nvSpPr>
          <p:cNvPr id="1346678" name="Text Box 118"/>
          <p:cNvSpPr txBox="1">
            <a:spLocks noChangeArrowheads="1"/>
          </p:cNvSpPr>
          <p:nvPr/>
        </p:nvSpPr>
        <p:spPr bwMode="auto">
          <a:xfrm>
            <a:off x="2268538" y="3416300"/>
            <a:ext cx="844550" cy="884238"/>
          </a:xfrm>
          <a:prstGeom prst="rect">
            <a:avLst/>
          </a:prstGeom>
          <a:noFill/>
          <a:ln w="9525">
            <a:noFill/>
            <a:miter lim="800000"/>
            <a:headEnd/>
            <a:tailEnd/>
          </a:ln>
        </p:spPr>
        <p:txBody>
          <a:bodyPr wrap="none">
            <a:prstTxWarp prst="textNoShape">
              <a:avLst/>
            </a:prstTxWarp>
            <a:spAutoFit/>
          </a:bodyPr>
          <a:lstStyle/>
          <a:p>
            <a:pPr algn="l"/>
            <a:r>
              <a:rPr lang="en-US" sz="5200" b="0">
                <a:sym typeface="Webdings" charset="2"/>
              </a:rPr>
              <a:t></a:t>
            </a:r>
          </a:p>
        </p:txBody>
      </p:sp>
      <p:sp>
        <p:nvSpPr>
          <p:cNvPr id="1346679" name="Text Box 119"/>
          <p:cNvSpPr txBox="1">
            <a:spLocks noChangeArrowheads="1"/>
          </p:cNvSpPr>
          <p:nvPr/>
        </p:nvSpPr>
        <p:spPr bwMode="auto">
          <a:xfrm>
            <a:off x="2589213" y="3387725"/>
            <a:ext cx="844550" cy="884238"/>
          </a:xfrm>
          <a:prstGeom prst="rect">
            <a:avLst/>
          </a:prstGeom>
          <a:noFill/>
          <a:ln w="9525">
            <a:noFill/>
            <a:miter lim="800000"/>
            <a:headEnd/>
            <a:tailEnd/>
          </a:ln>
        </p:spPr>
        <p:txBody>
          <a:bodyPr wrap="none">
            <a:prstTxWarp prst="textNoShape">
              <a:avLst/>
            </a:prstTxWarp>
            <a:spAutoFit/>
          </a:bodyPr>
          <a:lstStyle/>
          <a:p>
            <a:pPr algn="l"/>
            <a:r>
              <a:rPr lang="en-US" sz="5200" b="0">
                <a:sym typeface="Webdings" charset="2"/>
              </a:rPr>
              <a:t></a:t>
            </a:r>
          </a:p>
        </p:txBody>
      </p:sp>
      <p:sp>
        <p:nvSpPr>
          <p:cNvPr id="1346680" name="Text Box 120"/>
          <p:cNvSpPr txBox="1">
            <a:spLocks noChangeArrowheads="1"/>
          </p:cNvSpPr>
          <p:nvPr/>
        </p:nvSpPr>
        <p:spPr bwMode="auto">
          <a:xfrm>
            <a:off x="2897188" y="3327400"/>
            <a:ext cx="844550" cy="884238"/>
          </a:xfrm>
          <a:prstGeom prst="rect">
            <a:avLst/>
          </a:prstGeom>
          <a:noFill/>
          <a:ln w="9525">
            <a:noFill/>
            <a:miter lim="800000"/>
            <a:headEnd/>
            <a:tailEnd/>
          </a:ln>
        </p:spPr>
        <p:txBody>
          <a:bodyPr wrap="none">
            <a:prstTxWarp prst="textNoShape">
              <a:avLst/>
            </a:prstTxWarp>
            <a:spAutoFit/>
          </a:bodyPr>
          <a:lstStyle/>
          <a:p>
            <a:pPr algn="l"/>
            <a:r>
              <a:rPr lang="en-US" sz="5200" b="0">
                <a:sym typeface="Webdings" charset="2"/>
              </a:rPr>
              <a:t></a:t>
            </a:r>
          </a:p>
        </p:txBody>
      </p:sp>
      <p:sp>
        <p:nvSpPr>
          <p:cNvPr id="1346681" name="Text Box 121"/>
          <p:cNvSpPr txBox="1">
            <a:spLocks noChangeArrowheads="1"/>
          </p:cNvSpPr>
          <p:nvPr/>
        </p:nvSpPr>
        <p:spPr bwMode="auto">
          <a:xfrm>
            <a:off x="3224213" y="3286125"/>
            <a:ext cx="844550" cy="884238"/>
          </a:xfrm>
          <a:prstGeom prst="rect">
            <a:avLst/>
          </a:prstGeom>
          <a:noFill/>
          <a:ln w="9525">
            <a:noFill/>
            <a:miter lim="800000"/>
            <a:headEnd/>
            <a:tailEnd/>
          </a:ln>
        </p:spPr>
        <p:txBody>
          <a:bodyPr wrap="none">
            <a:prstTxWarp prst="textNoShape">
              <a:avLst/>
            </a:prstTxWarp>
            <a:spAutoFit/>
          </a:bodyPr>
          <a:lstStyle/>
          <a:p>
            <a:pPr algn="l"/>
            <a:r>
              <a:rPr lang="en-US" sz="5200" b="0">
                <a:sym typeface="Webdings" charset="2"/>
              </a:rPr>
              <a:t></a:t>
            </a:r>
          </a:p>
        </p:txBody>
      </p:sp>
      <p:sp>
        <p:nvSpPr>
          <p:cNvPr id="1346682" name="Text Box 122"/>
          <p:cNvSpPr txBox="1">
            <a:spLocks noChangeArrowheads="1"/>
          </p:cNvSpPr>
          <p:nvPr/>
        </p:nvSpPr>
        <p:spPr bwMode="auto">
          <a:xfrm>
            <a:off x="3548063" y="3251200"/>
            <a:ext cx="844550" cy="884238"/>
          </a:xfrm>
          <a:prstGeom prst="rect">
            <a:avLst/>
          </a:prstGeom>
          <a:noFill/>
          <a:ln w="9525">
            <a:noFill/>
            <a:miter lim="800000"/>
            <a:headEnd/>
            <a:tailEnd/>
          </a:ln>
        </p:spPr>
        <p:txBody>
          <a:bodyPr wrap="none">
            <a:prstTxWarp prst="textNoShape">
              <a:avLst/>
            </a:prstTxWarp>
            <a:spAutoFit/>
          </a:bodyPr>
          <a:lstStyle/>
          <a:p>
            <a:pPr algn="l"/>
            <a:r>
              <a:rPr lang="en-US" sz="5200" b="0">
                <a:sym typeface="Webdings" charset="2"/>
              </a:rPr>
              <a:t></a:t>
            </a:r>
          </a:p>
        </p:txBody>
      </p:sp>
      <p:sp>
        <p:nvSpPr>
          <p:cNvPr id="1346683" name="Text Box 123"/>
          <p:cNvSpPr txBox="1">
            <a:spLocks noChangeArrowheads="1"/>
          </p:cNvSpPr>
          <p:nvPr/>
        </p:nvSpPr>
        <p:spPr bwMode="auto">
          <a:xfrm>
            <a:off x="3852863" y="3181350"/>
            <a:ext cx="844550" cy="884238"/>
          </a:xfrm>
          <a:prstGeom prst="rect">
            <a:avLst/>
          </a:prstGeom>
          <a:noFill/>
          <a:ln w="9525">
            <a:noFill/>
            <a:miter lim="800000"/>
            <a:headEnd/>
            <a:tailEnd/>
          </a:ln>
        </p:spPr>
        <p:txBody>
          <a:bodyPr wrap="none">
            <a:prstTxWarp prst="textNoShape">
              <a:avLst/>
            </a:prstTxWarp>
            <a:spAutoFit/>
          </a:bodyPr>
          <a:lstStyle/>
          <a:p>
            <a:pPr algn="l"/>
            <a:r>
              <a:rPr lang="en-US" sz="5200" b="0">
                <a:sym typeface="Webdings" charset="2"/>
              </a:rPr>
              <a:t></a:t>
            </a:r>
          </a:p>
        </p:txBody>
      </p:sp>
      <p:sp>
        <p:nvSpPr>
          <p:cNvPr id="1346684" name="Text Box 124"/>
          <p:cNvSpPr txBox="1">
            <a:spLocks noChangeArrowheads="1"/>
          </p:cNvSpPr>
          <p:nvPr/>
        </p:nvSpPr>
        <p:spPr bwMode="auto">
          <a:xfrm>
            <a:off x="2452688" y="3595688"/>
            <a:ext cx="933450" cy="990600"/>
          </a:xfrm>
          <a:prstGeom prst="rect">
            <a:avLst/>
          </a:prstGeom>
          <a:noFill/>
          <a:ln w="9525">
            <a:noFill/>
            <a:miter lim="800000"/>
            <a:headEnd/>
            <a:tailEnd/>
          </a:ln>
        </p:spPr>
        <p:txBody>
          <a:bodyPr wrap="none">
            <a:prstTxWarp prst="textNoShape">
              <a:avLst/>
            </a:prstTxWarp>
            <a:spAutoFit/>
          </a:bodyPr>
          <a:lstStyle/>
          <a:p>
            <a:pPr algn="l"/>
            <a:r>
              <a:rPr lang="en-US" sz="5900" b="0">
                <a:sym typeface="Webdings" charset="2"/>
              </a:rPr>
              <a:t></a:t>
            </a:r>
          </a:p>
        </p:txBody>
      </p:sp>
      <p:sp>
        <p:nvSpPr>
          <p:cNvPr id="1346685" name="Text Box 125"/>
          <p:cNvSpPr txBox="1">
            <a:spLocks noChangeArrowheads="1"/>
          </p:cNvSpPr>
          <p:nvPr/>
        </p:nvSpPr>
        <p:spPr bwMode="auto">
          <a:xfrm>
            <a:off x="2754313" y="3562350"/>
            <a:ext cx="933450" cy="990600"/>
          </a:xfrm>
          <a:prstGeom prst="rect">
            <a:avLst/>
          </a:prstGeom>
          <a:noFill/>
          <a:ln w="9525">
            <a:noFill/>
            <a:miter lim="800000"/>
            <a:headEnd/>
            <a:tailEnd/>
          </a:ln>
        </p:spPr>
        <p:txBody>
          <a:bodyPr wrap="none">
            <a:prstTxWarp prst="textNoShape">
              <a:avLst/>
            </a:prstTxWarp>
            <a:spAutoFit/>
          </a:bodyPr>
          <a:lstStyle/>
          <a:p>
            <a:pPr algn="l"/>
            <a:r>
              <a:rPr lang="en-US" sz="5900" b="0">
                <a:sym typeface="Webdings" charset="2"/>
              </a:rPr>
              <a:t></a:t>
            </a:r>
          </a:p>
        </p:txBody>
      </p:sp>
      <p:sp>
        <p:nvSpPr>
          <p:cNvPr id="1346686" name="Text Box 126"/>
          <p:cNvSpPr txBox="1">
            <a:spLocks noChangeArrowheads="1"/>
          </p:cNvSpPr>
          <p:nvPr/>
        </p:nvSpPr>
        <p:spPr bwMode="auto">
          <a:xfrm>
            <a:off x="2684463" y="3789363"/>
            <a:ext cx="1022350" cy="1098550"/>
          </a:xfrm>
          <a:prstGeom prst="rect">
            <a:avLst/>
          </a:prstGeom>
          <a:noFill/>
          <a:ln w="9525">
            <a:noFill/>
            <a:miter lim="800000"/>
            <a:headEnd/>
            <a:tailEnd/>
          </a:ln>
        </p:spPr>
        <p:txBody>
          <a:bodyPr wrap="none">
            <a:prstTxWarp prst="textNoShape">
              <a:avLst/>
            </a:prstTxWarp>
            <a:spAutoFit/>
          </a:bodyPr>
          <a:lstStyle/>
          <a:p>
            <a:pPr algn="l"/>
            <a:r>
              <a:rPr lang="en-US" sz="6600" b="0">
                <a:sym typeface="Webdings" charset="2"/>
              </a:rPr>
              <a:t></a:t>
            </a:r>
          </a:p>
        </p:txBody>
      </p:sp>
      <p:sp>
        <p:nvSpPr>
          <p:cNvPr id="1346687" name="Text Box 127"/>
          <p:cNvSpPr txBox="1">
            <a:spLocks noChangeArrowheads="1"/>
          </p:cNvSpPr>
          <p:nvPr/>
        </p:nvSpPr>
        <p:spPr bwMode="auto">
          <a:xfrm>
            <a:off x="3081338" y="3486150"/>
            <a:ext cx="946150" cy="1006475"/>
          </a:xfrm>
          <a:prstGeom prst="rect">
            <a:avLst/>
          </a:prstGeom>
          <a:noFill/>
          <a:ln w="9525">
            <a:noFill/>
            <a:miter lim="800000"/>
            <a:headEnd/>
            <a:tailEnd/>
          </a:ln>
        </p:spPr>
        <p:txBody>
          <a:bodyPr wrap="none">
            <a:prstTxWarp prst="textNoShape">
              <a:avLst/>
            </a:prstTxWarp>
            <a:spAutoFit/>
          </a:bodyPr>
          <a:lstStyle/>
          <a:p>
            <a:pPr algn="l"/>
            <a:r>
              <a:rPr lang="en-US" sz="6000" b="0">
                <a:sym typeface="Webdings" charset="2"/>
              </a:rPr>
              <a:t></a:t>
            </a:r>
          </a:p>
        </p:txBody>
      </p:sp>
      <p:sp>
        <p:nvSpPr>
          <p:cNvPr id="1346688" name="Text Box 128"/>
          <p:cNvSpPr txBox="1">
            <a:spLocks noChangeArrowheads="1"/>
          </p:cNvSpPr>
          <p:nvPr/>
        </p:nvSpPr>
        <p:spPr bwMode="auto">
          <a:xfrm>
            <a:off x="2967038" y="3768725"/>
            <a:ext cx="1022350" cy="1098550"/>
          </a:xfrm>
          <a:prstGeom prst="rect">
            <a:avLst/>
          </a:prstGeom>
          <a:noFill/>
          <a:ln w="9525">
            <a:noFill/>
            <a:miter lim="800000"/>
            <a:headEnd/>
            <a:tailEnd/>
          </a:ln>
        </p:spPr>
        <p:txBody>
          <a:bodyPr wrap="none">
            <a:prstTxWarp prst="textNoShape">
              <a:avLst/>
            </a:prstTxWarp>
            <a:spAutoFit/>
          </a:bodyPr>
          <a:lstStyle/>
          <a:p>
            <a:pPr algn="l"/>
            <a:r>
              <a:rPr lang="en-US" sz="6600" b="0">
                <a:sym typeface="Webdings" charset="2"/>
              </a:rPr>
              <a:t></a:t>
            </a:r>
          </a:p>
        </p:txBody>
      </p:sp>
      <p:sp>
        <p:nvSpPr>
          <p:cNvPr id="1346689" name="Text Box 129"/>
          <p:cNvSpPr txBox="1">
            <a:spLocks noChangeArrowheads="1"/>
          </p:cNvSpPr>
          <p:nvPr/>
        </p:nvSpPr>
        <p:spPr bwMode="auto">
          <a:xfrm>
            <a:off x="3386138" y="3457575"/>
            <a:ext cx="946150" cy="1006475"/>
          </a:xfrm>
          <a:prstGeom prst="rect">
            <a:avLst/>
          </a:prstGeom>
          <a:noFill/>
          <a:ln w="9525">
            <a:noFill/>
            <a:miter lim="800000"/>
            <a:headEnd/>
            <a:tailEnd/>
          </a:ln>
        </p:spPr>
        <p:txBody>
          <a:bodyPr wrap="none">
            <a:prstTxWarp prst="textNoShape">
              <a:avLst/>
            </a:prstTxWarp>
            <a:spAutoFit/>
          </a:bodyPr>
          <a:lstStyle/>
          <a:p>
            <a:pPr algn="l"/>
            <a:r>
              <a:rPr lang="en-US" sz="6000" b="0">
                <a:sym typeface="Webdings" charset="2"/>
              </a:rPr>
              <a:t></a:t>
            </a:r>
          </a:p>
        </p:txBody>
      </p:sp>
      <p:sp>
        <p:nvSpPr>
          <p:cNvPr id="1346690" name="Text Box 130"/>
          <p:cNvSpPr txBox="1">
            <a:spLocks noChangeArrowheads="1"/>
          </p:cNvSpPr>
          <p:nvPr/>
        </p:nvSpPr>
        <p:spPr bwMode="auto">
          <a:xfrm>
            <a:off x="3290888" y="3724275"/>
            <a:ext cx="1022350" cy="1098550"/>
          </a:xfrm>
          <a:prstGeom prst="rect">
            <a:avLst/>
          </a:prstGeom>
          <a:noFill/>
          <a:ln w="9525">
            <a:noFill/>
            <a:miter lim="800000"/>
            <a:headEnd/>
            <a:tailEnd/>
          </a:ln>
        </p:spPr>
        <p:txBody>
          <a:bodyPr wrap="none">
            <a:prstTxWarp prst="textNoShape">
              <a:avLst/>
            </a:prstTxWarp>
            <a:spAutoFit/>
          </a:bodyPr>
          <a:lstStyle/>
          <a:p>
            <a:pPr algn="l"/>
            <a:r>
              <a:rPr lang="en-US" sz="6600" b="0">
                <a:sym typeface="Webdings" charset="2"/>
              </a:rPr>
              <a:t></a:t>
            </a:r>
          </a:p>
        </p:txBody>
      </p:sp>
      <p:sp>
        <p:nvSpPr>
          <p:cNvPr id="1346691" name="Text Box 131"/>
          <p:cNvSpPr txBox="1">
            <a:spLocks noChangeArrowheads="1"/>
          </p:cNvSpPr>
          <p:nvPr/>
        </p:nvSpPr>
        <p:spPr bwMode="auto">
          <a:xfrm>
            <a:off x="3719513" y="3424238"/>
            <a:ext cx="946150" cy="1006475"/>
          </a:xfrm>
          <a:prstGeom prst="rect">
            <a:avLst/>
          </a:prstGeom>
          <a:noFill/>
          <a:ln w="9525">
            <a:noFill/>
            <a:miter lim="800000"/>
            <a:headEnd/>
            <a:tailEnd/>
          </a:ln>
        </p:spPr>
        <p:txBody>
          <a:bodyPr wrap="none">
            <a:prstTxWarp prst="textNoShape">
              <a:avLst/>
            </a:prstTxWarp>
            <a:spAutoFit/>
          </a:bodyPr>
          <a:lstStyle/>
          <a:p>
            <a:pPr algn="l"/>
            <a:r>
              <a:rPr lang="en-US" sz="6000" b="0">
                <a:sym typeface="Webdings" charset="2"/>
              </a:rPr>
              <a:t></a:t>
            </a:r>
          </a:p>
        </p:txBody>
      </p:sp>
      <p:sp>
        <p:nvSpPr>
          <p:cNvPr id="1346692" name="Text Box 132"/>
          <p:cNvSpPr txBox="1">
            <a:spLocks noChangeArrowheads="1"/>
          </p:cNvSpPr>
          <p:nvPr/>
        </p:nvSpPr>
        <p:spPr bwMode="auto">
          <a:xfrm>
            <a:off x="3602038" y="3673475"/>
            <a:ext cx="1022350" cy="1098550"/>
          </a:xfrm>
          <a:prstGeom prst="rect">
            <a:avLst/>
          </a:prstGeom>
          <a:noFill/>
          <a:ln w="9525">
            <a:noFill/>
            <a:miter lim="800000"/>
            <a:headEnd/>
            <a:tailEnd/>
          </a:ln>
        </p:spPr>
        <p:txBody>
          <a:bodyPr wrap="none">
            <a:prstTxWarp prst="textNoShape">
              <a:avLst/>
            </a:prstTxWarp>
            <a:spAutoFit/>
          </a:bodyPr>
          <a:lstStyle/>
          <a:p>
            <a:pPr algn="l"/>
            <a:r>
              <a:rPr lang="en-US" sz="6600" b="0">
                <a:sym typeface="Webdings" charset="2"/>
              </a:rPr>
              <a:t></a:t>
            </a:r>
          </a:p>
        </p:txBody>
      </p:sp>
      <p:sp>
        <p:nvSpPr>
          <p:cNvPr id="1346693" name="Text Box 133"/>
          <p:cNvSpPr txBox="1">
            <a:spLocks noChangeArrowheads="1"/>
          </p:cNvSpPr>
          <p:nvPr/>
        </p:nvSpPr>
        <p:spPr bwMode="auto">
          <a:xfrm>
            <a:off x="4046538" y="3344863"/>
            <a:ext cx="946150" cy="1006475"/>
          </a:xfrm>
          <a:prstGeom prst="rect">
            <a:avLst/>
          </a:prstGeom>
          <a:noFill/>
          <a:ln w="9525">
            <a:noFill/>
            <a:miter lim="800000"/>
            <a:headEnd/>
            <a:tailEnd/>
          </a:ln>
        </p:spPr>
        <p:txBody>
          <a:bodyPr wrap="none">
            <a:prstTxWarp prst="textNoShape">
              <a:avLst/>
            </a:prstTxWarp>
            <a:spAutoFit/>
          </a:bodyPr>
          <a:lstStyle/>
          <a:p>
            <a:pPr algn="l"/>
            <a:r>
              <a:rPr lang="en-US" sz="6000" b="0">
                <a:sym typeface="Webdings" charset="2"/>
              </a:rPr>
              <a:t></a:t>
            </a:r>
          </a:p>
        </p:txBody>
      </p:sp>
      <p:sp>
        <p:nvSpPr>
          <p:cNvPr id="1346694" name="Text Box 134"/>
          <p:cNvSpPr txBox="1">
            <a:spLocks noChangeArrowheads="1"/>
          </p:cNvSpPr>
          <p:nvPr/>
        </p:nvSpPr>
        <p:spPr bwMode="auto">
          <a:xfrm>
            <a:off x="3938588" y="3616325"/>
            <a:ext cx="1022350" cy="1098550"/>
          </a:xfrm>
          <a:prstGeom prst="rect">
            <a:avLst/>
          </a:prstGeom>
          <a:noFill/>
          <a:ln w="9525">
            <a:noFill/>
            <a:miter lim="800000"/>
            <a:headEnd/>
            <a:tailEnd/>
          </a:ln>
        </p:spPr>
        <p:txBody>
          <a:bodyPr wrap="none">
            <a:prstTxWarp prst="textNoShape">
              <a:avLst/>
            </a:prstTxWarp>
            <a:spAutoFit/>
          </a:bodyPr>
          <a:lstStyle/>
          <a:p>
            <a:pPr algn="l"/>
            <a:r>
              <a:rPr lang="en-US" sz="6600" b="0">
                <a:sym typeface="Webdings" charset="2"/>
              </a:rPr>
              <a:t></a:t>
            </a:r>
          </a:p>
        </p:txBody>
      </p:sp>
      <p:sp>
        <p:nvSpPr>
          <p:cNvPr id="1346695" name="Text Box 135"/>
          <p:cNvSpPr txBox="1">
            <a:spLocks noChangeArrowheads="1"/>
          </p:cNvSpPr>
          <p:nvPr/>
        </p:nvSpPr>
        <p:spPr bwMode="auto">
          <a:xfrm>
            <a:off x="4319588" y="3589338"/>
            <a:ext cx="971550" cy="1036637"/>
          </a:xfrm>
          <a:prstGeom prst="rect">
            <a:avLst/>
          </a:prstGeom>
          <a:noFill/>
          <a:ln w="9525">
            <a:noFill/>
            <a:miter lim="800000"/>
            <a:headEnd/>
            <a:tailEnd/>
          </a:ln>
        </p:spPr>
        <p:txBody>
          <a:bodyPr wrap="none">
            <a:prstTxWarp prst="textNoShape">
              <a:avLst/>
            </a:prstTxWarp>
            <a:spAutoFit/>
          </a:bodyPr>
          <a:lstStyle/>
          <a:p>
            <a:pPr algn="l"/>
            <a:r>
              <a:rPr lang="en-US" sz="6200" b="0">
                <a:sym typeface="Webdings" charset="2"/>
              </a:rPr>
              <a:t></a:t>
            </a:r>
          </a:p>
        </p:txBody>
      </p:sp>
      <p:sp>
        <p:nvSpPr>
          <p:cNvPr id="1346696" name="Text Box 136"/>
          <p:cNvSpPr txBox="1">
            <a:spLocks noChangeArrowheads="1"/>
          </p:cNvSpPr>
          <p:nvPr/>
        </p:nvSpPr>
        <p:spPr bwMode="auto">
          <a:xfrm>
            <a:off x="4719638" y="3813175"/>
            <a:ext cx="996950" cy="1066800"/>
          </a:xfrm>
          <a:prstGeom prst="rect">
            <a:avLst/>
          </a:prstGeom>
          <a:noFill/>
          <a:ln w="9525">
            <a:noFill/>
            <a:miter lim="800000"/>
            <a:headEnd/>
            <a:tailEnd/>
          </a:ln>
        </p:spPr>
        <p:txBody>
          <a:bodyPr wrap="none">
            <a:prstTxWarp prst="textNoShape">
              <a:avLst/>
            </a:prstTxWarp>
            <a:spAutoFit/>
          </a:bodyPr>
          <a:lstStyle/>
          <a:p>
            <a:pPr algn="l"/>
            <a:r>
              <a:rPr lang="en-US" sz="6400" b="0">
                <a:sym typeface="Webdings" charset="2"/>
              </a:rPr>
              <a:t></a:t>
            </a:r>
          </a:p>
        </p:txBody>
      </p:sp>
      <p:sp>
        <p:nvSpPr>
          <p:cNvPr id="1346697" name="Text Box 137"/>
          <p:cNvSpPr txBox="1">
            <a:spLocks noChangeArrowheads="1"/>
          </p:cNvSpPr>
          <p:nvPr/>
        </p:nvSpPr>
        <p:spPr bwMode="auto">
          <a:xfrm>
            <a:off x="4310063" y="3856038"/>
            <a:ext cx="1073150" cy="1158875"/>
          </a:xfrm>
          <a:prstGeom prst="rect">
            <a:avLst/>
          </a:prstGeom>
          <a:noFill/>
          <a:ln w="9525">
            <a:noFill/>
            <a:miter lim="800000"/>
            <a:headEnd/>
            <a:tailEnd/>
          </a:ln>
        </p:spPr>
        <p:txBody>
          <a:bodyPr wrap="none">
            <a:prstTxWarp prst="textNoShape">
              <a:avLst/>
            </a:prstTxWarp>
            <a:spAutoFit/>
          </a:bodyPr>
          <a:lstStyle/>
          <a:p>
            <a:pPr algn="l"/>
            <a:r>
              <a:rPr lang="en-US" sz="7000" b="0">
                <a:sym typeface="Webdings" charset="2"/>
              </a:rPr>
              <a:t></a:t>
            </a:r>
          </a:p>
        </p:txBody>
      </p:sp>
      <p:sp>
        <p:nvSpPr>
          <p:cNvPr id="1346698" name="Text Box 138"/>
          <p:cNvSpPr txBox="1">
            <a:spLocks noChangeArrowheads="1"/>
          </p:cNvSpPr>
          <p:nvPr/>
        </p:nvSpPr>
        <p:spPr bwMode="auto">
          <a:xfrm>
            <a:off x="5119688" y="4002088"/>
            <a:ext cx="1200150" cy="1311275"/>
          </a:xfrm>
          <a:prstGeom prst="rect">
            <a:avLst/>
          </a:prstGeom>
          <a:noFill/>
          <a:ln w="9525">
            <a:noFill/>
            <a:miter lim="800000"/>
            <a:headEnd/>
            <a:tailEnd/>
          </a:ln>
        </p:spPr>
        <p:txBody>
          <a:bodyPr wrap="none">
            <a:prstTxWarp prst="textNoShape">
              <a:avLst/>
            </a:prstTxWarp>
            <a:spAutoFit/>
          </a:bodyPr>
          <a:lstStyle/>
          <a:p>
            <a:pPr algn="l"/>
            <a:r>
              <a:rPr lang="en-US" sz="8000" b="0">
                <a:sym typeface="Webdings" charset="2"/>
              </a:rPr>
              <a:t></a:t>
            </a:r>
          </a:p>
        </p:txBody>
      </p:sp>
      <p:sp>
        <p:nvSpPr>
          <p:cNvPr id="1346699" name="Text Box 139"/>
          <p:cNvSpPr txBox="1">
            <a:spLocks noChangeArrowheads="1"/>
          </p:cNvSpPr>
          <p:nvPr/>
        </p:nvSpPr>
        <p:spPr bwMode="auto">
          <a:xfrm>
            <a:off x="4713288" y="4067175"/>
            <a:ext cx="1200150" cy="1311275"/>
          </a:xfrm>
          <a:prstGeom prst="rect">
            <a:avLst/>
          </a:prstGeom>
          <a:noFill/>
          <a:ln w="9525">
            <a:noFill/>
            <a:miter lim="800000"/>
            <a:headEnd/>
            <a:tailEnd/>
          </a:ln>
        </p:spPr>
        <p:txBody>
          <a:bodyPr wrap="none">
            <a:prstTxWarp prst="textNoShape">
              <a:avLst/>
            </a:prstTxWarp>
            <a:spAutoFit/>
          </a:bodyPr>
          <a:lstStyle/>
          <a:p>
            <a:pPr algn="l"/>
            <a:r>
              <a:rPr lang="en-US" sz="8000" b="0">
                <a:sym typeface="Webdings" charset="2"/>
              </a:rPr>
              <a:t></a:t>
            </a:r>
          </a:p>
        </p:txBody>
      </p:sp>
      <p:grpSp>
        <p:nvGrpSpPr>
          <p:cNvPr id="3" name="Group 140"/>
          <p:cNvGrpSpPr>
            <a:grpSpLocks/>
          </p:cNvGrpSpPr>
          <p:nvPr/>
        </p:nvGrpSpPr>
        <p:grpSpPr bwMode="auto">
          <a:xfrm>
            <a:off x="533400" y="3722688"/>
            <a:ext cx="3124200" cy="1760537"/>
            <a:chOff x="275" y="2405"/>
            <a:chExt cx="1968" cy="1109"/>
          </a:xfrm>
        </p:grpSpPr>
        <p:sp>
          <p:nvSpPr>
            <p:cNvPr id="88226" name="Freeform 141"/>
            <p:cNvSpPr>
              <a:spLocks/>
            </p:cNvSpPr>
            <p:nvPr/>
          </p:nvSpPr>
          <p:spPr bwMode="auto">
            <a:xfrm>
              <a:off x="1141" y="2405"/>
              <a:ext cx="1102" cy="1109"/>
            </a:xfrm>
            <a:custGeom>
              <a:avLst/>
              <a:gdLst>
                <a:gd name="T0" fmla="*/ 136 w 1102"/>
                <a:gd name="T1" fmla="*/ 0 h 1109"/>
                <a:gd name="T2" fmla="*/ 160 w 1102"/>
                <a:gd name="T3" fmla="*/ 36 h 1109"/>
                <a:gd name="T4" fmla="*/ 94 w 1102"/>
                <a:gd name="T5" fmla="*/ 81 h 1109"/>
                <a:gd name="T6" fmla="*/ 314 w 1102"/>
                <a:gd name="T7" fmla="*/ 379 h 1109"/>
                <a:gd name="T8" fmla="*/ 277 w 1102"/>
                <a:gd name="T9" fmla="*/ 460 h 1109"/>
                <a:gd name="T10" fmla="*/ 416 w 1102"/>
                <a:gd name="T11" fmla="*/ 507 h 1109"/>
                <a:gd name="T12" fmla="*/ 527 w 1102"/>
                <a:gd name="T13" fmla="*/ 607 h 1109"/>
                <a:gd name="T14" fmla="*/ 614 w 1102"/>
                <a:gd name="T15" fmla="*/ 708 h 1109"/>
                <a:gd name="T16" fmla="*/ 764 w 1102"/>
                <a:gd name="T17" fmla="*/ 883 h 1109"/>
                <a:gd name="T18" fmla="*/ 1036 w 1102"/>
                <a:gd name="T19" fmla="*/ 993 h 1109"/>
                <a:gd name="T20" fmla="*/ 1102 w 1102"/>
                <a:gd name="T21" fmla="*/ 1075 h 1109"/>
                <a:gd name="T22" fmla="*/ 794 w 1102"/>
                <a:gd name="T23" fmla="*/ 1044 h 1109"/>
                <a:gd name="T24" fmla="*/ 547 w 1102"/>
                <a:gd name="T25" fmla="*/ 762 h 1109"/>
                <a:gd name="T26" fmla="*/ 331 w 1102"/>
                <a:gd name="T27" fmla="*/ 524 h 1109"/>
                <a:gd name="T28" fmla="*/ 206 w 1102"/>
                <a:gd name="T29" fmla="*/ 493 h 1109"/>
                <a:gd name="T30" fmla="*/ 179 w 1102"/>
                <a:gd name="T31" fmla="*/ 445 h 1109"/>
                <a:gd name="T32" fmla="*/ 206 w 1102"/>
                <a:gd name="T33" fmla="*/ 351 h 1109"/>
                <a:gd name="T34" fmla="*/ 25 w 1102"/>
                <a:gd name="T35" fmla="*/ 111 h 1109"/>
                <a:gd name="T36" fmla="*/ 19 w 1102"/>
                <a:gd name="T37" fmla="*/ 31 h 1109"/>
                <a:gd name="T38" fmla="*/ 136 w 1102"/>
                <a:gd name="T39" fmla="*/ 0 h 1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02"/>
                <a:gd name="T61" fmla="*/ 0 h 1109"/>
                <a:gd name="T62" fmla="*/ 1102 w 1102"/>
                <a:gd name="T63" fmla="*/ 1109 h 110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02" h="1109">
                  <a:moveTo>
                    <a:pt x="136" y="0"/>
                  </a:moveTo>
                  <a:lnTo>
                    <a:pt x="160" y="36"/>
                  </a:lnTo>
                  <a:cubicBezTo>
                    <a:pt x="148" y="61"/>
                    <a:pt x="68" y="24"/>
                    <a:pt x="94" y="81"/>
                  </a:cubicBezTo>
                  <a:cubicBezTo>
                    <a:pt x="120" y="138"/>
                    <a:pt x="296" y="307"/>
                    <a:pt x="314" y="379"/>
                  </a:cubicBezTo>
                  <a:cubicBezTo>
                    <a:pt x="332" y="451"/>
                    <a:pt x="277" y="460"/>
                    <a:pt x="277" y="460"/>
                  </a:cubicBezTo>
                  <a:cubicBezTo>
                    <a:pt x="277" y="460"/>
                    <a:pt x="358" y="468"/>
                    <a:pt x="416" y="507"/>
                  </a:cubicBezTo>
                  <a:cubicBezTo>
                    <a:pt x="480" y="558"/>
                    <a:pt x="494" y="573"/>
                    <a:pt x="527" y="607"/>
                  </a:cubicBezTo>
                  <a:cubicBezTo>
                    <a:pt x="560" y="641"/>
                    <a:pt x="575" y="662"/>
                    <a:pt x="614" y="708"/>
                  </a:cubicBezTo>
                  <a:cubicBezTo>
                    <a:pt x="653" y="754"/>
                    <a:pt x="740" y="850"/>
                    <a:pt x="764" y="883"/>
                  </a:cubicBezTo>
                  <a:cubicBezTo>
                    <a:pt x="788" y="916"/>
                    <a:pt x="866" y="1057"/>
                    <a:pt x="1036" y="993"/>
                  </a:cubicBezTo>
                  <a:lnTo>
                    <a:pt x="1102" y="1075"/>
                  </a:lnTo>
                  <a:cubicBezTo>
                    <a:pt x="1069" y="1101"/>
                    <a:pt x="915" y="1109"/>
                    <a:pt x="794" y="1044"/>
                  </a:cubicBezTo>
                  <a:cubicBezTo>
                    <a:pt x="733" y="1004"/>
                    <a:pt x="624" y="849"/>
                    <a:pt x="547" y="762"/>
                  </a:cubicBezTo>
                  <a:cubicBezTo>
                    <a:pt x="470" y="675"/>
                    <a:pt x="388" y="569"/>
                    <a:pt x="331" y="524"/>
                  </a:cubicBezTo>
                  <a:cubicBezTo>
                    <a:pt x="275" y="487"/>
                    <a:pt x="219" y="499"/>
                    <a:pt x="206" y="493"/>
                  </a:cubicBezTo>
                  <a:cubicBezTo>
                    <a:pt x="206" y="493"/>
                    <a:pt x="201" y="478"/>
                    <a:pt x="179" y="445"/>
                  </a:cubicBezTo>
                  <a:cubicBezTo>
                    <a:pt x="256" y="408"/>
                    <a:pt x="206" y="351"/>
                    <a:pt x="206" y="351"/>
                  </a:cubicBezTo>
                  <a:cubicBezTo>
                    <a:pt x="160" y="252"/>
                    <a:pt x="44" y="150"/>
                    <a:pt x="25" y="111"/>
                  </a:cubicBezTo>
                  <a:cubicBezTo>
                    <a:pt x="0" y="60"/>
                    <a:pt x="1" y="49"/>
                    <a:pt x="19" y="31"/>
                  </a:cubicBezTo>
                  <a:cubicBezTo>
                    <a:pt x="37" y="13"/>
                    <a:pt x="112" y="6"/>
                    <a:pt x="136" y="0"/>
                  </a:cubicBezTo>
                  <a:close/>
                </a:path>
              </a:pathLst>
            </a:custGeom>
            <a:solidFill>
              <a:schemeClr val="hlink">
                <a:alpha val="50195"/>
              </a:schemeClr>
            </a:solidFill>
            <a:ln w="12700">
              <a:noFill/>
              <a:round/>
              <a:headEnd/>
              <a:tailEnd/>
            </a:ln>
          </p:spPr>
          <p:txBody>
            <a:bodyPr>
              <a:prstTxWarp prst="textNoShape">
                <a:avLst/>
              </a:prstTxWarp>
            </a:bodyPr>
            <a:lstStyle/>
            <a:p>
              <a:endParaRPr lang="en-US" sz="2000"/>
            </a:p>
          </p:txBody>
        </p:sp>
        <p:sp>
          <p:nvSpPr>
            <p:cNvPr id="88227" name="Text Box 142"/>
            <p:cNvSpPr txBox="1">
              <a:spLocks noChangeArrowheads="1"/>
            </p:cNvSpPr>
            <p:nvPr/>
          </p:nvSpPr>
          <p:spPr bwMode="auto">
            <a:xfrm>
              <a:off x="275" y="2796"/>
              <a:ext cx="1005" cy="252"/>
            </a:xfrm>
            <a:prstGeom prst="rect">
              <a:avLst/>
            </a:prstGeom>
            <a:noFill/>
            <a:ln w="12700">
              <a:noFill/>
              <a:miter lim="800000"/>
              <a:headEnd/>
              <a:tailEnd/>
            </a:ln>
          </p:spPr>
          <p:txBody>
            <a:bodyPr wrap="none">
              <a:prstTxWarp prst="textNoShape">
                <a:avLst/>
              </a:prstTxWarp>
              <a:spAutoFit/>
            </a:bodyPr>
            <a:lstStyle/>
            <a:p>
              <a:pPr algn="l"/>
              <a:r>
                <a:rPr lang="en-US" sz="2000" dirty="0"/>
                <a:t>40% Eligible</a:t>
              </a:r>
            </a:p>
          </p:txBody>
        </p:sp>
      </p:grpSp>
      <p:sp>
        <p:nvSpPr>
          <p:cNvPr id="1346703" name="Text Box 143"/>
          <p:cNvSpPr txBox="1">
            <a:spLocks noChangeArrowheads="1"/>
          </p:cNvSpPr>
          <p:nvPr/>
        </p:nvSpPr>
        <p:spPr bwMode="auto">
          <a:xfrm>
            <a:off x="2921000" y="4087813"/>
            <a:ext cx="1047750" cy="1128712"/>
          </a:xfrm>
          <a:prstGeom prst="rect">
            <a:avLst/>
          </a:prstGeom>
          <a:noFill/>
          <a:ln w="9525">
            <a:noFill/>
            <a:miter lim="800000"/>
            <a:headEnd/>
            <a:tailEnd/>
          </a:ln>
        </p:spPr>
        <p:txBody>
          <a:bodyPr wrap="none">
            <a:prstTxWarp prst="textNoShape">
              <a:avLst/>
            </a:prstTxWarp>
            <a:spAutoFit/>
          </a:bodyPr>
          <a:lstStyle/>
          <a:p>
            <a:pPr algn="l"/>
            <a:r>
              <a:rPr lang="en-US" sz="6800" b="0">
                <a:sym typeface="Webdings" charset="2"/>
              </a:rPr>
              <a:t></a:t>
            </a:r>
          </a:p>
        </p:txBody>
      </p:sp>
      <p:sp>
        <p:nvSpPr>
          <p:cNvPr id="1346704" name="Text Box 144"/>
          <p:cNvSpPr txBox="1">
            <a:spLocks noChangeArrowheads="1"/>
          </p:cNvSpPr>
          <p:nvPr/>
        </p:nvSpPr>
        <p:spPr bwMode="auto">
          <a:xfrm>
            <a:off x="3227388" y="4038600"/>
            <a:ext cx="1047750" cy="1128713"/>
          </a:xfrm>
          <a:prstGeom prst="rect">
            <a:avLst/>
          </a:prstGeom>
          <a:noFill/>
          <a:ln w="9525">
            <a:noFill/>
            <a:miter lim="800000"/>
            <a:headEnd/>
            <a:tailEnd/>
          </a:ln>
        </p:spPr>
        <p:txBody>
          <a:bodyPr wrap="none">
            <a:prstTxWarp prst="textNoShape">
              <a:avLst/>
            </a:prstTxWarp>
            <a:spAutoFit/>
          </a:bodyPr>
          <a:lstStyle/>
          <a:p>
            <a:pPr algn="l"/>
            <a:r>
              <a:rPr lang="en-US" sz="6800" b="0">
                <a:sym typeface="Webdings" charset="2"/>
              </a:rPr>
              <a:t></a:t>
            </a:r>
          </a:p>
        </p:txBody>
      </p:sp>
      <p:sp>
        <p:nvSpPr>
          <p:cNvPr id="1346705" name="Text Box 145"/>
          <p:cNvSpPr txBox="1">
            <a:spLocks noChangeArrowheads="1"/>
          </p:cNvSpPr>
          <p:nvPr/>
        </p:nvSpPr>
        <p:spPr bwMode="auto">
          <a:xfrm>
            <a:off x="3598863" y="4006850"/>
            <a:ext cx="1047750" cy="1128713"/>
          </a:xfrm>
          <a:prstGeom prst="rect">
            <a:avLst/>
          </a:prstGeom>
          <a:noFill/>
          <a:ln w="9525">
            <a:noFill/>
            <a:miter lim="800000"/>
            <a:headEnd/>
            <a:tailEnd/>
          </a:ln>
        </p:spPr>
        <p:txBody>
          <a:bodyPr wrap="none">
            <a:prstTxWarp prst="textNoShape">
              <a:avLst/>
            </a:prstTxWarp>
            <a:spAutoFit/>
          </a:bodyPr>
          <a:lstStyle/>
          <a:p>
            <a:pPr algn="l"/>
            <a:r>
              <a:rPr lang="en-US" sz="6800" b="0">
                <a:sym typeface="Webdings" charset="2"/>
              </a:rPr>
              <a:t></a:t>
            </a:r>
          </a:p>
        </p:txBody>
      </p:sp>
      <p:sp>
        <p:nvSpPr>
          <p:cNvPr id="1346706" name="Text Box 146"/>
          <p:cNvSpPr txBox="1">
            <a:spLocks noChangeArrowheads="1"/>
          </p:cNvSpPr>
          <p:nvPr/>
        </p:nvSpPr>
        <p:spPr bwMode="auto">
          <a:xfrm>
            <a:off x="3944938" y="3917950"/>
            <a:ext cx="1047750" cy="1128713"/>
          </a:xfrm>
          <a:prstGeom prst="rect">
            <a:avLst/>
          </a:prstGeom>
          <a:noFill/>
          <a:ln w="9525">
            <a:noFill/>
            <a:miter lim="800000"/>
            <a:headEnd/>
            <a:tailEnd/>
          </a:ln>
        </p:spPr>
        <p:txBody>
          <a:bodyPr wrap="none">
            <a:prstTxWarp prst="textNoShape">
              <a:avLst/>
            </a:prstTxWarp>
            <a:spAutoFit/>
          </a:bodyPr>
          <a:lstStyle/>
          <a:p>
            <a:pPr algn="l"/>
            <a:r>
              <a:rPr lang="en-US" sz="6800" b="0">
                <a:sym typeface="Webdings" charset="2"/>
              </a:rPr>
              <a:t></a:t>
            </a:r>
          </a:p>
        </p:txBody>
      </p:sp>
      <p:sp>
        <p:nvSpPr>
          <p:cNvPr id="1346707" name="Text Box 147"/>
          <p:cNvSpPr txBox="1">
            <a:spLocks noChangeArrowheads="1"/>
          </p:cNvSpPr>
          <p:nvPr/>
        </p:nvSpPr>
        <p:spPr bwMode="auto">
          <a:xfrm>
            <a:off x="4305300" y="4111625"/>
            <a:ext cx="1200150" cy="1311275"/>
          </a:xfrm>
          <a:prstGeom prst="rect">
            <a:avLst/>
          </a:prstGeom>
          <a:noFill/>
          <a:ln w="9525">
            <a:noFill/>
            <a:miter lim="800000"/>
            <a:headEnd/>
            <a:tailEnd/>
          </a:ln>
        </p:spPr>
        <p:txBody>
          <a:bodyPr wrap="none">
            <a:prstTxWarp prst="textNoShape">
              <a:avLst/>
            </a:prstTxWarp>
            <a:spAutoFit/>
          </a:bodyPr>
          <a:lstStyle/>
          <a:p>
            <a:pPr algn="l"/>
            <a:r>
              <a:rPr lang="en-US" sz="8000" b="0">
                <a:sym typeface="Webdings" charset="2"/>
              </a:rPr>
              <a:t></a:t>
            </a:r>
          </a:p>
        </p:txBody>
      </p:sp>
      <p:sp>
        <p:nvSpPr>
          <p:cNvPr id="1346708" name="Text Box 148"/>
          <p:cNvSpPr txBox="1">
            <a:spLocks noChangeArrowheads="1"/>
          </p:cNvSpPr>
          <p:nvPr/>
        </p:nvSpPr>
        <p:spPr bwMode="auto">
          <a:xfrm>
            <a:off x="3910013" y="4225925"/>
            <a:ext cx="1200150" cy="1311275"/>
          </a:xfrm>
          <a:prstGeom prst="rect">
            <a:avLst/>
          </a:prstGeom>
          <a:noFill/>
          <a:ln w="9525">
            <a:noFill/>
            <a:miter lim="800000"/>
            <a:headEnd/>
            <a:tailEnd/>
          </a:ln>
        </p:spPr>
        <p:txBody>
          <a:bodyPr wrap="none">
            <a:prstTxWarp prst="textNoShape">
              <a:avLst/>
            </a:prstTxWarp>
            <a:spAutoFit/>
          </a:bodyPr>
          <a:lstStyle/>
          <a:p>
            <a:pPr algn="l"/>
            <a:r>
              <a:rPr lang="en-US" sz="8000" b="0">
                <a:sym typeface="Webdings" charset="2"/>
              </a:rPr>
              <a:t></a:t>
            </a:r>
          </a:p>
        </p:txBody>
      </p:sp>
      <p:sp>
        <p:nvSpPr>
          <p:cNvPr id="1346709" name="Text Box 149"/>
          <p:cNvSpPr txBox="1">
            <a:spLocks noChangeArrowheads="1"/>
          </p:cNvSpPr>
          <p:nvPr/>
        </p:nvSpPr>
        <p:spPr bwMode="auto">
          <a:xfrm>
            <a:off x="3503613" y="4279900"/>
            <a:ext cx="1200150" cy="1311275"/>
          </a:xfrm>
          <a:prstGeom prst="rect">
            <a:avLst/>
          </a:prstGeom>
          <a:noFill/>
          <a:ln w="9525">
            <a:noFill/>
            <a:miter lim="800000"/>
            <a:headEnd/>
            <a:tailEnd/>
          </a:ln>
        </p:spPr>
        <p:txBody>
          <a:bodyPr wrap="none">
            <a:prstTxWarp prst="textNoShape">
              <a:avLst/>
            </a:prstTxWarp>
            <a:spAutoFit/>
          </a:bodyPr>
          <a:lstStyle/>
          <a:p>
            <a:pPr algn="l"/>
            <a:r>
              <a:rPr lang="en-US" sz="8000" b="0">
                <a:sym typeface="Webdings" charset="2"/>
              </a:rPr>
              <a:t></a:t>
            </a:r>
          </a:p>
        </p:txBody>
      </p:sp>
      <p:sp>
        <p:nvSpPr>
          <p:cNvPr id="1346710" name="Text Box 150"/>
          <p:cNvSpPr txBox="1">
            <a:spLocks noChangeArrowheads="1"/>
          </p:cNvSpPr>
          <p:nvPr/>
        </p:nvSpPr>
        <p:spPr bwMode="auto">
          <a:xfrm>
            <a:off x="3167063" y="4302125"/>
            <a:ext cx="1200150" cy="1311275"/>
          </a:xfrm>
          <a:prstGeom prst="rect">
            <a:avLst/>
          </a:prstGeom>
          <a:noFill/>
          <a:ln w="9525">
            <a:noFill/>
            <a:miter lim="800000"/>
            <a:headEnd/>
            <a:tailEnd/>
          </a:ln>
        </p:spPr>
        <p:txBody>
          <a:bodyPr wrap="none">
            <a:prstTxWarp prst="textNoShape">
              <a:avLst/>
            </a:prstTxWarp>
            <a:spAutoFit/>
          </a:bodyPr>
          <a:lstStyle/>
          <a:p>
            <a:pPr algn="l"/>
            <a:r>
              <a:rPr lang="en-US" sz="8000" b="0">
                <a:sym typeface="Webdings" charset="2"/>
              </a:rPr>
              <a:t></a:t>
            </a:r>
          </a:p>
        </p:txBody>
      </p:sp>
      <p:sp>
        <p:nvSpPr>
          <p:cNvPr id="1346711" name="Text Box 151"/>
          <p:cNvSpPr txBox="1">
            <a:spLocks noChangeArrowheads="1"/>
          </p:cNvSpPr>
          <p:nvPr/>
        </p:nvSpPr>
        <p:spPr bwMode="auto">
          <a:xfrm>
            <a:off x="2914650" y="4087813"/>
            <a:ext cx="1047750" cy="1128712"/>
          </a:xfrm>
          <a:prstGeom prst="rect">
            <a:avLst/>
          </a:prstGeom>
          <a:noFill/>
          <a:ln w="9525">
            <a:noFill/>
            <a:miter lim="800000"/>
            <a:headEnd/>
            <a:tailEnd/>
          </a:ln>
        </p:spPr>
        <p:txBody>
          <a:bodyPr wrap="none">
            <a:prstTxWarp prst="textNoShape">
              <a:avLst/>
            </a:prstTxWarp>
            <a:spAutoFit/>
          </a:bodyPr>
          <a:lstStyle/>
          <a:p>
            <a:pPr algn="l"/>
            <a:r>
              <a:rPr lang="en-US" sz="6800" b="0">
                <a:solidFill>
                  <a:schemeClr val="accent1"/>
                </a:solidFill>
                <a:sym typeface="Webdings" charset="2"/>
              </a:rPr>
              <a:t></a:t>
            </a:r>
          </a:p>
        </p:txBody>
      </p:sp>
      <p:sp>
        <p:nvSpPr>
          <p:cNvPr id="1346712" name="Text Box 152"/>
          <p:cNvSpPr txBox="1">
            <a:spLocks noChangeArrowheads="1"/>
          </p:cNvSpPr>
          <p:nvPr/>
        </p:nvSpPr>
        <p:spPr bwMode="auto">
          <a:xfrm>
            <a:off x="3221038" y="4038600"/>
            <a:ext cx="1047750" cy="1128713"/>
          </a:xfrm>
          <a:prstGeom prst="rect">
            <a:avLst/>
          </a:prstGeom>
          <a:noFill/>
          <a:ln w="9525">
            <a:noFill/>
            <a:miter lim="800000"/>
            <a:headEnd/>
            <a:tailEnd/>
          </a:ln>
        </p:spPr>
        <p:txBody>
          <a:bodyPr wrap="none">
            <a:prstTxWarp prst="textNoShape">
              <a:avLst/>
            </a:prstTxWarp>
            <a:spAutoFit/>
          </a:bodyPr>
          <a:lstStyle/>
          <a:p>
            <a:pPr algn="l"/>
            <a:r>
              <a:rPr lang="en-US" sz="6800" b="0">
                <a:solidFill>
                  <a:schemeClr val="accent1"/>
                </a:solidFill>
                <a:sym typeface="Webdings" charset="2"/>
              </a:rPr>
              <a:t></a:t>
            </a:r>
          </a:p>
        </p:txBody>
      </p:sp>
      <p:sp>
        <p:nvSpPr>
          <p:cNvPr id="1346713" name="Text Box 153"/>
          <p:cNvSpPr txBox="1">
            <a:spLocks noChangeArrowheads="1"/>
          </p:cNvSpPr>
          <p:nvPr/>
        </p:nvSpPr>
        <p:spPr bwMode="auto">
          <a:xfrm>
            <a:off x="3592513" y="4006850"/>
            <a:ext cx="1047750" cy="1128713"/>
          </a:xfrm>
          <a:prstGeom prst="rect">
            <a:avLst/>
          </a:prstGeom>
          <a:noFill/>
          <a:ln w="9525">
            <a:noFill/>
            <a:miter lim="800000"/>
            <a:headEnd/>
            <a:tailEnd/>
          </a:ln>
        </p:spPr>
        <p:txBody>
          <a:bodyPr wrap="none">
            <a:prstTxWarp prst="textNoShape">
              <a:avLst/>
            </a:prstTxWarp>
            <a:spAutoFit/>
          </a:bodyPr>
          <a:lstStyle/>
          <a:p>
            <a:pPr algn="l"/>
            <a:r>
              <a:rPr lang="en-US" sz="6800" b="0">
                <a:solidFill>
                  <a:schemeClr val="accent1"/>
                </a:solidFill>
                <a:sym typeface="Webdings" charset="2"/>
              </a:rPr>
              <a:t></a:t>
            </a:r>
          </a:p>
        </p:txBody>
      </p:sp>
      <p:sp>
        <p:nvSpPr>
          <p:cNvPr id="1346714" name="Text Box 154"/>
          <p:cNvSpPr txBox="1">
            <a:spLocks noChangeArrowheads="1"/>
          </p:cNvSpPr>
          <p:nvPr/>
        </p:nvSpPr>
        <p:spPr bwMode="auto">
          <a:xfrm>
            <a:off x="3938588" y="3917950"/>
            <a:ext cx="1047750" cy="1128713"/>
          </a:xfrm>
          <a:prstGeom prst="rect">
            <a:avLst/>
          </a:prstGeom>
          <a:noFill/>
          <a:ln w="9525">
            <a:noFill/>
            <a:miter lim="800000"/>
            <a:headEnd/>
            <a:tailEnd/>
          </a:ln>
        </p:spPr>
        <p:txBody>
          <a:bodyPr wrap="none">
            <a:prstTxWarp prst="textNoShape">
              <a:avLst/>
            </a:prstTxWarp>
            <a:spAutoFit/>
          </a:bodyPr>
          <a:lstStyle/>
          <a:p>
            <a:pPr algn="l"/>
            <a:r>
              <a:rPr lang="en-US" sz="6800" b="0">
                <a:solidFill>
                  <a:schemeClr val="accent1"/>
                </a:solidFill>
                <a:sym typeface="Webdings" charset="2"/>
              </a:rPr>
              <a:t></a:t>
            </a:r>
          </a:p>
        </p:txBody>
      </p:sp>
      <p:sp>
        <p:nvSpPr>
          <p:cNvPr id="1346715" name="Text Box 155"/>
          <p:cNvSpPr txBox="1">
            <a:spLocks noChangeArrowheads="1"/>
          </p:cNvSpPr>
          <p:nvPr/>
        </p:nvSpPr>
        <p:spPr bwMode="auto">
          <a:xfrm>
            <a:off x="4298950" y="4111625"/>
            <a:ext cx="1200150" cy="1311275"/>
          </a:xfrm>
          <a:prstGeom prst="rect">
            <a:avLst/>
          </a:prstGeom>
          <a:noFill/>
          <a:ln w="9525">
            <a:noFill/>
            <a:miter lim="800000"/>
            <a:headEnd/>
            <a:tailEnd/>
          </a:ln>
        </p:spPr>
        <p:txBody>
          <a:bodyPr wrap="none">
            <a:prstTxWarp prst="textNoShape">
              <a:avLst/>
            </a:prstTxWarp>
            <a:spAutoFit/>
          </a:bodyPr>
          <a:lstStyle/>
          <a:p>
            <a:pPr algn="l"/>
            <a:r>
              <a:rPr lang="en-US" sz="8000" b="0">
                <a:solidFill>
                  <a:schemeClr val="accent1"/>
                </a:solidFill>
                <a:sym typeface="Webdings" charset="2"/>
              </a:rPr>
              <a:t></a:t>
            </a:r>
          </a:p>
        </p:txBody>
      </p:sp>
      <p:sp>
        <p:nvSpPr>
          <p:cNvPr id="1346716" name="Text Box 156"/>
          <p:cNvSpPr txBox="1">
            <a:spLocks noChangeArrowheads="1"/>
          </p:cNvSpPr>
          <p:nvPr/>
        </p:nvSpPr>
        <p:spPr bwMode="auto">
          <a:xfrm>
            <a:off x="3903663" y="4225925"/>
            <a:ext cx="1200150" cy="1311275"/>
          </a:xfrm>
          <a:prstGeom prst="rect">
            <a:avLst/>
          </a:prstGeom>
          <a:noFill/>
          <a:ln w="9525">
            <a:noFill/>
            <a:miter lim="800000"/>
            <a:headEnd/>
            <a:tailEnd/>
          </a:ln>
        </p:spPr>
        <p:txBody>
          <a:bodyPr wrap="none">
            <a:prstTxWarp prst="textNoShape">
              <a:avLst/>
            </a:prstTxWarp>
            <a:spAutoFit/>
          </a:bodyPr>
          <a:lstStyle/>
          <a:p>
            <a:pPr algn="l"/>
            <a:r>
              <a:rPr lang="en-US" sz="8000" b="0">
                <a:solidFill>
                  <a:schemeClr val="accent1"/>
                </a:solidFill>
                <a:sym typeface="Webdings" charset="2"/>
              </a:rPr>
              <a:t></a:t>
            </a:r>
          </a:p>
        </p:txBody>
      </p:sp>
      <p:sp>
        <p:nvSpPr>
          <p:cNvPr id="1346717" name="Text Box 157"/>
          <p:cNvSpPr txBox="1">
            <a:spLocks noChangeArrowheads="1"/>
          </p:cNvSpPr>
          <p:nvPr/>
        </p:nvSpPr>
        <p:spPr bwMode="auto">
          <a:xfrm>
            <a:off x="3497263" y="4279900"/>
            <a:ext cx="1200150" cy="1311275"/>
          </a:xfrm>
          <a:prstGeom prst="rect">
            <a:avLst/>
          </a:prstGeom>
          <a:noFill/>
          <a:ln w="9525">
            <a:noFill/>
            <a:miter lim="800000"/>
            <a:headEnd/>
            <a:tailEnd/>
          </a:ln>
        </p:spPr>
        <p:txBody>
          <a:bodyPr wrap="none">
            <a:prstTxWarp prst="textNoShape">
              <a:avLst/>
            </a:prstTxWarp>
            <a:spAutoFit/>
          </a:bodyPr>
          <a:lstStyle/>
          <a:p>
            <a:pPr algn="l"/>
            <a:r>
              <a:rPr lang="en-US" sz="8000" b="0">
                <a:solidFill>
                  <a:schemeClr val="accent1"/>
                </a:solidFill>
                <a:sym typeface="Webdings" charset="2"/>
              </a:rPr>
              <a:t></a:t>
            </a:r>
          </a:p>
        </p:txBody>
      </p:sp>
      <p:sp>
        <p:nvSpPr>
          <p:cNvPr id="1346718" name="Text Box 158"/>
          <p:cNvSpPr txBox="1">
            <a:spLocks noChangeArrowheads="1"/>
          </p:cNvSpPr>
          <p:nvPr/>
        </p:nvSpPr>
        <p:spPr bwMode="auto">
          <a:xfrm>
            <a:off x="3160713" y="4302125"/>
            <a:ext cx="1200150" cy="1311275"/>
          </a:xfrm>
          <a:prstGeom prst="rect">
            <a:avLst/>
          </a:prstGeom>
          <a:noFill/>
          <a:ln w="9525">
            <a:noFill/>
            <a:miter lim="800000"/>
            <a:headEnd/>
            <a:tailEnd/>
          </a:ln>
        </p:spPr>
        <p:txBody>
          <a:bodyPr wrap="none">
            <a:prstTxWarp prst="textNoShape">
              <a:avLst/>
            </a:prstTxWarp>
            <a:spAutoFit/>
          </a:bodyPr>
          <a:lstStyle/>
          <a:p>
            <a:pPr algn="l"/>
            <a:r>
              <a:rPr lang="en-US" sz="8000" b="0">
                <a:solidFill>
                  <a:schemeClr val="accent1"/>
                </a:solidFill>
                <a:sym typeface="Webdings" charset="2"/>
              </a:rPr>
              <a:t></a:t>
            </a:r>
          </a:p>
        </p:txBody>
      </p:sp>
      <p:grpSp>
        <p:nvGrpSpPr>
          <p:cNvPr id="4" name="Group 159"/>
          <p:cNvGrpSpPr>
            <a:grpSpLocks/>
          </p:cNvGrpSpPr>
          <p:nvPr/>
        </p:nvGrpSpPr>
        <p:grpSpPr bwMode="auto">
          <a:xfrm>
            <a:off x="3827463" y="5332413"/>
            <a:ext cx="3797300" cy="984250"/>
            <a:chOff x="2416" y="3419"/>
            <a:chExt cx="2392" cy="620"/>
          </a:xfrm>
        </p:grpSpPr>
        <p:sp>
          <p:nvSpPr>
            <p:cNvPr id="88224" name="Freeform 160"/>
            <p:cNvSpPr>
              <a:spLocks/>
            </p:cNvSpPr>
            <p:nvPr/>
          </p:nvSpPr>
          <p:spPr bwMode="auto">
            <a:xfrm>
              <a:off x="2416" y="3419"/>
              <a:ext cx="854" cy="193"/>
            </a:xfrm>
            <a:custGeom>
              <a:avLst/>
              <a:gdLst>
                <a:gd name="T0" fmla="*/ 2 w 854"/>
                <a:gd name="T1" fmla="*/ 120 h 193"/>
                <a:gd name="T2" fmla="*/ 41 w 854"/>
                <a:gd name="T3" fmla="*/ 114 h 193"/>
                <a:gd name="T4" fmla="*/ 116 w 854"/>
                <a:gd name="T5" fmla="*/ 154 h 193"/>
                <a:gd name="T6" fmla="*/ 461 w 854"/>
                <a:gd name="T7" fmla="*/ 118 h 193"/>
                <a:gd name="T8" fmla="*/ 527 w 854"/>
                <a:gd name="T9" fmla="*/ 145 h 193"/>
                <a:gd name="T10" fmla="*/ 545 w 854"/>
                <a:gd name="T11" fmla="*/ 100 h 193"/>
                <a:gd name="T12" fmla="*/ 764 w 854"/>
                <a:gd name="T13" fmla="*/ 58 h 193"/>
                <a:gd name="T14" fmla="*/ 748 w 854"/>
                <a:gd name="T15" fmla="*/ 7 h 193"/>
                <a:gd name="T16" fmla="*/ 785 w 854"/>
                <a:gd name="T17" fmla="*/ 0 h 193"/>
                <a:gd name="T18" fmla="*/ 824 w 854"/>
                <a:gd name="T19" fmla="*/ 82 h 193"/>
                <a:gd name="T20" fmla="*/ 602 w 854"/>
                <a:gd name="T21" fmla="*/ 138 h 193"/>
                <a:gd name="T22" fmla="*/ 592 w 854"/>
                <a:gd name="T23" fmla="*/ 178 h 193"/>
                <a:gd name="T24" fmla="*/ 554 w 854"/>
                <a:gd name="T25" fmla="*/ 187 h 193"/>
                <a:gd name="T26" fmla="*/ 139 w 854"/>
                <a:gd name="T27" fmla="*/ 193 h 193"/>
                <a:gd name="T28" fmla="*/ 2 w 854"/>
                <a:gd name="T29" fmla="*/ 120 h 1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54"/>
                <a:gd name="T46" fmla="*/ 0 h 193"/>
                <a:gd name="T47" fmla="*/ 854 w 854"/>
                <a:gd name="T48" fmla="*/ 193 h 1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54" h="193">
                  <a:moveTo>
                    <a:pt x="2" y="120"/>
                  </a:moveTo>
                  <a:lnTo>
                    <a:pt x="41" y="114"/>
                  </a:lnTo>
                  <a:cubicBezTo>
                    <a:pt x="49" y="128"/>
                    <a:pt x="78" y="152"/>
                    <a:pt x="116" y="154"/>
                  </a:cubicBezTo>
                  <a:cubicBezTo>
                    <a:pt x="186" y="155"/>
                    <a:pt x="393" y="119"/>
                    <a:pt x="461" y="118"/>
                  </a:cubicBezTo>
                  <a:cubicBezTo>
                    <a:pt x="503" y="129"/>
                    <a:pt x="513" y="148"/>
                    <a:pt x="527" y="145"/>
                  </a:cubicBezTo>
                  <a:cubicBezTo>
                    <a:pt x="541" y="142"/>
                    <a:pt x="484" y="108"/>
                    <a:pt x="545" y="100"/>
                  </a:cubicBezTo>
                  <a:cubicBezTo>
                    <a:pt x="585" y="86"/>
                    <a:pt x="730" y="73"/>
                    <a:pt x="764" y="58"/>
                  </a:cubicBezTo>
                  <a:cubicBezTo>
                    <a:pt x="798" y="43"/>
                    <a:pt x="744" y="17"/>
                    <a:pt x="748" y="7"/>
                  </a:cubicBezTo>
                  <a:lnTo>
                    <a:pt x="785" y="0"/>
                  </a:lnTo>
                  <a:cubicBezTo>
                    <a:pt x="786" y="15"/>
                    <a:pt x="854" y="58"/>
                    <a:pt x="824" y="82"/>
                  </a:cubicBezTo>
                  <a:cubicBezTo>
                    <a:pt x="794" y="105"/>
                    <a:pt x="641" y="123"/>
                    <a:pt x="602" y="138"/>
                  </a:cubicBezTo>
                  <a:cubicBezTo>
                    <a:pt x="572" y="157"/>
                    <a:pt x="602" y="166"/>
                    <a:pt x="592" y="178"/>
                  </a:cubicBezTo>
                  <a:cubicBezTo>
                    <a:pt x="592" y="178"/>
                    <a:pt x="579" y="185"/>
                    <a:pt x="554" y="187"/>
                  </a:cubicBezTo>
                  <a:cubicBezTo>
                    <a:pt x="504" y="122"/>
                    <a:pt x="193" y="193"/>
                    <a:pt x="139" y="193"/>
                  </a:cubicBezTo>
                  <a:cubicBezTo>
                    <a:pt x="85" y="193"/>
                    <a:pt x="0" y="137"/>
                    <a:pt x="2" y="120"/>
                  </a:cubicBezTo>
                  <a:close/>
                </a:path>
              </a:pathLst>
            </a:custGeom>
            <a:solidFill>
              <a:srgbClr val="F5A901">
                <a:alpha val="50195"/>
              </a:srgbClr>
            </a:solidFill>
            <a:ln w="12700">
              <a:noFill/>
              <a:round/>
              <a:headEnd/>
              <a:tailEnd/>
            </a:ln>
          </p:spPr>
          <p:txBody>
            <a:bodyPr>
              <a:prstTxWarp prst="textNoShape">
                <a:avLst/>
              </a:prstTxWarp>
            </a:bodyPr>
            <a:lstStyle/>
            <a:p>
              <a:endParaRPr lang="en-US" sz="2000"/>
            </a:p>
          </p:txBody>
        </p:sp>
        <p:sp>
          <p:nvSpPr>
            <p:cNvPr id="88225" name="Text Box 161"/>
            <p:cNvSpPr txBox="1">
              <a:spLocks noChangeArrowheads="1"/>
            </p:cNvSpPr>
            <p:nvPr/>
          </p:nvSpPr>
          <p:spPr bwMode="auto">
            <a:xfrm>
              <a:off x="2914" y="3593"/>
              <a:ext cx="1894" cy="446"/>
            </a:xfrm>
            <a:prstGeom prst="rect">
              <a:avLst/>
            </a:prstGeom>
            <a:noFill/>
            <a:ln w="12700">
              <a:noFill/>
              <a:miter lim="800000"/>
              <a:headEnd/>
              <a:tailEnd/>
            </a:ln>
          </p:spPr>
          <p:txBody>
            <a:bodyPr wrap="none">
              <a:prstTxWarp prst="textNoShape">
                <a:avLst/>
              </a:prstTxWarp>
              <a:spAutoFit/>
            </a:bodyPr>
            <a:lstStyle/>
            <a:p>
              <a:pPr algn="l"/>
              <a:r>
                <a:rPr lang="en-US" sz="2000" dirty="0">
                  <a:solidFill>
                    <a:srgbClr val="F5A901"/>
                  </a:solidFill>
                </a:rPr>
                <a:t>13% Currently Receiving </a:t>
              </a:r>
              <a:br>
                <a:rPr lang="en-US" sz="2000" dirty="0">
                  <a:solidFill>
                    <a:srgbClr val="F5A901"/>
                  </a:solidFill>
                </a:rPr>
              </a:br>
              <a:r>
                <a:rPr lang="en-US" sz="2000" dirty="0">
                  <a:solidFill>
                    <a:srgbClr val="F5A901"/>
                  </a:solidFill>
                </a:rPr>
                <a:t>Prevention</a:t>
              </a:r>
            </a:p>
          </p:txBody>
        </p:sp>
      </p:grpSp>
      <p:grpSp>
        <p:nvGrpSpPr>
          <p:cNvPr id="5" name="Group 162"/>
          <p:cNvGrpSpPr>
            <a:grpSpLocks/>
          </p:cNvGrpSpPr>
          <p:nvPr/>
        </p:nvGrpSpPr>
        <p:grpSpPr bwMode="auto">
          <a:xfrm>
            <a:off x="2528888" y="2416175"/>
            <a:ext cx="2532062" cy="1339850"/>
            <a:chOff x="1593" y="1522"/>
            <a:chExt cx="1595" cy="844"/>
          </a:xfrm>
        </p:grpSpPr>
        <p:sp>
          <p:nvSpPr>
            <p:cNvPr id="88222" name="Freeform 163"/>
            <p:cNvSpPr>
              <a:spLocks/>
            </p:cNvSpPr>
            <p:nvPr/>
          </p:nvSpPr>
          <p:spPr bwMode="gray">
            <a:xfrm>
              <a:off x="1593" y="1522"/>
              <a:ext cx="1595" cy="844"/>
            </a:xfrm>
            <a:custGeom>
              <a:avLst/>
              <a:gdLst>
                <a:gd name="T0" fmla="*/ 51 w 1824"/>
                <a:gd name="T1" fmla="*/ 578 h 816"/>
                <a:gd name="T2" fmla="*/ 0 w 1824"/>
                <a:gd name="T3" fmla="*/ 578 h 816"/>
                <a:gd name="T4" fmla="*/ 0 w 1824"/>
                <a:gd name="T5" fmla="*/ 0 h 816"/>
                <a:gd name="T6" fmla="*/ 213 w 1824"/>
                <a:gd name="T7" fmla="*/ 0 h 816"/>
                <a:gd name="T8" fmla="*/ 213 w 1824"/>
                <a:gd name="T9" fmla="*/ 578 h 816"/>
                <a:gd name="T10" fmla="*/ 73 w 1824"/>
                <a:gd name="T11" fmla="*/ 578 h 816"/>
                <a:gd name="T12" fmla="*/ 84 w 1824"/>
                <a:gd name="T13" fmla="*/ 1399 h 816"/>
                <a:gd name="T14" fmla="*/ 51 w 1824"/>
                <a:gd name="T15" fmla="*/ 578 h 816"/>
                <a:gd name="T16" fmla="*/ 0 60000 65536"/>
                <a:gd name="T17" fmla="*/ 0 60000 65536"/>
                <a:gd name="T18" fmla="*/ 0 60000 65536"/>
                <a:gd name="T19" fmla="*/ 0 60000 65536"/>
                <a:gd name="T20" fmla="*/ 0 60000 65536"/>
                <a:gd name="T21" fmla="*/ 0 60000 65536"/>
                <a:gd name="T22" fmla="*/ 0 60000 65536"/>
                <a:gd name="T23" fmla="*/ 0 60000 65536"/>
                <a:gd name="T24" fmla="*/ 0 w 1824"/>
                <a:gd name="T25" fmla="*/ 0 h 816"/>
                <a:gd name="T26" fmla="*/ 1824 w 1824"/>
                <a:gd name="T27" fmla="*/ 816 h 8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24" h="816">
                  <a:moveTo>
                    <a:pt x="432" y="336"/>
                  </a:moveTo>
                  <a:lnTo>
                    <a:pt x="0" y="336"/>
                  </a:lnTo>
                  <a:lnTo>
                    <a:pt x="0" y="0"/>
                  </a:lnTo>
                  <a:lnTo>
                    <a:pt x="1824" y="0"/>
                  </a:lnTo>
                  <a:lnTo>
                    <a:pt x="1824" y="336"/>
                  </a:lnTo>
                  <a:lnTo>
                    <a:pt x="624" y="336"/>
                  </a:lnTo>
                  <a:lnTo>
                    <a:pt x="720" y="816"/>
                  </a:lnTo>
                  <a:lnTo>
                    <a:pt x="432" y="336"/>
                  </a:lnTo>
                  <a:close/>
                </a:path>
              </a:pathLst>
            </a:custGeom>
            <a:solidFill>
              <a:schemeClr val="hlink"/>
            </a:solidFill>
            <a:ln w="12700">
              <a:solidFill>
                <a:schemeClr val="tx1"/>
              </a:solidFill>
              <a:round/>
              <a:headEnd/>
              <a:tailEnd/>
            </a:ln>
          </p:spPr>
          <p:txBody>
            <a:bodyPr>
              <a:prstTxWarp prst="textNoShape">
                <a:avLst/>
              </a:prstTxWarp>
            </a:bodyPr>
            <a:lstStyle/>
            <a:p>
              <a:endParaRPr lang="en-US"/>
            </a:p>
          </p:txBody>
        </p:sp>
        <p:sp>
          <p:nvSpPr>
            <p:cNvPr id="1346724" name="Text Box 164"/>
            <p:cNvSpPr txBox="1">
              <a:spLocks noChangeArrowheads="1"/>
            </p:cNvSpPr>
            <p:nvPr/>
          </p:nvSpPr>
          <p:spPr bwMode="gray">
            <a:xfrm>
              <a:off x="1604" y="1560"/>
              <a:ext cx="1578" cy="288"/>
            </a:xfrm>
            <a:prstGeom prst="rect">
              <a:avLst/>
            </a:prstGeom>
            <a:noFill/>
            <a:ln w="12700">
              <a:noFill/>
              <a:miter lim="800000"/>
              <a:headEnd/>
              <a:tailEnd/>
            </a:ln>
            <a:effectLst/>
          </p:spPr>
          <p:txBody>
            <a:bodyPr wrap="none">
              <a:spAutoFit/>
            </a:bodyPr>
            <a:lstStyle/>
            <a:p>
              <a:pPr algn="l">
                <a:defRPr/>
              </a:pPr>
              <a:r>
                <a:rPr lang="en-US" sz="1200">
                  <a:solidFill>
                    <a:srgbClr val="0033CC"/>
                  </a:solidFill>
                  <a:effectLst>
                    <a:outerShdw blurRad="38100" dist="38100" dir="2700000" algn="tl">
                      <a:srgbClr val="000000"/>
                    </a:outerShdw>
                  </a:effectLst>
                  <a:ea typeface="+mn-ea"/>
                  <a:cs typeface="+mn-cs"/>
                </a:rPr>
                <a:t>Many Eligible Sufferers Are Not </a:t>
              </a:r>
              <a:br>
                <a:rPr lang="en-US" sz="1200">
                  <a:solidFill>
                    <a:srgbClr val="0033CC"/>
                  </a:solidFill>
                  <a:effectLst>
                    <a:outerShdw blurRad="38100" dist="38100" dir="2700000" algn="tl">
                      <a:srgbClr val="000000"/>
                    </a:outerShdw>
                  </a:effectLst>
                  <a:ea typeface="+mn-ea"/>
                  <a:cs typeface="+mn-cs"/>
                </a:rPr>
              </a:br>
              <a:r>
                <a:rPr lang="en-US" sz="1200">
                  <a:solidFill>
                    <a:srgbClr val="0033CC"/>
                  </a:solidFill>
                  <a:effectLst>
                    <a:outerShdw blurRad="38100" dist="38100" dir="2700000" algn="tl">
                      <a:srgbClr val="000000"/>
                    </a:outerShdw>
                  </a:effectLst>
                  <a:ea typeface="+mn-ea"/>
                  <a:cs typeface="+mn-cs"/>
                </a:rPr>
                <a:t>Receiving Migraine Prevention</a:t>
              </a:r>
            </a:p>
          </p:txBody>
        </p:sp>
      </p:grpSp>
      <p:sp>
        <p:nvSpPr>
          <p:cNvPr id="88221" name="Text Box 165"/>
          <p:cNvSpPr txBox="1">
            <a:spLocks noChangeArrowheads="1"/>
          </p:cNvSpPr>
          <p:nvPr/>
        </p:nvSpPr>
        <p:spPr bwMode="auto">
          <a:xfrm>
            <a:off x="76200" y="6198513"/>
            <a:ext cx="8305800" cy="430887"/>
          </a:xfrm>
          <a:prstGeom prst="rect">
            <a:avLst/>
          </a:prstGeom>
          <a:noFill/>
          <a:ln w="12700">
            <a:noFill/>
            <a:miter lim="800000"/>
            <a:headEnd/>
            <a:tailEnd/>
          </a:ln>
        </p:spPr>
        <p:txBody>
          <a:bodyPr>
            <a:prstTxWarp prst="textNoShape">
              <a:avLst/>
            </a:prstTxWarp>
            <a:spAutoFit/>
          </a:bodyPr>
          <a:lstStyle/>
          <a:p>
            <a:pPr algn="l"/>
            <a:r>
              <a:rPr lang="en-US" sz="1100" b="0" dirty="0">
                <a:solidFill>
                  <a:srgbClr val="47FFD1"/>
                </a:solidFill>
              </a:rPr>
              <a:t>Lipton RB et al. Poster presented at: American Headache Society</a:t>
            </a:r>
          </a:p>
          <a:p>
            <a:pPr algn="l"/>
            <a:r>
              <a:rPr lang="en-US" sz="1100" b="0" dirty="0">
                <a:solidFill>
                  <a:srgbClr val="47FFD1"/>
                </a:solidFill>
              </a:rPr>
              <a:t> 47th Annual Scientific Meeting; June 23-26, 2005; Philadelphia, PA.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46564"/>
                                        </p:tgtEl>
                                        <p:attrNameLst>
                                          <p:attrName>style.visibility</p:attrName>
                                        </p:attrNameLst>
                                      </p:cBhvr>
                                      <p:to>
                                        <p:strVal val="visible"/>
                                      </p:to>
                                    </p:set>
                                    <p:animEffect transition="in" filter="wipe(down)">
                                      <p:cBhvr>
                                        <p:cTn id="7" dur="725">
                                          <p:stCondLst>
                                            <p:cond delay="0"/>
                                          </p:stCondLst>
                                        </p:cTn>
                                        <p:tgtEl>
                                          <p:spTgt spid="1346564"/>
                                        </p:tgtEl>
                                      </p:cBhvr>
                                    </p:animEffect>
                                    <p:anim calcmode="lin" valueType="num">
                                      <p:cBhvr>
                                        <p:cTn id="8" dur="2278" tmFilter="0,0; 0.14,0.36; 0.43,0.73; 0.71,0.91; 1.0,1.0">
                                          <p:stCondLst>
                                            <p:cond delay="0"/>
                                          </p:stCondLst>
                                        </p:cTn>
                                        <p:tgtEl>
                                          <p:spTgt spid="1346564"/>
                                        </p:tgtEl>
                                        <p:attrNameLst>
                                          <p:attrName>ppt_x</p:attrName>
                                        </p:attrNameLst>
                                      </p:cBhvr>
                                      <p:tavLst>
                                        <p:tav tm="0">
                                          <p:val>
                                            <p:strVal val="#ppt_x-0.25"/>
                                          </p:val>
                                        </p:tav>
                                        <p:tav tm="100000">
                                          <p:val>
                                            <p:strVal val="#ppt_x"/>
                                          </p:val>
                                        </p:tav>
                                      </p:tavLst>
                                    </p:anim>
                                    <p:anim calcmode="lin" valueType="num">
                                      <p:cBhvr>
                                        <p:cTn id="9" dur="830" tmFilter="0.0,0.0; 0.25,0.07; 0.50,0.2; 0.75,0.467; 1.0,1.0">
                                          <p:stCondLst>
                                            <p:cond delay="0"/>
                                          </p:stCondLst>
                                        </p:cTn>
                                        <p:tgtEl>
                                          <p:spTgt spid="1346564"/>
                                        </p:tgtEl>
                                        <p:attrNameLst>
                                          <p:attrName>ppt_y</p:attrName>
                                        </p:attrNameLst>
                                      </p:cBhvr>
                                      <p:tavLst>
                                        <p:tav tm="0" fmla="#ppt_y-sin(pi*$)/3">
                                          <p:val>
                                            <p:fltVal val="0.5"/>
                                          </p:val>
                                        </p:tav>
                                        <p:tav tm="100000">
                                          <p:val>
                                            <p:fltVal val="1"/>
                                          </p:val>
                                        </p:tav>
                                      </p:tavLst>
                                    </p:anim>
                                    <p:anim calcmode="lin" valueType="num">
                                      <p:cBhvr>
                                        <p:cTn id="10" dur="830" tmFilter="0, 0; 0.125,0.2665; 0.25,0.4; 0.375,0.465; 0.5,0.5;  0.625,0.535; 0.75,0.6; 0.875,0.7335; 1,1">
                                          <p:stCondLst>
                                            <p:cond delay="830"/>
                                          </p:stCondLst>
                                        </p:cTn>
                                        <p:tgtEl>
                                          <p:spTgt spid="1346564"/>
                                        </p:tgtEl>
                                        <p:attrNameLst>
                                          <p:attrName>ppt_y</p:attrName>
                                        </p:attrNameLst>
                                      </p:cBhvr>
                                      <p:tavLst>
                                        <p:tav tm="0" fmla="#ppt_y-sin(pi*$)/9">
                                          <p:val>
                                            <p:fltVal val="0"/>
                                          </p:val>
                                        </p:tav>
                                        <p:tav tm="100000">
                                          <p:val>
                                            <p:fltVal val="1"/>
                                          </p:val>
                                        </p:tav>
                                      </p:tavLst>
                                    </p:anim>
                                    <p:anim calcmode="lin" valueType="num">
                                      <p:cBhvr>
                                        <p:cTn id="11" dur="415" tmFilter="0, 0; 0.125,0.2665; 0.25,0.4; 0.375,0.465; 0.5,0.5;  0.625,0.535; 0.75,0.6; 0.875,0.7335; 1,1">
                                          <p:stCondLst>
                                            <p:cond delay="1655"/>
                                          </p:stCondLst>
                                        </p:cTn>
                                        <p:tgtEl>
                                          <p:spTgt spid="1346564"/>
                                        </p:tgtEl>
                                        <p:attrNameLst>
                                          <p:attrName>ppt_y</p:attrName>
                                        </p:attrNameLst>
                                      </p:cBhvr>
                                      <p:tavLst>
                                        <p:tav tm="0" fmla="#ppt_y-sin(pi*$)/27">
                                          <p:val>
                                            <p:fltVal val="0"/>
                                          </p:val>
                                        </p:tav>
                                        <p:tav tm="100000">
                                          <p:val>
                                            <p:fltVal val="1"/>
                                          </p:val>
                                        </p:tav>
                                      </p:tavLst>
                                    </p:anim>
                                    <p:anim calcmode="lin" valueType="num">
                                      <p:cBhvr>
                                        <p:cTn id="12" dur="205" tmFilter="0, 0; 0.125,0.2665; 0.25,0.4; 0.375,0.465; 0.5,0.5;  0.625,0.535; 0.75,0.6; 0.875,0.7335; 1,1">
                                          <p:stCondLst>
                                            <p:cond delay="2070"/>
                                          </p:stCondLst>
                                        </p:cTn>
                                        <p:tgtEl>
                                          <p:spTgt spid="1346564"/>
                                        </p:tgtEl>
                                        <p:attrNameLst>
                                          <p:attrName>ppt_y</p:attrName>
                                        </p:attrNameLst>
                                      </p:cBhvr>
                                      <p:tavLst>
                                        <p:tav tm="0" fmla="#ppt_y-sin(pi*$)/81">
                                          <p:val>
                                            <p:fltVal val="0"/>
                                          </p:val>
                                        </p:tav>
                                        <p:tav tm="100000">
                                          <p:val>
                                            <p:fltVal val="1"/>
                                          </p:val>
                                        </p:tav>
                                      </p:tavLst>
                                    </p:anim>
                                    <p:animScale>
                                      <p:cBhvr>
                                        <p:cTn id="13" dur="32">
                                          <p:stCondLst>
                                            <p:cond delay="813"/>
                                          </p:stCondLst>
                                        </p:cTn>
                                        <p:tgtEl>
                                          <p:spTgt spid="1346564"/>
                                        </p:tgtEl>
                                      </p:cBhvr>
                                      <p:to x="100000" y="60000"/>
                                    </p:animScale>
                                    <p:animScale>
                                      <p:cBhvr>
                                        <p:cTn id="14" dur="207" decel="50000">
                                          <p:stCondLst>
                                            <p:cond delay="845"/>
                                          </p:stCondLst>
                                        </p:cTn>
                                        <p:tgtEl>
                                          <p:spTgt spid="1346564"/>
                                        </p:tgtEl>
                                      </p:cBhvr>
                                      <p:to x="100000" y="100000"/>
                                    </p:animScale>
                                    <p:animScale>
                                      <p:cBhvr>
                                        <p:cTn id="15" dur="32">
                                          <p:stCondLst>
                                            <p:cond delay="1640"/>
                                          </p:stCondLst>
                                        </p:cTn>
                                        <p:tgtEl>
                                          <p:spTgt spid="1346564"/>
                                        </p:tgtEl>
                                      </p:cBhvr>
                                      <p:to x="100000" y="80000"/>
                                    </p:animScale>
                                    <p:animScale>
                                      <p:cBhvr>
                                        <p:cTn id="16" dur="207" decel="50000">
                                          <p:stCondLst>
                                            <p:cond delay="1673"/>
                                          </p:stCondLst>
                                        </p:cTn>
                                        <p:tgtEl>
                                          <p:spTgt spid="1346564"/>
                                        </p:tgtEl>
                                      </p:cBhvr>
                                      <p:to x="100000" y="100000"/>
                                    </p:animScale>
                                    <p:animScale>
                                      <p:cBhvr>
                                        <p:cTn id="17" dur="32">
                                          <p:stCondLst>
                                            <p:cond delay="2053"/>
                                          </p:stCondLst>
                                        </p:cTn>
                                        <p:tgtEl>
                                          <p:spTgt spid="1346564"/>
                                        </p:tgtEl>
                                      </p:cBhvr>
                                      <p:to x="100000" y="90000"/>
                                    </p:animScale>
                                    <p:animScale>
                                      <p:cBhvr>
                                        <p:cTn id="18" dur="207" decel="50000">
                                          <p:stCondLst>
                                            <p:cond delay="2085"/>
                                          </p:stCondLst>
                                        </p:cTn>
                                        <p:tgtEl>
                                          <p:spTgt spid="1346564"/>
                                        </p:tgtEl>
                                      </p:cBhvr>
                                      <p:to x="100000" y="100000"/>
                                    </p:animScale>
                                    <p:animScale>
                                      <p:cBhvr>
                                        <p:cTn id="19" dur="32">
                                          <p:stCondLst>
                                            <p:cond delay="2260"/>
                                          </p:stCondLst>
                                        </p:cTn>
                                        <p:tgtEl>
                                          <p:spTgt spid="1346564"/>
                                        </p:tgtEl>
                                      </p:cBhvr>
                                      <p:to x="100000" y="95000"/>
                                    </p:animScale>
                                    <p:animScale>
                                      <p:cBhvr>
                                        <p:cTn id="20" dur="207" decel="50000">
                                          <p:stCondLst>
                                            <p:cond delay="2293"/>
                                          </p:stCondLst>
                                        </p:cTn>
                                        <p:tgtEl>
                                          <p:spTgt spid="134656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346565"/>
                                        </p:tgtEl>
                                        <p:attrNameLst>
                                          <p:attrName>style.visibility</p:attrName>
                                        </p:attrNameLst>
                                      </p:cBhvr>
                                      <p:to>
                                        <p:strVal val="visible"/>
                                      </p:to>
                                    </p:set>
                                    <p:animEffect transition="in" filter="wipe(down)">
                                      <p:cBhvr>
                                        <p:cTn id="23" dur="725">
                                          <p:stCondLst>
                                            <p:cond delay="0"/>
                                          </p:stCondLst>
                                        </p:cTn>
                                        <p:tgtEl>
                                          <p:spTgt spid="1346565"/>
                                        </p:tgtEl>
                                      </p:cBhvr>
                                    </p:animEffect>
                                    <p:anim calcmode="lin" valueType="num">
                                      <p:cBhvr>
                                        <p:cTn id="24" dur="2278" tmFilter="0,0; 0.14,0.36; 0.43,0.73; 0.71,0.91; 1.0,1.0">
                                          <p:stCondLst>
                                            <p:cond delay="0"/>
                                          </p:stCondLst>
                                        </p:cTn>
                                        <p:tgtEl>
                                          <p:spTgt spid="1346565"/>
                                        </p:tgtEl>
                                        <p:attrNameLst>
                                          <p:attrName>ppt_x</p:attrName>
                                        </p:attrNameLst>
                                      </p:cBhvr>
                                      <p:tavLst>
                                        <p:tav tm="0">
                                          <p:val>
                                            <p:strVal val="#ppt_x-0.25"/>
                                          </p:val>
                                        </p:tav>
                                        <p:tav tm="100000">
                                          <p:val>
                                            <p:strVal val="#ppt_x"/>
                                          </p:val>
                                        </p:tav>
                                      </p:tavLst>
                                    </p:anim>
                                    <p:anim calcmode="lin" valueType="num">
                                      <p:cBhvr>
                                        <p:cTn id="25" dur="830" tmFilter="0.0,0.0; 0.25,0.07; 0.50,0.2; 0.75,0.467; 1.0,1.0">
                                          <p:stCondLst>
                                            <p:cond delay="0"/>
                                          </p:stCondLst>
                                        </p:cTn>
                                        <p:tgtEl>
                                          <p:spTgt spid="1346565"/>
                                        </p:tgtEl>
                                        <p:attrNameLst>
                                          <p:attrName>ppt_y</p:attrName>
                                        </p:attrNameLst>
                                      </p:cBhvr>
                                      <p:tavLst>
                                        <p:tav tm="0" fmla="#ppt_y-sin(pi*$)/3">
                                          <p:val>
                                            <p:fltVal val="0.5"/>
                                          </p:val>
                                        </p:tav>
                                        <p:tav tm="100000">
                                          <p:val>
                                            <p:fltVal val="1"/>
                                          </p:val>
                                        </p:tav>
                                      </p:tavLst>
                                    </p:anim>
                                    <p:anim calcmode="lin" valueType="num">
                                      <p:cBhvr>
                                        <p:cTn id="26" dur="830" tmFilter="0, 0; 0.125,0.2665; 0.25,0.4; 0.375,0.465; 0.5,0.5;  0.625,0.535; 0.75,0.6; 0.875,0.7335; 1,1">
                                          <p:stCondLst>
                                            <p:cond delay="830"/>
                                          </p:stCondLst>
                                        </p:cTn>
                                        <p:tgtEl>
                                          <p:spTgt spid="1346565"/>
                                        </p:tgtEl>
                                        <p:attrNameLst>
                                          <p:attrName>ppt_y</p:attrName>
                                        </p:attrNameLst>
                                      </p:cBhvr>
                                      <p:tavLst>
                                        <p:tav tm="0" fmla="#ppt_y-sin(pi*$)/9">
                                          <p:val>
                                            <p:fltVal val="0"/>
                                          </p:val>
                                        </p:tav>
                                        <p:tav tm="100000">
                                          <p:val>
                                            <p:fltVal val="1"/>
                                          </p:val>
                                        </p:tav>
                                      </p:tavLst>
                                    </p:anim>
                                    <p:anim calcmode="lin" valueType="num">
                                      <p:cBhvr>
                                        <p:cTn id="27" dur="415" tmFilter="0, 0; 0.125,0.2665; 0.25,0.4; 0.375,0.465; 0.5,0.5;  0.625,0.535; 0.75,0.6; 0.875,0.7335; 1,1">
                                          <p:stCondLst>
                                            <p:cond delay="1655"/>
                                          </p:stCondLst>
                                        </p:cTn>
                                        <p:tgtEl>
                                          <p:spTgt spid="1346565"/>
                                        </p:tgtEl>
                                        <p:attrNameLst>
                                          <p:attrName>ppt_y</p:attrName>
                                        </p:attrNameLst>
                                      </p:cBhvr>
                                      <p:tavLst>
                                        <p:tav tm="0" fmla="#ppt_y-sin(pi*$)/27">
                                          <p:val>
                                            <p:fltVal val="0"/>
                                          </p:val>
                                        </p:tav>
                                        <p:tav tm="100000">
                                          <p:val>
                                            <p:fltVal val="1"/>
                                          </p:val>
                                        </p:tav>
                                      </p:tavLst>
                                    </p:anim>
                                    <p:anim calcmode="lin" valueType="num">
                                      <p:cBhvr>
                                        <p:cTn id="28" dur="205" tmFilter="0, 0; 0.125,0.2665; 0.25,0.4; 0.375,0.465; 0.5,0.5;  0.625,0.535; 0.75,0.6; 0.875,0.7335; 1,1">
                                          <p:stCondLst>
                                            <p:cond delay="2070"/>
                                          </p:stCondLst>
                                        </p:cTn>
                                        <p:tgtEl>
                                          <p:spTgt spid="1346565"/>
                                        </p:tgtEl>
                                        <p:attrNameLst>
                                          <p:attrName>ppt_y</p:attrName>
                                        </p:attrNameLst>
                                      </p:cBhvr>
                                      <p:tavLst>
                                        <p:tav tm="0" fmla="#ppt_y-sin(pi*$)/81">
                                          <p:val>
                                            <p:fltVal val="0"/>
                                          </p:val>
                                        </p:tav>
                                        <p:tav tm="100000">
                                          <p:val>
                                            <p:fltVal val="1"/>
                                          </p:val>
                                        </p:tav>
                                      </p:tavLst>
                                    </p:anim>
                                    <p:animScale>
                                      <p:cBhvr>
                                        <p:cTn id="29" dur="32">
                                          <p:stCondLst>
                                            <p:cond delay="813"/>
                                          </p:stCondLst>
                                        </p:cTn>
                                        <p:tgtEl>
                                          <p:spTgt spid="1346565"/>
                                        </p:tgtEl>
                                      </p:cBhvr>
                                      <p:to x="100000" y="60000"/>
                                    </p:animScale>
                                    <p:animScale>
                                      <p:cBhvr>
                                        <p:cTn id="30" dur="207" decel="50000">
                                          <p:stCondLst>
                                            <p:cond delay="845"/>
                                          </p:stCondLst>
                                        </p:cTn>
                                        <p:tgtEl>
                                          <p:spTgt spid="1346565"/>
                                        </p:tgtEl>
                                      </p:cBhvr>
                                      <p:to x="100000" y="100000"/>
                                    </p:animScale>
                                    <p:animScale>
                                      <p:cBhvr>
                                        <p:cTn id="31" dur="32">
                                          <p:stCondLst>
                                            <p:cond delay="1640"/>
                                          </p:stCondLst>
                                        </p:cTn>
                                        <p:tgtEl>
                                          <p:spTgt spid="1346565"/>
                                        </p:tgtEl>
                                      </p:cBhvr>
                                      <p:to x="100000" y="80000"/>
                                    </p:animScale>
                                    <p:animScale>
                                      <p:cBhvr>
                                        <p:cTn id="32" dur="207" decel="50000">
                                          <p:stCondLst>
                                            <p:cond delay="1673"/>
                                          </p:stCondLst>
                                        </p:cTn>
                                        <p:tgtEl>
                                          <p:spTgt spid="1346565"/>
                                        </p:tgtEl>
                                      </p:cBhvr>
                                      <p:to x="100000" y="100000"/>
                                    </p:animScale>
                                    <p:animScale>
                                      <p:cBhvr>
                                        <p:cTn id="33" dur="32">
                                          <p:stCondLst>
                                            <p:cond delay="2053"/>
                                          </p:stCondLst>
                                        </p:cTn>
                                        <p:tgtEl>
                                          <p:spTgt spid="1346565"/>
                                        </p:tgtEl>
                                      </p:cBhvr>
                                      <p:to x="100000" y="90000"/>
                                    </p:animScale>
                                    <p:animScale>
                                      <p:cBhvr>
                                        <p:cTn id="34" dur="207" decel="50000">
                                          <p:stCondLst>
                                            <p:cond delay="2085"/>
                                          </p:stCondLst>
                                        </p:cTn>
                                        <p:tgtEl>
                                          <p:spTgt spid="1346565"/>
                                        </p:tgtEl>
                                      </p:cBhvr>
                                      <p:to x="100000" y="100000"/>
                                    </p:animScale>
                                    <p:animScale>
                                      <p:cBhvr>
                                        <p:cTn id="35" dur="32">
                                          <p:stCondLst>
                                            <p:cond delay="2260"/>
                                          </p:stCondLst>
                                        </p:cTn>
                                        <p:tgtEl>
                                          <p:spTgt spid="1346565"/>
                                        </p:tgtEl>
                                      </p:cBhvr>
                                      <p:to x="100000" y="95000"/>
                                    </p:animScale>
                                    <p:animScale>
                                      <p:cBhvr>
                                        <p:cTn id="36" dur="207" decel="50000">
                                          <p:stCondLst>
                                            <p:cond delay="2293"/>
                                          </p:stCondLst>
                                        </p:cTn>
                                        <p:tgtEl>
                                          <p:spTgt spid="1346565"/>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346566"/>
                                        </p:tgtEl>
                                        <p:attrNameLst>
                                          <p:attrName>style.visibility</p:attrName>
                                        </p:attrNameLst>
                                      </p:cBhvr>
                                      <p:to>
                                        <p:strVal val="visible"/>
                                      </p:to>
                                    </p:set>
                                    <p:animEffect transition="in" filter="wipe(down)">
                                      <p:cBhvr>
                                        <p:cTn id="39" dur="725">
                                          <p:stCondLst>
                                            <p:cond delay="0"/>
                                          </p:stCondLst>
                                        </p:cTn>
                                        <p:tgtEl>
                                          <p:spTgt spid="1346566"/>
                                        </p:tgtEl>
                                      </p:cBhvr>
                                    </p:animEffect>
                                    <p:anim calcmode="lin" valueType="num">
                                      <p:cBhvr>
                                        <p:cTn id="40" dur="2278" tmFilter="0,0; 0.14,0.36; 0.43,0.73; 0.71,0.91; 1.0,1.0">
                                          <p:stCondLst>
                                            <p:cond delay="0"/>
                                          </p:stCondLst>
                                        </p:cTn>
                                        <p:tgtEl>
                                          <p:spTgt spid="1346566"/>
                                        </p:tgtEl>
                                        <p:attrNameLst>
                                          <p:attrName>ppt_x</p:attrName>
                                        </p:attrNameLst>
                                      </p:cBhvr>
                                      <p:tavLst>
                                        <p:tav tm="0">
                                          <p:val>
                                            <p:strVal val="#ppt_x-0.25"/>
                                          </p:val>
                                        </p:tav>
                                        <p:tav tm="100000">
                                          <p:val>
                                            <p:strVal val="#ppt_x"/>
                                          </p:val>
                                        </p:tav>
                                      </p:tavLst>
                                    </p:anim>
                                    <p:anim calcmode="lin" valueType="num">
                                      <p:cBhvr>
                                        <p:cTn id="41" dur="830" tmFilter="0.0,0.0; 0.25,0.07; 0.50,0.2; 0.75,0.467; 1.0,1.0">
                                          <p:stCondLst>
                                            <p:cond delay="0"/>
                                          </p:stCondLst>
                                        </p:cTn>
                                        <p:tgtEl>
                                          <p:spTgt spid="1346566"/>
                                        </p:tgtEl>
                                        <p:attrNameLst>
                                          <p:attrName>ppt_y</p:attrName>
                                        </p:attrNameLst>
                                      </p:cBhvr>
                                      <p:tavLst>
                                        <p:tav tm="0" fmla="#ppt_y-sin(pi*$)/3">
                                          <p:val>
                                            <p:fltVal val="0.5"/>
                                          </p:val>
                                        </p:tav>
                                        <p:tav tm="100000">
                                          <p:val>
                                            <p:fltVal val="1"/>
                                          </p:val>
                                        </p:tav>
                                      </p:tavLst>
                                    </p:anim>
                                    <p:anim calcmode="lin" valueType="num">
                                      <p:cBhvr>
                                        <p:cTn id="42" dur="830" tmFilter="0, 0; 0.125,0.2665; 0.25,0.4; 0.375,0.465; 0.5,0.5;  0.625,0.535; 0.75,0.6; 0.875,0.7335; 1,1">
                                          <p:stCondLst>
                                            <p:cond delay="830"/>
                                          </p:stCondLst>
                                        </p:cTn>
                                        <p:tgtEl>
                                          <p:spTgt spid="1346566"/>
                                        </p:tgtEl>
                                        <p:attrNameLst>
                                          <p:attrName>ppt_y</p:attrName>
                                        </p:attrNameLst>
                                      </p:cBhvr>
                                      <p:tavLst>
                                        <p:tav tm="0" fmla="#ppt_y-sin(pi*$)/9">
                                          <p:val>
                                            <p:fltVal val="0"/>
                                          </p:val>
                                        </p:tav>
                                        <p:tav tm="100000">
                                          <p:val>
                                            <p:fltVal val="1"/>
                                          </p:val>
                                        </p:tav>
                                      </p:tavLst>
                                    </p:anim>
                                    <p:anim calcmode="lin" valueType="num">
                                      <p:cBhvr>
                                        <p:cTn id="43" dur="415" tmFilter="0, 0; 0.125,0.2665; 0.25,0.4; 0.375,0.465; 0.5,0.5;  0.625,0.535; 0.75,0.6; 0.875,0.7335; 1,1">
                                          <p:stCondLst>
                                            <p:cond delay="1655"/>
                                          </p:stCondLst>
                                        </p:cTn>
                                        <p:tgtEl>
                                          <p:spTgt spid="1346566"/>
                                        </p:tgtEl>
                                        <p:attrNameLst>
                                          <p:attrName>ppt_y</p:attrName>
                                        </p:attrNameLst>
                                      </p:cBhvr>
                                      <p:tavLst>
                                        <p:tav tm="0" fmla="#ppt_y-sin(pi*$)/27">
                                          <p:val>
                                            <p:fltVal val="0"/>
                                          </p:val>
                                        </p:tav>
                                        <p:tav tm="100000">
                                          <p:val>
                                            <p:fltVal val="1"/>
                                          </p:val>
                                        </p:tav>
                                      </p:tavLst>
                                    </p:anim>
                                    <p:anim calcmode="lin" valueType="num">
                                      <p:cBhvr>
                                        <p:cTn id="44" dur="205" tmFilter="0, 0; 0.125,0.2665; 0.25,0.4; 0.375,0.465; 0.5,0.5;  0.625,0.535; 0.75,0.6; 0.875,0.7335; 1,1">
                                          <p:stCondLst>
                                            <p:cond delay="2070"/>
                                          </p:stCondLst>
                                        </p:cTn>
                                        <p:tgtEl>
                                          <p:spTgt spid="1346566"/>
                                        </p:tgtEl>
                                        <p:attrNameLst>
                                          <p:attrName>ppt_y</p:attrName>
                                        </p:attrNameLst>
                                      </p:cBhvr>
                                      <p:tavLst>
                                        <p:tav tm="0" fmla="#ppt_y-sin(pi*$)/81">
                                          <p:val>
                                            <p:fltVal val="0"/>
                                          </p:val>
                                        </p:tav>
                                        <p:tav tm="100000">
                                          <p:val>
                                            <p:fltVal val="1"/>
                                          </p:val>
                                        </p:tav>
                                      </p:tavLst>
                                    </p:anim>
                                    <p:animScale>
                                      <p:cBhvr>
                                        <p:cTn id="45" dur="32">
                                          <p:stCondLst>
                                            <p:cond delay="813"/>
                                          </p:stCondLst>
                                        </p:cTn>
                                        <p:tgtEl>
                                          <p:spTgt spid="1346566"/>
                                        </p:tgtEl>
                                      </p:cBhvr>
                                      <p:to x="100000" y="60000"/>
                                    </p:animScale>
                                    <p:animScale>
                                      <p:cBhvr>
                                        <p:cTn id="46" dur="207" decel="50000">
                                          <p:stCondLst>
                                            <p:cond delay="845"/>
                                          </p:stCondLst>
                                        </p:cTn>
                                        <p:tgtEl>
                                          <p:spTgt spid="1346566"/>
                                        </p:tgtEl>
                                      </p:cBhvr>
                                      <p:to x="100000" y="100000"/>
                                    </p:animScale>
                                    <p:animScale>
                                      <p:cBhvr>
                                        <p:cTn id="47" dur="32">
                                          <p:stCondLst>
                                            <p:cond delay="1640"/>
                                          </p:stCondLst>
                                        </p:cTn>
                                        <p:tgtEl>
                                          <p:spTgt spid="1346566"/>
                                        </p:tgtEl>
                                      </p:cBhvr>
                                      <p:to x="100000" y="80000"/>
                                    </p:animScale>
                                    <p:animScale>
                                      <p:cBhvr>
                                        <p:cTn id="48" dur="207" decel="50000">
                                          <p:stCondLst>
                                            <p:cond delay="1673"/>
                                          </p:stCondLst>
                                        </p:cTn>
                                        <p:tgtEl>
                                          <p:spTgt spid="1346566"/>
                                        </p:tgtEl>
                                      </p:cBhvr>
                                      <p:to x="100000" y="100000"/>
                                    </p:animScale>
                                    <p:animScale>
                                      <p:cBhvr>
                                        <p:cTn id="49" dur="32">
                                          <p:stCondLst>
                                            <p:cond delay="2053"/>
                                          </p:stCondLst>
                                        </p:cTn>
                                        <p:tgtEl>
                                          <p:spTgt spid="1346566"/>
                                        </p:tgtEl>
                                      </p:cBhvr>
                                      <p:to x="100000" y="90000"/>
                                    </p:animScale>
                                    <p:animScale>
                                      <p:cBhvr>
                                        <p:cTn id="50" dur="207" decel="50000">
                                          <p:stCondLst>
                                            <p:cond delay="2085"/>
                                          </p:stCondLst>
                                        </p:cTn>
                                        <p:tgtEl>
                                          <p:spTgt spid="1346566"/>
                                        </p:tgtEl>
                                      </p:cBhvr>
                                      <p:to x="100000" y="100000"/>
                                    </p:animScale>
                                    <p:animScale>
                                      <p:cBhvr>
                                        <p:cTn id="51" dur="32">
                                          <p:stCondLst>
                                            <p:cond delay="2260"/>
                                          </p:stCondLst>
                                        </p:cTn>
                                        <p:tgtEl>
                                          <p:spTgt spid="1346566"/>
                                        </p:tgtEl>
                                      </p:cBhvr>
                                      <p:to x="100000" y="95000"/>
                                    </p:animScale>
                                    <p:animScale>
                                      <p:cBhvr>
                                        <p:cTn id="52" dur="207" decel="50000">
                                          <p:stCondLst>
                                            <p:cond delay="2293"/>
                                          </p:stCondLst>
                                        </p:cTn>
                                        <p:tgtEl>
                                          <p:spTgt spid="1346566"/>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346567"/>
                                        </p:tgtEl>
                                        <p:attrNameLst>
                                          <p:attrName>style.visibility</p:attrName>
                                        </p:attrNameLst>
                                      </p:cBhvr>
                                      <p:to>
                                        <p:strVal val="visible"/>
                                      </p:to>
                                    </p:set>
                                    <p:animEffect transition="in" filter="wipe(down)">
                                      <p:cBhvr>
                                        <p:cTn id="55" dur="725">
                                          <p:stCondLst>
                                            <p:cond delay="0"/>
                                          </p:stCondLst>
                                        </p:cTn>
                                        <p:tgtEl>
                                          <p:spTgt spid="1346567"/>
                                        </p:tgtEl>
                                      </p:cBhvr>
                                    </p:animEffect>
                                    <p:anim calcmode="lin" valueType="num">
                                      <p:cBhvr>
                                        <p:cTn id="56" dur="2278" tmFilter="0,0; 0.14,0.36; 0.43,0.73; 0.71,0.91; 1.0,1.0">
                                          <p:stCondLst>
                                            <p:cond delay="0"/>
                                          </p:stCondLst>
                                        </p:cTn>
                                        <p:tgtEl>
                                          <p:spTgt spid="1346567"/>
                                        </p:tgtEl>
                                        <p:attrNameLst>
                                          <p:attrName>ppt_x</p:attrName>
                                        </p:attrNameLst>
                                      </p:cBhvr>
                                      <p:tavLst>
                                        <p:tav tm="0">
                                          <p:val>
                                            <p:strVal val="#ppt_x-0.25"/>
                                          </p:val>
                                        </p:tav>
                                        <p:tav tm="100000">
                                          <p:val>
                                            <p:strVal val="#ppt_x"/>
                                          </p:val>
                                        </p:tav>
                                      </p:tavLst>
                                    </p:anim>
                                    <p:anim calcmode="lin" valueType="num">
                                      <p:cBhvr>
                                        <p:cTn id="57" dur="830" tmFilter="0.0,0.0; 0.25,0.07; 0.50,0.2; 0.75,0.467; 1.0,1.0">
                                          <p:stCondLst>
                                            <p:cond delay="0"/>
                                          </p:stCondLst>
                                        </p:cTn>
                                        <p:tgtEl>
                                          <p:spTgt spid="1346567"/>
                                        </p:tgtEl>
                                        <p:attrNameLst>
                                          <p:attrName>ppt_y</p:attrName>
                                        </p:attrNameLst>
                                      </p:cBhvr>
                                      <p:tavLst>
                                        <p:tav tm="0" fmla="#ppt_y-sin(pi*$)/3">
                                          <p:val>
                                            <p:fltVal val="0.5"/>
                                          </p:val>
                                        </p:tav>
                                        <p:tav tm="100000">
                                          <p:val>
                                            <p:fltVal val="1"/>
                                          </p:val>
                                        </p:tav>
                                      </p:tavLst>
                                    </p:anim>
                                    <p:anim calcmode="lin" valueType="num">
                                      <p:cBhvr>
                                        <p:cTn id="58" dur="830" tmFilter="0, 0; 0.125,0.2665; 0.25,0.4; 0.375,0.465; 0.5,0.5;  0.625,0.535; 0.75,0.6; 0.875,0.7335; 1,1">
                                          <p:stCondLst>
                                            <p:cond delay="830"/>
                                          </p:stCondLst>
                                        </p:cTn>
                                        <p:tgtEl>
                                          <p:spTgt spid="1346567"/>
                                        </p:tgtEl>
                                        <p:attrNameLst>
                                          <p:attrName>ppt_y</p:attrName>
                                        </p:attrNameLst>
                                      </p:cBhvr>
                                      <p:tavLst>
                                        <p:tav tm="0" fmla="#ppt_y-sin(pi*$)/9">
                                          <p:val>
                                            <p:fltVal val="0"/>
                                          </p:val>
                                        </p:tav>
                                        <p:tav tm="100000">
                                          <p:val>
                                            <p:fltVal val="1"/>
                                          </p:val>
                                        </p:tav>
                                      </p:tavLst>
                                    </p:anim>
                                    <p:anim calcmode="lin" valueType="num">
                                      <p:cBhvr>
                                        <p:cTn id="59" dur="415" tmFilter="0, 0; 0.125,0.2665; 0.25,0.4; 0.375,0.465; 0.5,0.5;  0.625,0.535; 0.75,0.6; 0.875,0.7335; 1,1">
                                          <p:stCondLst>
                                            <p:cond delay="1655"/>
                                          </p:stCondLst>
                                        </p:cTn>
                                        <p:tgtEl>
                                          <p:spTgt spid="1346567"/>
                                        </p:tgtEl>
                                        <p:attrNameLst>
                                          <p:attrName>ppt_y</p:attrName>
                                        </p:attrNameLst>
                                      </p:cBhvr>
                                      <p:tavLst>
                                        <p:tav tm="0" fmla="#ppt_y-sin(pi*$)/27">
                                          <p:val>
                                            <p:fltVal val="0"/>
                                          </p:val>
                                        </p:tav>
                                        <p:tav tm="100000">
                                          <p:val>
                                            <p:fltVal val="1"/>
                                          </p:val>
                                        </p:tav>
                                      </p:tavLst>
                                    </p:anim>
                                    <p:anim calcmode="lin" valueType="num">
                                      <p:cBhvr>
                                        <p:cTn id="60" dur="205" tmFilter="0, 0; 0.125,0.2665; 0.25,0.4; 0.375,0.465; 0.5,0.5;  0.625,0.535; 0.75,0.6; 0.875,0.7335; 1,1">
                                          <p:stCondLst>
                                            <p:cond delay="2070"/>
                                          </p:stCondLst>
                                        </p:cTn>
                                        <p:tgtEl>
                                          <p:spTgt spid="1346567"/>
                                        </p:tgtEl>
                                        <p:attrNameLst>
                                          <p:attrName>ppt_y</p:attrName>
                                        </p:attrNameLst>
                                      </p:cBhvr>
                                      <p:tavLst>
                                        <p:tav tm="0" fmla="#ppt_y-sin(pi*$)/81">
                                          <p:val>
                                            <p:fltVal val="0"/>
                                          </p:val>
                                        </p:tav>
                                        <p:tav tm="100000">
                                          <p:val>
                                            <p:fltVal val="1"/>
                                          </p:val>
                                        </p:tav>
                                      </p:tavLst>
                                    </p:anim>
                                    <p:animScale>
                                      <p:cBhvr>
                                        <p:cTn id="61" dur="32">
                                          <p:stCondLst>
                                            <p:cond delay="813"/>
                                          </p:stCondLst>
                                        </p:cTn>
                                        <p:tgtEl>
                                          <p:spTgt spid="1346567"/>
                                        </p:tgtEl>
                                      </p:cBhvr>
                                      <p:to x="100000" y="60000"/>
                                    </p:animScale>
                                    <p:animScale>
                                      <p:cBhvr>
                                        <p:cTn id="62" dur="207" decel="50000">
                                          <p:stCondLst>
                                            <p:cond delay="845"/>
                                          </p:stCondLst>
                                        </p:cTn>
                                        <p:tgtEl>
                                          <p:spTgt spid="1346567"/>
                                        </p:tgtEl>
                                      </p:cBhvr>
                                      <p:to x="100000" y="100000"/>
                                    </p:animScale>
                                    <p:animScale>
                                      <p:cBhvr>
                                        <p:cTn id="63" dur="32">
                                          <p:stCondLst>
                                            <p:cond delay="1640"/>
                                          </p:stCondLst>
                                        </p:cTn>
                                        <p:tgtEl>
                                          <p:spTgt spid="1346567"/>
                                        </p:tgtEl>
                                      </p:cBhvr>
                                      <p:to x="100000" y="80000"/>
                                    </p:animScale>
                                    <p:animScale>
                                      <p:cBhvr>
                                        <p:cTn id="64" dur="207" decel="50000">
                                          <p:stCondLst>
                                            <p:cond delay="1673"/>
                                          </p:stCondLst>
                                        </p:cTn>
                                        <p:tgtEl>
                                          <p:spTgt spid="1346567"/>
                                        </p:tgtEl>
                                      </p:cBhvr>
                                      <p:to x="100000" y="100000"/>
                                    </p:animScale>
                                    <p:animScale>
                                      <p:cBhvr>
                                        <p:cTn id="65" dur="32">
                                          <p:stCondLst>
                                            <p:cond delay="2053"/>
                                          </p:stCondLst>
                                        </p:cTn>
                                        <p:tgtEl>
                                          <p:spTgt spid="1346567"/>
                                        </p:tgtEl>
                                      </p:cBhvr>
                                      <p:to x="100000" y="90000"/>
                                    </p:animScale>
                                    <p:animScale>
                                      <p:cBhvr>
                                        <p:cTn id="66" dur="207" decel="50000">
                                          <p:stCondLst>
                                            <p:cond delay="2085"/>
                                          </p:stCondLst>
                                        </p:cTn>
                                        <p:tgtEl>
                                          <p:spTgt spid="1346567"/>
                                        </p:tgtEl>
                                      </p:cBhvr>
                                      <p:to x="100000" y="100000"/>
                                    </p:animScale>
                                    <p:animScale>
                                      <p:cBhvr>
                                        <p:cTn id="67" dur="32">
                                          <p:stCondLst>
                                            <p:cond delay="2260"/>
                                          </p:stCondLst>
                                        </p:cTn>
                                        <p:tgtEl>
                                          <p:spTgt spid="1346567"/>
                                        </p:tgtEl>
                                      </p:cBhvr>
                                      <p:to x="100000" y="95000"/>
                                    </p:animScale>
                                    <p:animScale>
                                      <p:cBhvr>
                                        <p:cTn id="68" dur="207" decel="50000">
                                          <p:stCondLst>
                                            <p:cond delay="2293"/>
                                          </p:stCondLst>
                                        </p:cTn>
                                        <p:tgtEl>
                                          <p:spTgt spid="1346567"/>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1346568"/>
                                        </p:tgtEl>
                                        <p:attrNameLst>
                                          <p:attrName>style.visibility</p:attrName>
                                        </p:attrNameLst>
                                      </p:cBhvr>
                                      <p:to>
                                        <p:strVal val="visible"/>
                                      </p:to>
                                    </p:set>
                                    <p:animEffect transition="in" filter="wipe(down)">
                                      <p:cBhvr>
                                        <p:cTn id="71" dur="725">
                                          <p:stCondLst>
                                            <p:cond delay="0"/>
                                          </p:stCondLst>
                                        </p:cTn>
                                        <p:tgtEl>
                                          <p:spTgt spid="1346568"/>
                                        </p:tgtEl>
                                      </p:cBhvr>
                                    </p:animEffect>
                                    <p:anim calcmode="lin" valueType="num">
                                      <p:cBhvr>
                                        <p:cTn id="72" dur="2278" tmFilter="0,0; 0.14,0.36; 0.43,0.73; 0.71,0.91; 1.0,1.0">
                                          <p:stCondLst>
                                            <p:cond delay="0"/>
                                          </p:stCondLst>
                                        </p:cTn>
                                        <p:tgtEl>
                                          <p:spTgt spid="1346568"/>
                                        </p:tgtEl>
                                        <p:attrNameLst>
                                          <p:attrName>ppt_x</p:attrName>
                                        </p:attrNameLst>
                                      </p:cBhvr>
                                      <p:tavLst>
                                        <p:tav tm="0">
                                          <p:val>
                                            <p:strVal val="#ppt_x-0.25"/>
                                          </p:val>
                                        </p:tav>
                                        <p:tav tm="100000">
                                          <p:val>
                                            <p:strVal val="#ppt_x"/>
                                          </p:val>
                                        </p:tav>
                                      </p:tavLst>
                                    </p:anim>
                                    <p:anim calcmode="lin" valueType="num">
                                      <p:cBhvr>
                                        <p:cTn id="73" dur="830" tmFilter="0.0,0.0; 0.25,0.07; 0.50,0.2; 0.75,0.467; 1.0,1.0">
                                          <p:stCondLst>
                                            <p:cond delay="0"/>
                                          </p:stCondLst>
                                        </p:cTn>
                                        <p:tgtEl>
                                          <p:spTgt spid="1346568"/>
                                        </p:tgtEl>
                                        <p:attrNameLst>
                                          <p:attrName>ppt_y</p:attrName>
                                        </p:attrNameLst>
                                      </p:cBhvr>
                                      <p:tavLst>
                                        <p:tav tm="0" fmla="#ppt_y-sin(pi*$)/3">
                                          <p:val>
                                            <p:fltVal val="0.5"/>
                                          </p:val>
                                        </p:tav>
                                        <p:tav tm="100000">
                                          <p:val>
                                            <p:fltVal val="1"/>
                                          </p:val>
                                        </p:tav>
                                      </p:tavLst>
                                    </p:anim>
                                    <p:anim calcmode="lin" valueType="num">
                                      <p:cBhvr>
                                        <p:cTn id="74" dur="830" tmFilter="0, 0; 0.125,0.2665; 0.25,0.4; 0.375,0.465; 0.5,0.5;  0.625,0.535; 0.75,0.6; 0.875,0.7335; 1,1">
                                          <p:stCondLst>
                                            <p:cond delay="830"/>
                                          </p:stCondLst>
                                        </p:cTn>
                                        <p:tgtEl>
                                          <p:spTgt spid="1346568"/>
                                        </p:tgtEl>
                                        <p:attrNameLst>
                                          <p:attrName>ppt_y</p:attrName>
                                        </p:attrNameLst>
                                      </p:cBhvr>
                                      <p:tavLst>
                                        <p:tav tm="0" fmla="#ppt_y-sin(pi*$)/9">
                                          <p:val>
                                            <p:fltVal val="0"/>
                                          </p:val>
                                        </p:tav>
                                        <p:tav tm="100000">
                                          <p:val>
                                            <p:fltVal val="1"/>
                                          </p:val>
                                        </p:tav>
                                      </p:tavLst>
                                    </p:anim>
                                    <p:anim calcmode="lin" valueType="num">
                                      <p:cBhvr>
                                        <p:cTn id="75" dur="415" tmFilter="0, 0; 0.125,0.2665; 0.25,0.4; 0.375,0.465; 0.5,0.5;  0.625,0.535; 0.75,0.6; 0.875,0.7335; 1,1">
                                          <p:stCondLst>
                                            <p:cond delay="1655"/>
                                          </p:stCondLst>
                                        </p:cTn>
                                        <p:tgtEl>
                                          <p:spTgt spid="1346568"/>
                                        </p:tgtEl>
                                        <p:attrNameLst>
                                          <p:attrName>ppt_y</p:attrName>
                                        </p:attrNameLst>
                                      </p:cBhvr>
                                      <p:tavLst>
                                        <p:tav tm="0" fmla="#ppt_y-sin(pi*$)/27">
                                          <p:val>
                                            <p:fltVal val="0"/>
                                          </p:val>
                                        </p:tav>
                                        <p:tav tm="100000">
                                          <p:val>
                                            <p:fltVal val="1"/>
                                          </p:val>
                                        </p:tav>
                                      </p:tavLst>
                                    </p:anim>
                                    <p:anim calcmode="lin" valueType="num">
                                      <p:cBhvr>
                                        <p:cTn id="76" dur="205" tmFilter="0, 0; 0.125,0.2665; 0.25,0.4; 0.375,0.465; 0.5,0.5;  0.625,0.535; 0.75,0.6; 0.875,0.7335; 1,1">
                                          <p:stCondLst>
                                            <p:cond delay="2070"/>
                                          </p:stCondLst>
                                        </p:cTn>
                                        <p:tgtEl>
                                          <p:spTgt spid="1346568"/>
                                        </p:tgtEl>
                                        <p:attrNameLst>
                                          <p:attrName>ppt_y</p:attrName>
                                        </p:attrNameLst>
                                      </p:cBhvr>
                                      <p:tavLst>
                                        <p:tav tm="0" fmla="#ppt_y-sin(pi*$)/81">
                                          <p:val>
                                            <p:fltVal val="0"/>
                                          </p:val>
                                        </p:tav>
                                        <p:tav tm="100000">
                                          <p:val>
                                            <p:fltVal val="1"/>
                                          </p:val>
                                        </p:tav>
                                      </p:tavLst>
                                    </p:anim>
                                    <p:animScale>
                                      <p:cBhvr>
                                        <p:cTn id="77" dur="32">
                                          <p:stCondLst>
                                            <p:cond delay="813"/>
                                          </p:stCondLst>
                                        </p:cTn>
                                        <p:tgtEl>
                                          <p:spTgt spid="1346568"/>
                                        </p:tgtEl>
                                      </p:cBhvr>
                                      <p:to x="100000" y="60000"/>
                                    </p:animScale>
                                    <p:animScale>
                                      <p:cBhvr>
                                        <p:cTn id="78" dur="207" decel="50000">
                                          <p:stCondLst>
                                            <p:cond delay="845"/>
                                          </p:stCondLst>
                                        </p:cTn>
                                        <p:tgtEl>
                                          <p:spTgt spid="1346568"/>
                                        </p:tgtEl>
                                      </p:cBhvr>
                                      <p:to x="100000" y="100000"/>
                                    </p:animScale>
                                    <p:animScale>
                                      <p:cBhvr>
                                        <p:cTn id="79" dur="32">
                                          <p:stCondLst>
                                            <p:cond delay="1640"/>
                                          </p:stCondLst>
                                        </p:cTn>
                                        <p:tgtEl>
                                          <p:spTgt spid="1346568"/>
                                        </p:tgtEl>
                                      </p:cBhvr>
                                      <p:to x="100000" y="80000"/>
                                    </p:animScale>
                                    <p:animScale>
                                      <p:cBhvr>
                                        <p:cTn id="80" dur="207" decel="50000">
                                          <p:stCondLst>
                                            <p:cond delay="1673"/>
                                          </p:stCondLst>
                                        </p:cTn>
                                        <p:tgtEl>
                                          <p:spTgt spid="1346568"/>
                                        </p:tgtEl>
                                      </p:cBhvr>
                                      <p:to x="100000" y="100000"/>
                                    </p:animScale>
                                    <p:animScale>
                                      <p:cBhvr>
                                        <p:cTn id="81" dur="32">
                                          <p:stCondLst>
                                            <p:cond delay="2053"/>
                                          </p:stCondLst>
                                        </p:cTn>
                                        <p:tgtEl>
                                          <p:spTgt spid="1346568"/>
                                        </p:tgtEl>
                                      </p:cBhvr>
                                      <p:to x="100000" y="90000"/>
                                    </p:animScale>
                                    <p:animScale>
                                      <p:cBhvr>
                                        <p:cTn id="82" dur="207" decel="50000">
                                          <p:stCondLst>
                                            <p:cond delay="2085"/>
                                          </p:stCondLst>
                                        </p:cTn>
                                        <p:tgtEl>
                                          <p:spTgt spid="1346568"/>
                                        </p:tgtEl>
                                      </p:cBhvr>
                                      <p:to x="100000" y="100000"/>
                                    </p:animScale>
                                    <p:animScale>
                                      <p:cBhvr>
                                        <p:cTn id="83" dur="32">
                                          <p:stCondLst>
                                            <p:cond delay="2260"/>
                                          </p:stCondLst>
                                        </p:cTn>
                                        <p:tgtEl>
                                          <p:spTgt spid="1346568"/>
                                        </p:tgtEl>
                                      </p:cBhvr>
                                      <p:to x="100000" y="95000"/>
                                    </p:animScale>
                                    <p:animScale>
                                      <p:cBhvr>
                                        <p:cTn id="84" dur="207" decel="50000">
                                          <p:stCondLst>
                                            <p:cond delay="2293"/>
                                          </p:stCondLst>
                                        </p:cTn>
                                        <p:tgtEl>
                                          <p:spTgt spid="1346568"/>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346569"/>
                                        </p:tgtEl>
                                        <p:attrNameLst>
                                          <p:attrName>style.visibility</p:attrName>
                                        </p:attrNameLst>
                                      </p:cBhvr>
                                      <p:to>
                                        <p:strVal val="visible"/>
                                      </p:to>
                                    </p:set>
                                    <p:animEffect transition="in" filter="wipe(down)">
                                      <p:cBhvr>
                                        <p:cTn id="87" dur="725">
                                          <p:stCondLst>
                                            <p:cond delay="0"/>
                                          </p:stCondLst>
                                        </p:cTn>
                                        <p:tgtEl>
                                          <p:spTgt spid="1346569"/>
                                        </p:tgtEl>
                                      </p:cBhvr>
                                    </p:animEffect>
                                    <p:anim calcmode="lin" valueType="num">
                                      <p:cBhvr>
                                        <p:cTn id="88" dur="2278" tmFilter="0,0; 0.14,0.36; 0.43,0.73; 0.71,0.91; 1.0,1.0">
                                          <p:stCondLst>
                                            <p:cond delay="0"/>
                                          </p:stCondLst>
                                        </p:cTn>
                                        <p:tgtEl>
                                          <p:spTgt spid="1346569"/>
                                        </p:tgtEl>
                                        <p:attrNameLst>
                                          <p:attrName>ppt_x</p:attrName>
                                        </p:attrNameLst>
                                      </p:cBhvr>
                                      <p:tavLst>
                                        <p:tav tm="0">
                                          <p:val>
                                            <p:strVal val="#ppt_x-0.25"/>
                                          </p:val>
                                        </p:tav>
                                        <p:tav tm="100000">
                                          <p:val>
                                            <p:strVal val="#ppt_x"/>
                                          </p:val>
                                        </p:tav>
                                      </p:tavLst>
                                    </p:anim>
                                    <p:anim calcmode="lin" valueType="num">
                                      <p:cBhvr>
                                        <p:cTn id="89" dur="830" tmFilter="0.0,0.0; 0.25,0.07; 0.50,0.2; 0.75,0.467; 1.0,1.0">
                                          <p:stCondLst>
                                            <p:cond delay="0"/>
                                          </p:stCondLst>
                                        </p:cTn>
                                        <p:tgtEl>
                                          <p:spTgt spid="1346569"/>
                                        </p:tgtEl>
                                        <p:attrNameLst>
                                          <p:attrName>ppt_y</p:attrName>
                                        </p:attrNameLst>
                                      </p:cBhvr>
                                      <p:tavLst>
                                        <p:tav tm="0" fmla="#ppt_y-sin(pi*$)/3">
                                          <p:val>
                                            <p:fltVal val="0.5"/>
                                          </p:val>
                                        </p:tav>
                                        <p:tav tm="100000">
                                          <p:val>
                                            <p:fltVal val="1"/>
                                          </p:val>
                                        </p:tav>
                                      </p:tavLst>
                                    </p:anim>
                                    <p:anim calcmode="lin" valueType="num">
                                      <p:cBhvr>
                                        <p:cTn id="90" dur="830" tmFilter="0, 0; 0.125,0.2665; 0.25,0.4; 0.375,0.465; 0.5,0.5;  0.625,0.535; 0.75,0.6; 0.875,0.7335; 1,1">
                                          <p:stCondLst>
                                            <p:cond delay="830"/>
                                          </p:stCondLst>
                                        </p:cTn>
                                        <p:tgtEl>
                                          <p:spTgt spid="1346569"/>
                                        </p:tgtEl>
                                        <p:attrNameLst>
                                          <p:attrName>ppt_y</p:attrName>
                                        </p:attrNameLst>
                                      </p:cBhvr>
                                      <p:tavLst>
                                        <p:tav tm="0" fmla="#ppt_y-sin(pi*$)/9">
                                          <p:val>
                                            <p:fltVal val="0"/>
                                          </p:val>
                                        </p:tav>
                                        <p:tav tm="100000">
                                          <p:val>
                                            <p:fltVal val="1"/>
                                          </p:val>
                                        </p:tav>
                                      </p:tavLst>
                                    </p:anim>
                                    <p:anim calcmode="lin" valueType="num">
                                      <p:cBhvr>
                                        <p:cTn id="91" dur="415" tmFilter="0, 0; 0.125,0.2665; 0.25,0.4; 0.375,0.465; 0.5,0.5;  0.625,0.535; 0.75,0.6; 0.875,0.7335; 1,1">
                                          <p:stCondLst>
                                            <p:cond delay="1655"/>
                                          </p:stCondLst>
                                        </p:cTn>
                                        <p:tgtEl>
                                          <p:spTgt spid="1346569"/>
                                        </p:tgtEl>
                                        <p:attrNameLst>
                                          <p:attrName>ppt_y</p:attrName>
                                        </p:attrNameLst>
                                      </p:cBhvr>
                                      <p:tavLst>
                                        <p:tav tm="0" fmla="#ppt_y-sin(pi*$)/27">
                                          <p:val>
                                            <p:fltVal val="0"/>
                                          </p:val>
                                        </p:tav>
                                        <p:tav tm="100000">
                                          <p:val>
                                            <p:fltVal val="1"/>
                                          </p:val>
                                        </p:tav>
                                      </p:tavLst>
                                    </p:anim>
                                    <p:anim calcmode="lin" valueType="num">
                                      <p:cBhvr>
                                        <p:cTn id="92" dur="205" tmFilter="0, 0; 0.125,0.2665; 0.25,0.4; 0.375,0.465; 0.5,0.5;  0.625,0.535; 0.75,0.6; 0.875,0.7335; 1,1">
                                          <p:stCondLst>
                                            <p:cond delay="2070"/>
                                          </p:stCondLst>
                                        </p:cTn>
                                        <p:tgtEl>
                                          <p:spTgt spid="1346569"/>
                                        </p:tgtEl>
                                        <p:attrNameLst>
                                          <p:attrName>ppt_y</p:attrName>
                                        </p:attrNameLst>
                                      </p:cBhvr>
                                      <p:tavLst>
                                        <p:tav tm="0" fmla="#ppt_y-sin(pi*$)/81">
                                          <p:val>
                                            <p:fltVal val="0"/>
                                          </p:val>
                                        </p:tav>
                                        <p:tav tm="100000">
                                          <p:val>
                                            <p:fltVal val="1"/>
                                          </p:val>
                                        </p:tav>
                                      </p:tavLst>
                                    </p:anim>
                                    <p:animScale>
                                      <p:cBhvr>
                                        <p:cTn id="93" dur="32">
                                          <p:stCondLst>
                                            <p:cond delay="813"/>
                                          </p:stCondLst>
                                        </p:cTn>
                                        <p:tgtEl>
                                          <p:spTgt spid="1346569"/>
                                        </p:tgtEl>
                                      </p:cBhvr>
                                      <p:to x="100000" y="60000"/>
                                    </p:animScale>
                                    <p:animScale>
                                      <p:cBhvr>
                                        <p:cTn id="94" dur="207" decel="50000">
                                          <p:stCondLst>
                                            <p:cond delay="845"/>
                                          </p:stCondLst>
                                        </p:cTn>
                                        <p:tgtEl>
                                          <p:spTgt spid="1346569"/>
                                        </p:tgtEl>
                                      </p:cBhvr>
                                      <p:to x="100000" y="100000"/>
                                    </p:animScale>
                                    <p:animScale>
                                      <p:cBhvr>
                                        <p:cTn id="95" dur="32">
                                          <p:stCondLst>
                                            <p:cond delay="1640"/>
                                          </p:stCondLst>
                                        </p:cTn>
                                        <p:tgtEl>
                                          <p:spTgt spid="1346569"/>
                                        </p:tgtEl>
                                      </p:cBhvr>
                                      <p:to x="100000" y="80000"/>
                                    </p:animScale>
                                    <p:animScale>
                                      <p:cBhvr>
                                        <p:cTn id="96" dur="207" decel="50000">
                                          <p:stCondLst>
                                            <p:cond delay="1673"/>
                                          </p:stCondLst>
                                        </p:cTn>
                                        <p:tgtEl>
                                          <p:spTgt spid="1346569"/>
                                        </p:tgtEl>
                                      </p:cBhvr>
                                      <p:to x="100000" y="100000"/>
                                    </p:animScale>
                                    <p:animScale>
                                      <p:cBhvr>
                                        <p:cTn id="97" dur="32">
                                          <p:stCondLst>
                                            <p:cond delay="2053"/>
                                          </p:stCondLst>
                                        </p:cTn>
                                        <p:tgtEl>
                                          <p:spTgt spid="1346569"/>
                                        </p:tgtEl>
                                      </p:cBhvr>
                                      <p:to x="100000" y="90000"/>
                                    </p:animScale>
                                    <p:animScale>
                                      <p:cBhvr>
                                        <p:cTn id="98" dur="207" decel="50000">
                                          <p:stCondLst>
                                            <p:cond delay="2085"/>
                                          </p:stCondLst>
                                        </p:cTn>
                                        <p:tgtEl>
                                          <p:spTgt spid="1346569"/>
                                        </p:tgtEl>
                                      </p:cBhvr>
                                      <p:to x="100000" y="100000"/>
                                    </p:animScale>
                                    <p:animScale>
                                      <p:cBhvr>
                                        <p:cTn id="99" dur="32">
                                          <p:stCondLst>
                                            <p:cond delay="2260"/>
                                          </p:stCondLst>
                                        </p:cTn>
                                        <p:tgtEl>
                                          <p:spTgt spid="1346569"/>
                                        </p:tgtEl>
                                      </p:cBhvr>
                                      <p:to x="100000" y="95000"/>
                                    </p:animScale>
                                    <p:animScale>
                                      <p:cBhvr>
                                        <p:cTn id="100" dur="207" decel="50000">
                                          <p:stCondLst>
                                            <p:cond delay="2293"/>
                                          </p:stCondLst>
                                        </p:cTn>
                                        <p:tgtEl>
                                          <p:spTgt spid="1346569"/>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1346570"/>
                                        </p:tgtEl>
                                        <p:attrNameLst>
                                          <p:attrName>style.visibility</p:attrName>
                                        </p:attrNameLst>
                                      </p:cBhvr>
                                      <p:to>
                                        <p:strVal val="visible"/>
                                      </p:to>
                                    </p:set>
                                    <p:animEffect transition="in" filter="wipe(down)">
                                      <p:cBhvr>
                                        <p:cTn id="103" dur="725">
                                          <p:stCondLst>
                                            <p:cond delay="0"/>
                                          </p:stCondLst>
                                        </p:cTn>
                                        <p:tgtEl>
                                          <p:spTgt spid="1346570"/>
                                        </p:tgtEl>
                                      </p:cBhvr>
                                    </p:animEffect>
                                    <p:anim calcmode="lin" valueType="num">
                                      <p:cBhvr>
                                        <p:cTn id="104" dur="2278" tmFilter="0,0; 0.14,0.36; 0.43,0.73; 0.71,0.91; 1.0,1.0">
                                          <p:stCondLst>
                                            <p:cond delay="0"/>
                                          </p:stCondLst>
                                        </p:cTn>
                                        <p:tgtEl>
                                          <p:spTgt spid="1346570"/>
                                        </p:tgtEl>
                                        <p:attrNameLst>
                                          <p:attrName>ppt_x</p:attrName>
                                        </p:attrNameLst>
                                      </p:cBhvr>
                                      <p:tavLst>
                                        <p:tav tm="0">
                                          <p:val>
                                            <p:strVal val="#ppt_x-0.25"/>
                                          </p:val>
                                        </p:tav>
                                        <p:tav tm="100000">
                                          <p:val>
                                            <p:strVal val="#ppt_x"/>
                                          </p:val>
                                        </p:tav>
                                      </p:tavLst>
                                    </p:anim>
                                    <p:anim calcmode="lin" valueType="num">
                                      <p:cBhvr>
                                        <p:cTn id="105" dur="830" tmFilter="0.0,0.0; 0.25,0.07; 0.50,0.2; 0.75,0.467; 1.0,1.0">
                                          <p:stCondLst>
                                            <p:cond delay="0"/>
                                          </p:stCondLst>
                                        </p:cTn>
                                        <p:tgtEl>
                                          <p:spTgt spid="1346570"/>
                                        </p:tgtEl>
                                        <p:attrNameLst>
                                          <p:attrName>ppt_y</p:attrName>
                                        </p:attrNameLst>
                                      </p:cBhvr>
                                      <p:tavLst>
                                        <p:tav tm="0" fmla="#ppt_y-sin(pi*$)/3">
                                          <p:val>
                                            <p:fltVal val="0.5"/>
                                          </p:val>
                                        </p:tav>
                                        <p:tav tm="100000">
                                          <p:val>
                                            <p:fltVal val="1"/>
                                          </p:val>
                                        </p:tav>
                                      </p:tavLst>
                                    </p:anim>
                                    <p:anim calcmode="lin" valueType="num">
                                      <p:cBhvr>
                                        <p:cTn id="106" dur="830" tmFilter="0, 0; 0.125,0.2665; 0.25,0.4; 0.375,0.465; 0.5,0.5;  0.625,0.535; 0.75,0.6; 0.875,0.7335; 1,1">
                                          <p:stCondLst>
                                            <p:cond delay="830"/>
                                          </p:stCondLst>
                                        </p:cTn>
                                        <p:tgtEl>
                                          <p:spTgt spid="1346570"/>
                                        </p:tgtEl>
                                        <p:attrNameLst>
                                          <p:attrName>ppt_y</p:attrName>
                                        </p:attrNameLst>
                                      </p:cBhvr>
                                      <p:tavLst>
                                        <p:tav tm="0" fmla="#ppt_y-sin(pi*$)/9">
                                          <p:val>
                                            <p:fltVal val="0"/>
                                          </p:val>
                                        </p:tav>
                                        <p:tav tm="100000">
                                          <p:val>
                                            <p:fltVal val="1"/>
                                          </p:val>
                                        </p:tav>
                                      </p:tavLst>
                                    </p:anim>
                                    <p:anim calcmode="lin" valueType="num">
                                      <p:cBhvr>
                                        <p:cTn id="107" dur="415" tmFilter="0, 0; 0.125,0.2665; 0.25,0.4; 0.375,0.465; 0.5,0.5;  0.625,0.535; 0.75,0.6; 0.875,0.7335; 1,1">
                                          <p:stCondLst>
                                            <p:cond delay="1655"/>
                                          </p:stCondLst>
                                        </p:cTn>
                                        <p:tgtEl>
                                          <p:spTgt spid="1346570"/>
                                        </p:tgtEl>
                                        <p:attrNameLst>
                                          <p:attrName>ppt_y</p:attrName>
                                        </p:attrNameLst>
                                      </p:cBhvr>
                                      <p:tavLst>
                                        <p:tav tm="0" fmla="#ppt_y-sin(pi*$)/27">
                                          <p:val>
                                            <p:fltVal val="0"/>
                                          </p:val>
                                        </p:tav>
                                        <p:tav tm="100000">
                                          <p:val>
                                            <p:fltVal val="1"/>
                                          </p:val>
                                        </p:tav>
                                      </p:tavLst>
                                    </p:anim>
                                    <p:anim calcmode="lin" valueType="num">
                                      <p:cBhvr>
                                        <p:cTn id="108" dur="205" tmFilter="0, 0; 0.125,0.2665; 0.25,0.4; 0.375,0.465; 0.5,0.5;  0.625,0.535; 0.75,0.6; 0.875,0.7335; 1,1">
                                          <p:stCondLst>
                                            <p:cond delay="2070"/>
                                          </p:stCondLst>
                                        </p:cTn>
                                        <p:tgtEl>
                                          <p:spTgt spid="1346570"/>
                                        </p:tgtEl>
                                        <p:attrNameLst>
                                          <p:attrName>ppt_y</p:attrName>
                                        </p:attrNameLst>
                                      </p:cBhvr>
                                      <p:tavLst>
                                        <p:tav tm="0" fmla="#ppt_y-sin(pi*$)/81">
                                          <p:val>
                                            <p:fltVal val="0"/>
                                          </p:val>
                                        </p:tav>
                                        <p:tav tm="100000">
                                          <p:val>
                                            <p:fltVal val="1"/>
                                          </p:val>
                                        </p:tav>
                                      </p:tavLst>
                                    </p:anim>
                                    <p:animScale>
                                      <p:cBhvr>
                                        <p:cTn id="109" dur="32">
                                          <p:stCondLst>
                                            <p:cond delay="813"/>
                                          </p:stCondLst>
                                        </p:cTn>
                                        <p:tgtEl>
                                          <p:spTgt spid="1346570"/>
                                        </p:tgtEl>
                                      </p:cBhvr>
                                      <p:to x="100000" y="60000"/>
                                    </p:animScale>
                                    <p:animScale>
                                      <p:cBhvr>
                                        <p:cTn id="110" dur="207" decel="50000">
                                          <p:stCondLst>
                                            <p:cond delay="845"/>
                                          </p:stCondLst>
                                        </p:cTn>
                                        <p:tgtEl>
                                          <p:spTgt spid="1346570"/>
                                        </p:tgtEl>
                                      </p:cBhvr>
                                      <p:to x="100000" y="100000"/>
                                    </p:animScale>
                                    <p:animScale>
                                      <p:cBhvr>
                                        <p:cTn id="111" dur="32">
                                          <p:stCondLst>
                                            <p:cond delay="1640"/>
                                          </p:stCondLst>
                                        </p:cTn>
                                        <p:tgtEl>
                                          <p:spTgt spid="1346570"/>
                                        </p:tgtEl>
                                      </p:cBhvr>
                                      <p:to x="100000" y="80000"/>
                                    </p:animScale>
                                    <p:animScale>
                                      <p:cBhvr>
                                        <p:cTn id="112" dur="207" decel="50000">
                                          <p:stCondLst>
                                            <p:cond delay="1673"/>
                                          </p:stCondLst>
                                        </p:cTn>
                                        <p:tgtEl>
                                          <p:spTgt spid="1346570"/>
                                        </p:tgtEl>
                                      </p:cBhvr>
                                      <p:to x="100000" y="100000"/>
                                    </p:animScale>
                                    <p:animScale>
                                      <p:cBhvr>
                                        <p:cTn id="113" dur="32">
                                          <p:stCondLst>
                                            <p:cond delay="2053"/>
                                          </p:stCondLst>
                                        </p:cTn>
                                        <p:tgtEl>
                                          <p:spTgt spid="1346570"/>
                                        </p:tgtEl>
                                      </p:cBhvr>
                                      <p:to x="100000" y="90000"/>
                                    </p:animScale>
                                    <p:animScale>
                                      <p:cBhvr>
                                        <p:cTn id="114" dur="207" decel="50000">
                                          <p:stCondLst>
                                            <p:cond delay="2085"/>
                                          </p:stCondLst>
                                        </p:cTn>
                                        <p:tgtEl>
                                          <p:spTgt spid="1346570"/>
                                        </p:tgtEl>
                                      </p:cBhvr>
                                      <p:to x="100000" y="100000"/>
                                    </p:animScale>
                                    <p:animScale>
                                      <p:cBhvr>
                                        <p:cTn id="115" dur="32">
                                          <p:stCondLst>
                                            <p:cond delay="2260"/>
                                          </p:stCondLst>
                                        </p:cTn>
                                        <p:tgtEl>
                                          <p:spTgt spid="1346570"/>
                                        </p:tgtEl>
                                      </p:cBhvr>
                                      <p:to x="100000" y="95000"/>
                                    </p:animScale>
                                    <p:animScale>
                                      <p:cBhvr>
                                        <p:cTn id="116" dur="207" decel="50000">
                                          <p:stCondLst>
                                            <p:cond delay="2293"/>
                                          </p:stCondLst>
                                        </p:cTn>
                                        <p:tgtEl>
                                          <p:spTgt spid="1346570"/>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1346571"/>
                                        </p:tgtEl>
                                        <p:attrNameLst>
                                          <p:attrName>style.visibility</p:attrName>
                                        </p:attrNameLst>
                                      </p:cBhvr>
                                      <p:to>
                                        <p:strVal val="visible"/>
                                      </p:to>
                                    </p:set>
                                    <p:animEffect transition="in" filter="wipe(down)">
                                      <p:cBhvr>
                                        <p:cTn id="119" dur="725">
                                          <p:stCondLst>
                                            <p:cond delay="0"/>
                                          </p:stCondLst>
                                        </p:cTn>
                                        <p:tgtEl>
                                          <p:spTgt spid="1346571"/>
                                        </p:tgtEl>
                                      </p:cBhvr>
                                    </p:animEffect>
                                    <p:anim calcmode="lin" valueType="num">
                                      <p:cBhvr>
                                        <p:cTn id="120" dur="2278" tmFilter="0,0; 0.14,0.36; 0.43,0.73; 0.71,0.91; 1.0,1.0">
                                          <p:stCondLst>
                                            <p:cond delay="0"/>
                                          </p:stCondLst>
                                        </p:cTn>
                                        <p:tgtEl>
                                          <p:spTgt spid="1346571"/>
                                        </p:tgtEl>
                                        <p:attrNameLst>
                                          <p:attrName>ppt_x</p:attrName>
                                        </p:attrNameLst>
                                      </p:cBhvr>
                                      <p:tavLst>
                                        <p:tav tm="0">
                                          <p:val>
                                            <p:strVal val="#ppt_x-0.25"/>
                                          </p:val>
                                        </p:tav>
                                        <p:tav tm="100000">
                                          <p:val>
                                            <p:strVal val="#ppt_x"/>
                                          </p:val>
                                        </p:tav>
                                      </p:tavLst>
                                    </p:anim>
                                    <p:anim calcmode="lin" valueType="num">
                                      <p:cBhvr>
                                        <p:cTn id="121" dur="830" tmFilter="0.0,0.0; 0.25,0.07; 0.50,0.2; 0.75,0.467; 1.0,1.0">
                                          <p:stCondLst>
                                            <p:cond delay="0"/>
                                          </p:stCondLst>
                                        </p:cTn>
                                        <p:tgtEl>
                                          <p:spTgt spid="1346571"/>
                                        </p:tgtEl>
                                        <p:attrNameLst>
                                          <p:attrName>ppt_y</p:attrName>
                                        </p:attrNameLst>
                                      </p:cBhvr>
                                      <p:tavLst>
                                        <p:tav tm="0" fmla="#ppt_y-sin(pi*$)/3">
                                          <p:val>
                                            <p:fltVal val="0.5"/>
                                          </p:val>
                                        </p:tav>
                                        <p:tav tm="100000">
                                          <p:val>
                                            <p:fltVal val="1"/>
                                          </p:val>
                                        </p:tav>
                                      </p:tavLst>
                                    </p:anim>
                                    <p:anim calcmode="lin" valueType="num">
                                      <p:cBhvr>
                                        <p:cTn id="122" dur="830" tmFilter="0, 0; 0.125,0.2665; 0.25,0.4; 0.375,0.465; 0.5,0.5;  0.625,0.535; 0.75,0.6; 0.875,0.7335; 1,1">
                                          <p:stCondLst>
                                            <p:cond delay="830"/>
                                          </p:stCondLst>
                                        </p:cTn>
                                        <p:tgtEl>
                                          <p:spTgt spid="1346571"/>
                                        </p:tgtEl>
                                        <p:attrNameLst>
                                          <p:attrName>ppt_y</p:attrName>
                                        </p:attrNameLst>
                                      </p:cBhvr>
                                      <p:tavLst>
                                        <p:tav tm="0" fmla="#ppt_y-sin(pi*$)/9">
                                          <p:val>
                                            <p:fltVal val="0"/>
                                          </p:val>
                                        </p:tav>
                                        <p:tav tm="100000">
                                          <p:val>
                                            <p:fltVal val="1"/>
                                          </p:val>
                                        </p:tav>
                                      </p:tavLst>
                                    </p:anim>
                                    <p:anim calcmode="lin" valueType="num">
                                      <p:cBhvr>
                                        <p:cTn id="123" dur="415" tmFilter="0, 0; 0.125,0.2665; 0.25,0.4; 0.375,0.465; 0.5,0.5;  0.625,0.535; 0.75,0.6; 0.875,0.7335; 1,1">
                                          <p:stCondLst>
                                            <p:cond delay="1655"/>
                                          </p:stCondLst>
                                        </p:cTn>
                                        <p:tgtEl>
                                          <p:spTgt spid="1346571"/>
                                        </p:tgtEl>
                                        <p:attrNameLst>
                                          <p:attrName>ppt_y</p:attrName>
                                        </p:attrNameLst>
                                      </p:cBhvr>
                                      <p:tavLst>
                                        <p:tav tm="0" fmla="#ppt_y-sin(pi*$)/27">
                                          <p:val>
                                            <p:fltVal val="0"/>
                                          </p:val>
                                        </p:tav>
                                        <p:tav tm="100000">
                                          <p:val>
                                            <p:fltVal val="1"/>
                                          </p:val>
                                        </p:tav>
                                      </p:tavLst>
                                    </p:anim>
                                    <p:anim calcmode="lin" valueType="num">
                                      <p:cBhvr>
                                        <p:cTn id="124" dur="205" tmFilter="0, 0; 0.125,0.2665; 0.25,0.4; 0.375,0.465; 0.5,0.5;  0.625,0.535; 0.75,0.6; 0.875,0.7335; 1,1">
                                          <p:stCondLst>
                                            <p:cond delay="2070"/>
                                          </p:stCondLst>
                                        </p:cTn>
                                        <p:tgtEl>
                                          <p:spTgt spid="1346571"/>
                                        </p:tgtEl>
                                        <p:attrNameLst>
                                          <p:attrName>ppt_y</p:attrName>
                                        </p:attrNameLst>
                                      </p:cBhvr>
                                      <p:tavLst>
                                        <p:tav tm="0" fmla="#ppt_y-sin(pi*$)/81">
                                          <p:val>
                                            <p:fltVal val="0"/>
                                          </p:val>
                                        </p:tav>
                                        <p:tav tm="100000">
                                          <p:val>
                                            <p:fltVal val="1"/>
                                          </p:val>
                                        </p:tav>
                                      </p:tavLst>
                                    </p:anim>
                                    <p:animScale>
                                      <p:cBhvr>
                                        <p:cTn id="125" dur="32">
                                          <p:stCondLst>
                                            <p:cond delay="813"/>
                                          </p:stCondLst>
                                        </p:cTn>
                                        <p:tgtEl>
                                          <p:spTgt spid="1346571"/>
                                        </p:tgtEl>
                                      </p:cBhvr>
                                      <p:to x="100000" y="60000"/>
                                    </p:animScale>
                                    <p:animScale>
                                      <p:cBhvr>
                                        <p:cTn id="126" dur="207" decel="50000">
                                          <p:stCondLst>
                                            <p:cond delay="845"/>
                                          </p:stCondLst>
                                        </p:cTn>
                                        <p:tgtEl>
                                          <p:spTgt spid="1346571"/>
                                        </p:tgtEl>
                                      </p:cBhvr>
                                      <p:to x="100000" y="100000"/>
                                    </p:animScale>
                                    <p:animScale>
                                      <p:cBhvr>
                                        <p:cTn id="127" dur="32">
                                          <p:stCondLst>
                                            <p:cond delay="1640"/>
                                          </p:stCondLst>
                                        </p:cTn>
                                        <p:tgtEl>
                                          <p:spTgt spid="1346571"/>
                                        </p:tgtEl>
                                      </p:cBhvr>
                                      <p:to x="100000" y="80000"/>
                                    </p:animScale>
                                    <p:animScale>
                                      <p:cBhvr>
                                        <p:cTn id="128" dur="207" decel="50000">
                                          <p:stCondLst>
                                            <p:cond delay="1673"/>
                                          </p:stCondLst>
                                        </p:cTn>
                                        <p:tgtEl>
                                          <p:spTgt spid="1346571"/>
                                        </p:tgtEl>
                                      </p:cBhvr>
                                      <p:to x="100000" y="100000"/>
                                    </p:animScale>
                                    <p:animScale>
                                      <p:cBhvr>
                                        <p:cTn id="129" dur="32">
                                          <p:stCondLst>
                                            <p:cond delay="2053"/>
                                          </p:stCondLst>
                                        </p:cTn>
                                        <p:tgtEl>
                                          <p:spTgt spid="1346571"/>
                                        </p:tgtEl>
                                      </p:cBhvr>
                                      <p:to x="100000" y="90000"/>
                                    </p:animScale>
                                    <p:animScale>
                                      <p:cBhvr>
                                        <p:cTn id="130" dur="207" decel="50000">
                                          <p:stCondLst>
                                            <p:cond delay="2085"/>
                                          </p:stCondLst>
                                        </p:cTn>
                                        <p:tgtEl>
                                          <p:spTgt spid="1346571"/>
                                        </p:tgtEl>
                                      </p:cBhvr>
                                      <p:to x="100000" y="100000"/>
                                    </p:animScale>
                                    <p:animScale>
                                      <p:cBhvr>
                                        <p:cTn id="131" dur="32">
                                          <p:stCondLst>
                                            <p:cond delay="2260"/>
                                          </p:stCondLst>
                                        </p:cTn>
                                        <p:tgtEl>
                                          <p:spTgt spid="1346571"/>
                                        </p:tgtEl>
                                      </p:cBhvr>
                                      <p:to x="100000" y="95000"/>
                                    </p:animScale>
                                    <p:animScale>
                                      <p:cBhvr>
                                        <p:cTn id="132" dur="207" decel="50000">
                                          <p:stCondLst>
                                            <p:cond delay="2293"/>
                                          </p:stCondLst>
                                        </p:cTn>
                                        <p:tgtEl>
                                          <p:spTgt spid="1346571"/>
                                        </p:tgtEl>
                                      </p:cBhvr>
                                      <p:to x="100000" y="100000"/>
                                    </p:animScale>
                                  </p:childTnLst>
                                </p:cTn>
                              </p:par>
                              <p:par>
                                <p:cTn id="133" presetID="26" presetClass="entr" presetSubtype="0" fill="hold" grpId="0" nodeType="withEffect">
                                  <p:stCondLst>
                                    <p:cond delay="0"/>
                                  </p:stCondLst>
                                  <p:childTnLst>
                                    <p:set>
                                      <p:cBhvr>
                                        <p:cTn id="134" dur="1" fill="hold">
                                          <p:stCondLst>
                                            <p:cond delay="0"/>
                                          </p:stCondLst>
                                        </p:cTn>
                                        <p:tgtEl>
                                          <p:spTgt spid="1346572"/>
                                        </p:tgtEl>
                                        <p:attrNameLst>
                                          <p:attrName>style.visibility</p:attrName>
                                        </p:attrNameLst>
                                      </p:cBhvr>
                                      <p:to>
                                        <p:strVal val="visible"/>
                                      </p:to>
                                    </p:set>
                                    <p:animEffect transition="in" filter="wipe(down)">
                                      <p:cBhvr>
                                        <p:cTn id="135" dur="725">
                                          <p:stCondLst>
                                            <p:cond delay="0"/>
                                          </p:stCondLst>
                                        </p:cTn>
                                        <p:tgtEl>
                                          <p:spTgt spid="1346572"/>
                                        </p:tgtEl>
                                      </p:cBhvr>
                                    </p:animEffect>
                                    <p:anim calcmode="lin" valueType="num">
                                      <p:cBhvr>
                                        <p:cTn id="136" dur="2278" tmFilter="0,0; 0.14,0.36; 0.43,0.73; 0.71,0.91; 1.0,1.0">
                                          <p:stCondLst>
                                            <p:cond delay="0"/>
                                          </p:stCondLst>
                                        </p:cTn>
                                        <p:tgtEl>
                                          <p:spTgt spid="1346572"/>
                                        </p:tgtEl>
                                        <p:attrNameLst>
                                          <p:attrName>ppt_x</p:attrName>
                                        </p:attrNameLst>
                                      </p:cBhvr>
                                      <p:tavLst>
                                        <p:tav tm="0">
                                          <p:val>
                                            <p:strVal val="#ppt_x-0.25"/>
                                          </p:val>
                                        </p:tav>
                                        <p:tav tm="100000">
                                          <p:val>
                                            <p:strVal val="#ppt_x"/>
                                          </p:val>
                                        </p:tav>
                                      </p:tavLst>
                                    </p:anim>
                                    <p:anim calcmode="lin" valueType="num">
                                      <p:cBhvr>
                                        <p:cTn id="137" dur="830" tmFilter="0.0,0.0; 0.25,0.07; 0.50,0.2; 0.75,0.467; 1.0,1.0">
                                          <p:stCondLst>
                                            <p:cond delay="0"/>
                                          </p:stCondLst>
                                        </p:cTn>
                                        <p:tgtEl>
                                          <p:spTgt spid="1346572"/>
                                        </p:tgtEl>
                                        <p:attrNameLst>
                                          <p:attrName>ppt_y</p:attrName>
                                        </p:attrNameLst>
                                      </p:cBhvr>
                                      <p:tavLst>
                                        <p:tav tm="0" fmla="#ppt_y-sin(pi*$)/3">
                                          <p:val>
                                            <p:fltVal val="0.5"/>
                                          </p:val>
                                        </p:tav>
                                        <p:tav tm="100000">
                                          <p:val>
                                            <p:fltVal val="1"/>
                                          </p:val>
                                        </p:tav>
                                      </p:tavLst>
                                    </p:anim>
                                    <p:anim calcmode="lin" valueType="num">
                                      <p:cBhvr>
                                        <p:cTn id="138" dur="830" tmFilter="0, 0; 0.125,0.2665; 0.25,0.4; 0.375,0.465; 0.5,0.5;  0.625,0.535; 0.75,0.6; 0.875,0.7335; 1,1">
                                          <p:stCondLst>
                                            <p:cond delay="830"/>
                                          </p:stCondLst>
                                        </p:cTn>
                                        <p:tgtEl>
                                          <p:spTgt spid="1346572"/>
                                        </p:tgtEl>
                                        <p:attrNameLst>
                                          <p:attrName>ppt_y</p:attrName>
                                        </p:attrNameLst>
                                      </p:cBhvr>
                                      <p:tavLst>
                                        <p:tav tm="0" fmla="#ppt_y-sin(pi*$)/9">
                                          <p:val>
                                            <p:fltVal val="0"/>
                                          </p:val>
                                        </p:tav>
                                        <p:tav tm="100000">
                                          <p:val>
                                            <p:fltVal val="1"/>
                                          </p:val>
                                        </p:tav>
                                      </p:tavLst>
                                    </p:anim>
                                    <p:anim calcmode="lin" valueType="num">
                                      <p:cBhvr>
                                        <p:cTn id="139" dur="415" tmFilter="0, 0; 0.125,0.2665; 0.25,0.4; 0.375,0.465; 0.5,0.5;  0.625,0.535; 0.75,0.6; 0.875,0.7335; 1,1">
                                          <p:stCondLst>
                                            <p:cond delay="1655"/>
                                          </p:stCondLst>
                                        </p:cTn>
                                        <p:tgtEl>
                                          <p:spTgt spid="1346572"/>
                                        </p:tgtEl>
                                        <p:attrNameLst>
                                          <p:attrName>ppt_y</p:attrName>
                                        </p:attrNameLst>
                                      </p:cBhvr>
                                      <p:tavLst>
                                        <p:tav tm="0" fmla="#ppt_y-sin(pi*$)/27">
                                          <p:val>
                                            <p:fltVal val="0"/>
                                          </p:val>
                                        </p:tav>
                                        <p:tav tm="100000">
                                          <p:val>
                                            <p:fltVal val="1"/>
                                          </p:val>
                                        </p:tav>
                                      </p:tavLst>
                                    </p:anim>
                                    <p:anim calcmode="lin" valueType="num">
                                      <p:cBhvr>
                                        <p:cTn id="140" dur="205" tmFilter="0, 0; 0.125,0.2665; 0.25,0.4; 0.375,0.465; 0.5,0.5;  0.625,0.535; 0.75,0.6; 0.875,0.7335; 1,1">
                                          <p:stCondLst>
                                            <p:cond delay="2070"/>
                                          </p:stCondLst>
                                        </p:cTn>
                                        <p:tgtEl>
                                          <p:spTgt spid="1346572"/>
                                        </p:tgtEl>
                                        <p:attrNameLst>
                                          <p:attrName>ppt_y</p:attrName>
                                        </p:attrNameLst>
                                      </p:cBhvr>
                                      <p:tavLst>
                                        <p:tav tm="0" fmla="#ppt_y-sin(pi*$)/81">
                                          <p:val>
                                            <p:fltVal val="0"/>
                                          </p:val>
                                        </p:tav>
                                        <p:tav tm="100000">
                                          <p:val>
                                            <p:fltVal val="1"/>
                                          </p:val>
                                        </p:tav>
                                      </p:tavLst>
                                    </p:anim>
                                    <p:animScale>
                                      <p:cBhvr>
                                        <p:cTn id="141" dur="32">
                                          <p:stCondLst>
                                            <p:cond delay="813"/>
                                          </p:stCondLst>
                                        </p:cTn>
                                        <p:tgtEl>
                                          <p:spTgt spid="1346572"/>
                                        </p:tgtEl>
                                      </p:cBhvr>
                                      <p:to x="100000" y="60000"/>
                                    </p:animScale>
                                    <p:animScale>
                                      <p:cBhvr>
                                        <p:cTn id="142" dur="207" decel="50000">
                                          <p:stCondLst>
                                            <p:cond delay="845"/>
                                          </p:stCondLst>
                                        </p:cTn>
                                        <p:tgtEl>
                                          <p:spTgt spid="1346572"/>
                                        </p:tgtEl>
                                      </p:cBhvr>
                                      <p:to x="100000" y="100000"/>
                                    </p:animScale>
                                    <p:animScale>
                                      <p:cBhvr>
                                        <p:cTn id="143" dur="32">
                                          <p:stCondLst>
                                            <p:cond delay="1640"/>
                                          </p:stCondLst>
                                        </p:cTn>
                                        <p:tgtEl>
                                          <p:spTgt spid="1346572"/>
                                        </p:tgtEl>
                                      </p:cBhvr>
                                      <p:to x="100000" y="80000"/>
                                    </p:animScale>
                                    <p:animScale>
                                      <p:cBhvr>
                                        <p:cTn id="144" dur="207" decel="50000">
                                          <p:stCondLst>
                                            <p:cond delay="1673"/>
                                          </p:stCondLst>
                                        </p:cTn>
                                        <p:tgtEl>
                                          <p:spTgt spid="1346572"/>
                                        </p:tgtEl>
                                      </p:cBhvr>
                                      <p:to x="100000" y="100000"/>
                                    </p:animScale>
                                    <p:animScale>
                                      <p:cBhvr>
                                        <p:cTn id="145" dur="32">
                                          <p:stCondLst>
                                            <p:cond delay="2053"/>
                                          </p:stCondLst>
                                        </p:cTn>
                                        <p:tgtEl>
                                          <p:spTgt spid="1346572"/>
                                        </p:tgtEl>
                                      </p:cBhvr>
                                      <p:to x="100000" y="90000"/>
                                    </p:animScale>
                                    <p:animScale>
                                      <p:cBhvr>
                                        <p:cTn id="146" dur="207" decel="50000">
                                          <p:stCondLst>
                                            <p:cond delay="2085"/>
                                          </p:stCondLst>
                                        </p:cTn>
                                        <p:tgtEl>
                                          <p:spTgt spid="1346572"/>
                                        </p:tgtEl>
                                      </p:cBhvr>
                                      <p:to x="100000" y="100000"/>
                                    </p:animScale>
                                    <p:animScale>
                                      <p:cBhvr>
                                        <p:cTn id="147" dur="32">
                                          <p:stCondLst>
                                            <p:cond delay="2260"/>
                                          </p:stCondLst>
                                        </p:cTn>
                                        <p:tgtEl>
                                          <p:spTgt spid="1346572"/>
                                        </p:tgtEl>
                                      </p:cBhvr>
                                      <p:to x="100000" y="95000"/>
                                    </p:animScale>
                                    <p:animScale>
                                      <p:cBhvr>
                                        <p:cTn id="148" dur="207" decel="50000">
                                          <p:stCondLst>
                                            <p:cond delay="2293"/>
                                          </p:stCondLst>
                                        </p:cTn>
                                        <p:tgtEl>
                                          <p:spTgt spid="1346572"/>
                                        </p:tgtEl>
                                      </p:cBhvr>
                                      <p:to x="100000" y="100000"/>
                                    </p:animScale>
                                  </p:childTnLst>
                                </p:cTn>
                              </p:par>
                              <p:par>
                                <p:cTn id="149" presetID="26" presetClass="entr" presetSubtype="0" fill="hold" grpId="0" nodeType="withEffect">
                                  <p:stCondLst>
                                    <p:cond delay="0"/>
                                  </p:stCondLst>
                                  <p:childTnLst>
                                    <p:set>
                                      <p:cBhvr>
                                        <p:cTn id="150" dur="1" fill="hold">
                                          <p:stCondLst>
                                            <p:cond delay="0"/>
                                          </p:stCondLst>
                                        </p:cTn>
                                        <p:tgtEl>
                                          <p:spTgt spid="1346573"/>
                                        </p:tgtEl>
                                        <p:attrNameLst>
                                          <p:attrName>style.visibility</p:attrName>
                                        </p:attrNameLst>
                                      </p:cBhvr>
                                      <p:to>
                                        <p:strVal val="visible"/>
                                      </p:to>
                                    </p:set>
                                    <p:animEffect transition="in" filter="wipe(down)">
                                      <p:cBhvr>
                                        <p:cTn id="151" dur="725">
                                          <p:stCondLst>
                                            <p:cond delay="0"/>
                                          </p:stCondLst>
                                        </p:cTn>
                                        <p:tgtEl>
                                          <p:spTgt spid="1346573"/>
                                        </p:tgtEl>
                                      </p:cBhvr>
                                    </p:animEffect>
                                    <p:anim calcmode="lin" valueType="num">
                                      <p:cBhvr>
                                        <p:cTn id="152" dur="2278" tmFilter="0,0; 0.14,0.36; 0.43,0.73; 0.71,0.91; 1.0,1.0">
                                          <p:stCondLst>
                                            <p:cond delay="0"/>
                                          </p:stCondLst>
                                        </p:cTn>
                                        <p:tgtEl>
                                          <p:spTgt spid="1346573"/>
                                        </p:tgtEl>
                                        <p:attrNameLst>
                                          <p:attrName>ppt_x</p:attrName>
                                        </p:attrNameLst>
                                      </p:cBhvr>
                                      <p:tavLst>
                                        <p:tav tm="0">
                                          <p:val>
                                            <p:strVal val="#ppt_x-0.25"/>
                                          </p:val>
                                        </p:tav>
                                        <p:tav tm="100000">
                                          <p:val>
                                            <p:strVal val="#ppt_x"/>
                                          </p:val>
                                        </p:tav>
                                      </p:tavLst>
                                    </p:anim>
                                    <p:anim calcmode="lin" valueType="num">
                                      <p:cBhvr>
                                        <p:cTn id="153" dur="830" tmFilter="0.0,0.0; 0.25,0.07; 0.50,0.2; 0.75,0.467; 1.0,1.0">
                                          <p:stCondLst>
                                            <p:cond delay="0"/>
                                          </p:stCondLst>
                                        </p:cTn>
                                        <p:tgtEl>
                                          <p:spTgt spid="1346573"/>
                                        </p:tgtEl>
                                        <p:attrNameLst>
                                          <p:attrName>ppt_y</p:attrName>
                                        </p:attrNameLst>
                                      </p:cBhvr>
                                      <p:tavLst>
                                        <p:tav tm="0" fmla="#ppt_y-sin(pi*$)/3">
                                          <p:val>
                                            <p:fltVal val="0.5"/>
                                          </p:val>
                                        </p:tav>
                                        <p:tav tm="100000">
                                          <p:val>
                                            <p:fltVal val="1"/>
                                          </p:val>
                                        </p:tav>
                                      </p:tavLst>
                                    </p:anim>
                                    <p:anim calcmode="lin" valueType="num">
                                      <p:cBhvr>
                                        <p:cTn id="154" dur="830" tmFilter="0, 0; 0.125,0.2665; 0.25,0.4; 0.375,0.465; 0.5,0.5;  0.625,0.535; 0.75,0.6; 0.875,0.7335; 1,1">
                                          <p:stCondLst>
                                            <p:cond delay="830"/>
                                          </p:stCondLst>
                                        </p:cTn>
                                        <p:tgtEl>
                                          <p:spTgt spid="1346573"/>
                                        </p:tgtEl>
                                        <p:attrNameLst>
                                          <p:attrName>ppt_y</p:attrName>
                                        </p:attrNameLst>
                                      </p:cBhvr>
                                      <p:tavLst>
                                        <p:tav tm="0" fmla="#ppt_y-sin(pi*$)/9">
                                          <p:val>
                                            <p:fltVal val="0"/>
                                          </p:val>
                                        </p:tav>
                                        <p:tav tm="100000">
                                          <p:val>
                                            <p:fltVal val="1"/>
                                          </p:val>
                                        </p:tav>
                                      </p:tavLst>
                                    </p:anim>
                                    <p:anim calcmode="lin" valueType="num">
                                      <p:cBhvr>
                                        <p:cTn id="155" dur="415" tmFilter="0, 0; 0.125,0.2665; 0.25,0.4; 0.375,0.465; 0.5,0.5;  0.625,0.535; 0.75,0.6; 0.875,0.7335; 1,1">
                                          <p:stCondLst>
                                            <p:cond delay="1655"/>
                                          </p:stCondLst>
                                        </p:cTn>
                                        <p:tgtEl>
                                          <p:spTgt spid="1346573"/>
                                        </p:tgtEl>
                                        <p:attrNameLst>
                                          <p:attrName>ppt_y</p:attrName>
                                        </p:attrNameLst>
                                      </p:cBhvr>
                                      <p:tavLst>
                                        <p:tav tm="0" fmla="#ppt_y-sin(pi*$)/27">
                                          <p:val>
                                            <p:fltVal val="0"/>
                                          </p:val>
                                        </p:tav>
                                        <p:tav tm="100000">
                                          <p:val>
                                            <p:fltVal val="1"/>
                                          </p:val>
                                        </p:tav>
                                      </p:tavLst>
                                    </p:anim>
                                    <p:anim calcmode="lin" valueType="num">
                                      <p:cBhvr>
                                        <p:cTn id="156" dur="205" tmFilter="0, 0; 0.125,0.2665; 0.25,0.4; 0.375,0.465; 0.5,0.5;  0.625,0.535; 0.75,0.6; 0.875,0.7335; 1,1">
                                          <p:stCondLst>
                                            <p:cond delay="2070"/>
                                          </p:stCondLst>
                                        </p:cTn>
                                        <p:tgtEl>
                                          <p:spTgt spid="1346573"/>
                                        </p:tgtEl>
                                        <p:attrNameLst>
                                          <p:attrName>ppt_y</p:attrName>
                                        </p:attrNameLst>
                                      </p:cBhvr>
                                      <p:tavLst>
                                        <p:tav tm="0" fmla="#ppt_y-sin(pi*$)/81">
                                          <p:val>
                                            <p:fltVal val="0"/>
                                          </p:val>
                                        </p:tav>
                                        <p:tav tm="100000">
                                          <p:val>
                                            <p:fltVal val="1"/>
                                          </p:val>
                                        </p:tav>
                                      </p:tavLst>
                                    </p:anim>
                                    <p:animScale>
                                      <p:cBhvr>
                                        <p:cTn id="157" dur="32">
                                          <p:stCondLst>
                                            <p:cond delay="813"/>
                                          </p:stCondLst>
                                        </p:cTn>
                                        <p:tgtEl>
                                          <p:spTgt spid="1346573"/>
                                        </p:tgtEl>
                                      </p:cBhvr>
                                      <p:to x="100000" y="60000"/>
                                    </p:animScale>
                                    <p:animScale>
                                      <p:cBhvr>
                                        <p:cTn id="158" dur="207" decel="50000">
                                          <p:stCondLst>
                                            <p:cond delay="845"/>
                                          </p:stCondLst>
                                        </p:cTn>
                                        <p:tgtEl>
                                          <p:spTgt spid="1346573"/>
                                        </p:tgtEl>
                                      </p:cBhvr>
                                      <p:to x="100000" y="100000"/>
                                    </p:animScale>
                                    <p:animScale>
                                      <p:cBhvr>
                                        <p:cTn id="159" dur="32">
                                          <p:stCondLst>
                                            <p:cond delay="1640"/>
                                          </p:stCondLst>
                                        </p:cTn>
                                        <p:tgtEl>
                                          <p:spTgt spid="1346573"/>
                                        </p:tgtEl>
                                      </p:cBhvr>
                                      <p:to x="100000" y="80000"/>
                                    </p:animScale>
                                    <p:animScale>
                                      <p:cBhvr>
                                        <p:cTn id="160" dur="207" decel="50000">
                                          <p:stCondLst>
                                            <p:cond delay="1673"/>
                                          </p:stCondLst>
                                        </p:cTn>
                                        <p:tgtEl>
                                          <p:spTgt spid="1346573"/>
                                        </p:tgtEl>
                                      </p:cBhvr>
                                      <p:to x="100000" y="100000"/>
                                    </p:animScale>
                                    <p:animScale>
                                      <p:cBhvr>
                                        <p:cTn id="161" dur="32">
                                          <p:stCondLst>
                                            <p:cond delay="2053"/>
                                          </p:stCondLst>
                                        </p:cTn>
                                        <p:tgtEl>
                                          <p:spTgt spid="1346573"/>
                                        </p:tgtEl>
                                      </p:cBhvr>
                                      <p:to x="100000" y="90000"/>
                                    </p:animScale>
                                    <p:animScale>
                                      <p:cBhvr>
                                        <p:cTn id="162" dur="207" decel="50000">
                                          <p:stCondLst>
                                            <p:cond delay="2085"/>
                                          </p:stCondLst>
                                        </p:cTn>
                                        <p:tgtEl>
                                          <p:spTgt spid="1346573"/>
                                        </p:tgtEl>
                                      </p:cBhvr>
                                      <p:to x="100000" y="100000"/>
                                    </p:animScale>
                                    <p:animScale>
                                      <p:cBhvr>
                                        <p:cTn id="163" dur="32">
                                          <p:stCondLst>
                                            <p:cond delay="2260"/>
                                          </p:stCondLst>
                                        </p:cTn>
                                        <p:tgtEl>
                                          <p:spTgt spid="1346573"/>
                                        </p:tgtEl>
                                      </p:cBhvr>
                                      <p:to x="100000" y="95000"/>
                                    </p:animScale>
                                    <p:animScale>
                                      <p:cBhvr>
                                        <p:cTn id="164" dur="207" decel="50000">
                                          <p:stCondLst>
                                            <p:cond delay="2293"/>
                                          </p:stCondLst>
                                        </p:cTn>
                                        <p:tgtEl>
                                          <p:spTgt spid="1346573"/>
                                        </p:tgtEl>
                                      </p:cBhvr>
                                      <p:to x="100000" y="100000"/>
                                    </p:animScale>
                                  </p:childTnLst>
                                </p:cTn>
                              </p:par>
                              <p:par>
                                <p:cTn id="165" presetID="26" presetClass="entr" presetSubtype="0" fill="hold" grpId="0" nodeType="withEffect">
                                  <p:stCondLst>
                                    <p:cond delay="0"/>
                                  </p:stCondLst>
                                  <p:childTnLst>
                                    <p:set>
                                      <p:cBhvr>
                                        <p:cTn id="166" dur="1" fill="hold">
                                          <p:stCondLst>
                                            <p:cond delay="0"/>
                                          </p:stCondLst>
                                        </p:cTn>
                                        <p:tgtEl>
                                          <p:spTgt spid="1346574"/>
                                        </p:tgtEl>
                                        <p:attrNameLst>
                                          <p:attrName>style.visibility</p:attrName>
                                        </p:attrNameLst>
                                      </p:cBhvr>
                                      <p:to>
                                        <p:strVal val="visible"/>
                                      </p:to>
                                    </p:set>
                                    <p:animEffect transition="in" filter="wipe(down)">
                                      <p:cBhvr>
                                        <p:cTn id="167" dur="725">
                                          <p:stCondLst>
                                            <p:cond delay="0"/>
                                          </p:stCondLst>
                                        </p:cTn>
                                        <p:tgtEl>
                                          <p:spTgt spid="1346574"/>
                                        </p:tgtEl>
                                      </p:cBhvr>
                                    </p:animEffect>
                                    <p:anim calcmode="lin" valueType="num">
                                      <p:cBhvr>
                                        <p:cTn id="168" dur="2278" tmFilter="0,0; 0.14,0.36; 0.43,0.73; 0.71,0.91; 1.0,1.0">
                                          <p:stCondLst>
                                            <p:cond delay="0"/>
                                          </p:stCondLst>
                                        </p:cTn>
                                        <p:tgtEl>
                                          <p:spTgt spid="1346574"/>
                                        </p:tgtEl>
                                        <p:attrNameLst>
                                          <p:attrName>ppt_x</p:attrName>
                                        </p:attrNameLst>
                                      </p:cBhvr>
                                      <p:tavLst>
                                        <p:tav tm="0">
                                          <p:val>
                                            <p:strVal val="#ppt_x-0.25"/>
                                          </p:val>
                                        </p:tav>
                                        <p:tav tm="100000">
                                          <p:val>
                                            <p:strVal val="#ppt_x"/>
                                          </p:val>
                                        </p:tav>
                                      </p:tavLst>
                                    </p:anim>
                                    <p:anim calcmode="lin" valueType="num">
                                      <p:cBhvr>
                                        <p:cTn id="169" dur="830" tmFilter="0.0,0.0; 0.25,0.07; 0.50,0.2; 0.75,0.467; 1.0,1.0">
                                          <p:stCondLst>
                                            <p:cond delay="0"/>
                                          </p:stCondLst>
                                        </p:cTn>
                                        <p:tgtEl>
                                          <p:spTgt spid="1346574"/>
                                        </p:tgtEl>
                                        <p:attrNameLst>
                                          <p:attrName>ppt_y</p:attrName>
                                        </p:attrNameLst>
                                      </p:cBhvr>
                                      <p:tavLst>
                                        <p:tav tm="0" fmla="#ppt_y-sin(pi*$)/3">
                                          <p:val>
                                            <p:fltVal val="0.5"/>
                                          </p:val>
                                        </p:tav>
                                        <p:tav tm="100000">
                                          <p:val>
                                            <p:fltVal val="1"/>
                                          </p:val>
                                        </p:tav>
                                      </p:tavLst>
                                    </p:anim>
                                    <p:anim calcmode="lin" valueType="num">
                                      <p:cBhvr>
                                        <p:cTn id="170" dur="830" tmFilter="0, 0; 0.125,0.2665; 0.25,0.4; 0.375,0.465; 0.5,0.5;  0.625,0.535; 0.75,0.6; 0.875,0.7335; 1,1">
                                          <p:stCondLst>
                                            <p:cond delay="830"/>
                                          </p:stCondLst>
                                        </p:cTn>
                                        <p:tgtEl>
                                          <p:spTgt spid="1346574"/>
                                        </p:tgtEl>
                                        <p:attrNameLst>
                                          <p:attrName>ppt_y</p:attrName>
                                        </p:attrNameLst>
                                      </p:cBhvr>
                                      <p:tavLst>
                                        <p:tav tm="0" fmla="#ppt_y-sin(pi*$)/9">
                                          <p:val>
                                            <p:fltVal val="0"/>
                                          </p:val>
                                        </p:tav>
                                        <p:tav tm="100000">
                                          <p:val>
                                            <p:fltVal val="1"/>
                                          </p:val>
                                        </p:tav>
                                      </p:tavLst>
                                    </p:anim>
                                    <p:anim calcmode="lin" valueType="num">
                                      <p:cBhvr>
                                        <p:cTn id="171" dur="415" tmFilter="0, 0; 0.125,0.2665; 0.25,0.4; 0.375,0.465; 0.5,0.5;  0.625,0.535; 0.75,0.6; 0.875,0.7335; 1,1">
                                          <p:stCondLst>
                                            <p:cond delay="1655"/>
                                          </p:stCondLst>
                                        </p:cTn>
                                        <p:tgtEl>
                                          <p:spTgt spid="1346574"/>
                                        </p:tgtEl>
                                        <p:attrNameLst>
                                          <p:attrName>ppt_y</p:attrName>
                                        </p:attrNameLst>
                                      </p:cBhvr>
                                      <p:tavLst>
                                        <p:tav tm="0" fmla="#ppt_y-sin(pi*$)/27">
                                          <p:val>
                                            <p:fltVal val="0"/>
                                          </p:val>
                                        </p:tav>
                                        <p:tav tm="100000">
                                          <p:val>
                                            <p:fltVal val="1"/>
                                          </p:val>
                                        </p:tav>
                                      </p:tavLst>
                                    </p:anim>
                                    <p:anim calcmode="lin" valueType="num">
                                      <p:cBhvr>
                                        <p:cTn id="172" dur="205" tmFilter="0, 0; 0.125,0.2665; 0.25,0.4; 0.375,0.465; 0.5,0.5;  0.625,0.535; 0.75,0.6; 0.875,0.7335; 1,1">
                                          <p:stCondLst>
                                            <p:cond delay="2070"/>
                                          </p:stCondLst>
                                        </p:cTn>
                                        <p:tgtEl>
                                          <p:spTgt spid="1346574"/>
                                        </p:tgtEl>
                                        <p:attrNameLst>
                                          <p:attrName>ppt_y</p:attrName>
                                        </p:attrNameLst>
                                      </p:cBhvr>
                                      <p:tavLst>
                                        <p:tav tm="0" fmla="#ppt_y-sin(pi*$)/81">
                                          <p:val>
                                            <p:fltVal val="0"/>
                                          </p:val>
                                        </p:tav>
                                        <p:tav tm="100000">
                                          <p:val>
                                            <p:fltVal val="1"/>
                                          </p:val>
                                        </p:tav>
                                      </p:tavLst>
                                    </p:anim>
                                    <p:animScale>
                                      <p:cBhvr>
                                        <p:cTn id="173" dur="32">
                                          <p:stCondLst>
                                            <p:cond delay="813"/>
                                          </p:stCondLst>
                                        </p:cTn>
                                        <p:tgtEl>
                                          <p:spTgt spid="1346574"/>
                                        </p:tgtEl>
                                      </p:cBhvr>
                                      <p:to x="100000" y="60000"/>
                                    </p:animScale>
                                    <p:animScale>
                                      <p:cBhvr>
                                        <p:cTn id="174" dur="207" decel="50000">
                                          <p:stCondLst>
                                            <p:cond delay="845"/>
                                          </p:stCondLst>
                                        </p:cTn>
                                        <p:tgtEl>
                                          <p:spTgt spid="1346574"/>
                                        </p:tgtEl>
                                      </p:cBhvr>
                                      <p:to x="100000" y="100000"/>
                                    </p:animScale>
                                    <p:animScale>
                                      <p:cBhvr>
                                        <p:cTn id="175" dur="32">
                                          <p:stCondLst>
                                            <p:cond delay="1640"/>
                                          </p:stCondLst>
                                        </p:cTn>
                                        <p:tgtEl>
                                          <p:spTgt spid="1346574"/>
                                        </p:tgtEl>
                                      </p:cBhvr>
                                      <p:to x="100000" y="80000"/>
                                    </p:animScale>
                                    <p:animScale>
                                      <p:cBhvr>
                                        <p:cTn id="176" dur="207" decel="50000">
                                          <p:stCondLst>
                                            <p:cond delay="1673"/>
                                          </p:stCondLst>
                                        </p:cTn>
                                        <p:tgtEl>
                                          <p:spTgt spid="1346574"/>
                                        </p:tgtEl>
                                      </p:cBhvr>
                                      <p:to x="100000" y="100000"/>
                                    </p:animScale>
                                    <p:animScale>
                                      <p:cBhvr>
                                        <p:cTn id="177" dur="32">
                                          <p:stCondLst>
                                            <p:cond delay="2053"/>
                                          </p:stCondLst>
                                        </p:cTn>
                                        <p:tgtEl>
                                          <p:spTgt spid="1346574"/>
                                        </p:tgtEl>
                                      </p:cBhvr>
                                      <p:to x="100000" y="90000"/>
                                    </p:animScale>
                                    <p:animScale>
                                      <p:cBhvr>
                                        <p:cTn id="178" dur="207" decel="50000">
                                          <p:stCondLst>
                                            <p:cond delay="2085"/>
                                          </p:stCondLst>
                                        </p:cTn>
                                        <p:tgtEl>
                                          <p:spTgt spid="1346574"/>
                                        </p:tgtEl>
                                      </p:cBhvr>
                                      <p:to x="100000" y="100000"/>
                                    </p:animScale>
                                    <p:animScale>
                                      <p:cBhvr>
                                        <p:cTn id="179" dur="32">
                                          <p:stCondLst>
                                            <p:cond delay="2260"/>
                                          </p:stCondLst>
                                        </p:cTn>
                                        <p:tgtEl>
                                          <p:spTgt spid="1346574"/>
                                        </p:tgtEl>
                                      </p:cBhvr>
                                      <p:to x="100000" y="95000"/>
                                    </p:animScale>
                                    <p:animScale>
                                      <p:cBhvr>
                                        <p:cTn id="180" dur="207" decel="50000">
                                          <p:stCondLst>
                                            <p:cond delay="2293"/>
                                          </p:stCondLst>
                                        </p:cTn>
                                        <p:tgtEl>
                                          <p:spTgt spid="1346574"/>
                                        </p:tgtEl>
                                      </p:cBhvr>
                                      <p:to x="100000" y="100000"/>
                                    </p:animScale>
                                  </p:childTnLst>
                                </p:cTn>
                              </p:par>
                              <p:par>
                                <p:cTn id="181" presetID="26" presetClass="entr" presetSubtype="0" fill="hold" grpId="0" nodeType="withEffect">
                                  <p:stCondLst>
                                    <p:cond delay="0"/>
                                  </p:stCondLst>
                                  <p:childTnLst>
                                    <p:set>
                                      <p:cBhvr>
                                        <p:cTn id="182" dur="1" fill="hold">
                                          <p:stCondLst>
                                            <p:cond delay="0"/>
                                          </p:stCondLst>
                                        </p:cTn>
                                        <p:tgtEl>
                                          <p:spTgt spid="1346575"/>
                                        </p:tgtEl>
                                        <p:attrNameLst>
                                          <p:attrName>style.visibility</p:attrName>
                                        </p:attrNameLst>
                                      </p:cBhvr>
                                      <p:to>
                                        <p:strVal val="visible"/>
                                      </p:to>
                                    </p:set>
                                    <p:animEffect transition="in" filter="wipe(down)">
                                      <p:cBhvr>
                                        <p:cTn id="183" dur="725">
                                          <p:stCondLst>
                                            <p:cond delay="0"/>
                                          </p:stCondLst>
                                        </p:cTn>
                                        <p:tgtEl>
                                          <p:spTgt spid="1346575"/>
                                        </p:tgtEl>
                                      </p:cBhvr>
                                    </p:animEffect>
                                    <p:anim calcmode="lin" valueType="num">
                                      <p:cBhvr>
                                        <p:cTn id="184" dur="2278" tmFilter="0,0; 0.14,0.36; 0.43,0.73; 0.71,0.91; 1.0,1.0">
                                          <p:stCondLst>
                                            <p:cond delay="0"/>
                                          </p:stCondLst>
                                        </p:cTn>
                                        <p:tgtEl>
                                          <p:spTgt spid="1346575"/>
                                        </p:tgtEl>
                                        <p:attrNameLst>
                                          <p:attrName>ppt_x</p:attrName>
                                        </p:attrNameLst>
                                      </p:cBhvr>
                                      <p:tavLst>
                                        <p:tav tm="0">
                                          <p:val>
                                            <p:strVal val="#ppt_x-0.25"/>
                                          </p:val>
                                        </p:tav>
                                        <p:tav tm="100000">
                                          <p:val>
                                            <p:strVal val="#ppt_x"/>
                                          </p:val>
                                        </p:tav>
                                      </p:tavLst>
                                    </p:anim>
                                    <p:anim calcmode="lin" valueType="num">
                                      <p:cBhvr>
                                        <p:cTn id="185" dur="830" tmFilter="0.0,0.0; 0.25,0.07; 0.50,0.2; 0.75,0.467; 1.0,1.0">
                                          <p:stCondLst>
                                            <p:cond delay="0"/>
                                          </p:stCondLst>
                                        </p:cTn>
                                        <p:tgtEl>
                                          <p:spTgt spid="1346575"/>
                                        </p:tgtEl>
                                        <p:attrNameLst>
                                          <p:attrName>ppt_y</p:attrName>
                                        </p:attrNameLst>
                                      </p:cBhvr>
                                      <p:tavLst>
                                        <p:tav tm="0" fmla="#ppt_y-sin(pi*$)/3">
                                          <p:val>
                                            <p:fltVal val="0.5"/>
                                          </p:val>
                                        </p:tav>
                                        <p:tav tm="100000">
                                          <p:val>
                                            <p:fltVal val="1"/>
                                          </p:val>
                                        </p:tav>
                                      </p:tavLst>
                                    </p:anim>
                                    <p:anim calcmode="lin" valueType="num">
                                      <p:cBhvr>
                                        <p:cTn id="186" dur="830" tmFilter="0, 0; 0.125,0.2665; 0.25,0.4; 0.375,0.465; 0.5,0.5;  0.625,0.535; 0.75,0.6; 0.875,0.7335; 1,1">
                                          <p:stCondLst>
                                            <p:cond delay="830"/>
                                          </p:stCondLst>
                                        </p:cTn>
                                        <p:tgtEl>
                                          <p:spTgt spid="1346575"/>
                                        </p:tgtEl>
                                        <p:attrNameLst>
                                          <p:attrName>ppt_y</p:attrName>
                                        </p:attrNameLst>
                                      </p:cBhvr>
                                      <p:tavLst>
                                        <p:tav tm="0" fmla="#ppt_y-sin(pi*$)/9">
                                          <p:val>
                                            <p:fltVal val="0"/>
                                          </p:val>
                                        </p:tav>
                                        <p:tav tm="100000">
                                          <p:val>
                                            <p:fltVal val="1"/>
                                          </p:val>
                                        </p:tav>
                                      </p:tavLst>
                                    </p:anim>
                                    <p:anim calcmode="lin" valueType="num">
                                      <p:cBhvr>
                                        <p:cTn id="187" dur="415" tmFilter="0, 0; 0.125,0.2665; 0.25,0.4; 0.375,0.465; 0.5,0.5;  0.625,0.535; 0.75,0.6; 0.875,0.7335; 1,1">
                                          <p:stCondLst>
                                            <p:cond delay="1655"/>
                                          </p:stCondLst>
                                        </p:cTn>
                                        <p:tgtEl>
                                          <p:spTgt spid="1346575"/>
                                        </p:tgtEl>
                                        <p:attrNameLst>
                                          <p:attrName>ppt_y</p:attrName>
                                        </p:attrNameLst>
                                      </p:cBhvr>
                                      <p:tavLst>
                                        <p:tav tm="0" fmla="#ppt_y-sin(pi*$)/27">
                                          <p:val>
                                            <p:fltVal val="0"/>
                                          </p:val>
                                        </p:tav>
                                        <p:tav tm="100000">
                                          <p:val>
                                            <p:fltVal val="1"/>
                                          </p:val>
                                        </p:tav>
                                      </p:tavLst>
                                    </p:anim>
                                    <p:anim calcmode="lin" valueType="num">
                                      <p:cBhvr>
                                        <p:cTn id="188" dur="205" tmFilter="0, 0; 0.125,0.2665; 0.25,0.4; 0.375,0.465; 0.5,0.5;  0.625,0.535; 0.75,0.6; 0.875,0.7335; 1,1">
                                          <p:stCondLst>
                                            <p:cond delay="2070"/>
                                          </p:stCondLst>
                                        </p:cTn>
                                        <p:tgtEl>
                                          <p:spTgt spid="1346575"/>
                                        </p:tgtEl>
                                        <p:attrNameLst>
                                          <p:attrName>ppt_y</p:attrName>
                                        </p:attrNameLst>
                                      </p:cBhvr>
                                      <p:tavLst>
                                        <p:tav tm="0" fmla="#ppt_y-sin(pi*$)/81">
                                          <p:val>
                                            <p:fltVal val="0"/>
                                          </p:val>
                                        </p:tav>
                                        <p:tav tm="100000">
                                          <p:val>
                                            <p:fltVal val="1"/>
                                          </p:val>
                                        </p:tav>
                                      </p:tavLst>
                                    </p:anim>
                                    <p:animScale>
                                      <p:cBhvr>
                                        <p:cTn id="189" dur="32">
                                          <p:stCondLst>
                                            <p:cond delay="813"/>
                                          </p:stCondLst>
                                        </p:cTn>
                                        <p:tgtEl>
                                          <p:spTgt spid="1346575"/>
                                        </p:tgtEl>
                                      </p:cBhvr>
                                      <p:to x="100000" y="60000"/>
                                    </p:animScale>
                                    <p:animScale>
                                      <p:cBhvr>
                                        <p:cTn id="190" dur="207" decel="50000">
                                          <p:stCondLst>
                                            <p:cond delay="845"/>
                                          </p:stCondLst>
                                        </p:cTn>
                                        <p:tgtEl>
                                          <p:spTgt spid="1346575"/>
                                        </p:tgtEl>
                                      </p:cBhvr>
                                      <p:to x="100000" y="100000"/>
                                    </p:animScale>
                                    <p:animScale>
                                      <p:cBhvr>
                                        <p:cTn id="191" dur="32">
                                          <p:stCondLst>
                                            <p:cond delay="1640"/>
                                          </p:stCondLst>
                                        </p:cTn>
                                        <p:tgtEl>
                                          <p:spTgt spid="1346575"/>
                                        </p:tgtEl>
                                      </p:cBhvr>
                                      <p:to x="100000" y="80000"/>
                                    </p:animScale>
                                    <p:animScale>
                                      <p:cBhvr>
                                        <p:cTn id="192" dur="207" decel="50000">
                                          <p:stCondLst>
                                            <p:cond delay="1673"/>
                                          </p:stCondLst>
                                        </p:cTn>
                                        <p:tgtEl>
                                          <p:spTgt spid="1346575"/>
                                        </p:tgtEl>
                                      </p:cBhvr>
                                      <p:to x="100000" y="100000"/>
                                    </p:animScale>
                                    <p:animScale>
                                      <p:cBhvr>
                                        <p:cTn id="193" dur="32">
                                          <p:stCondLst>
                                            <p:cond delay="2053"/>
                                          </p:stCondLst>
                                        </p:cTn>
                                        <p:tgtEl>
                                          <p:spTgt spid="1346575"/>
                                        </p:tgtEl>
                                      </p:cBhvr>
                                      <p:to x="100000" y="90000"/>
                                    </p:animScale>
                                    <p:animScale>
                                      <p:cBhvr>
                                        <p:cTn id="194" dur="207" decel="50000">
                                          <p:stCondLst>
                                            <p:cond delay="2085"/>
                                          </p:stCondLst>
                                        </p:cTn>
                                        <p:tgtEl>
                                          <p:spTgt spid="1346575"/>
                                        </p:tgtEl>
                                      </p:cBhvr>
                                      <p:to x="100000" y="100000"/>
                                    </p:animScale>
                                    <p:animScale>
                                      <p:cBhvr>
                                        <p:cTn id="195" dur="32">
                                          <p:stCondLst>
                                            <p:cond delay="2260"/>
                                          </p:stCondLst>
                                        </p:cTn>
                                        <p:tgtEl>
                                          <p:spTgt spid="1346575"/>
                                        </p:tgtEl>
                                      </p:cBhvr>
                                      <p:to x="100000" y="95000"/>
                                    </p:animScale>
                                    <p:animScale>
                                      <p:cBhvr>
                                        <p:cTn id="196" dur="207" decel="50000">
                                          <p:stCondLst>
                                            <p:cond delay="2293"/>
                                          </p:stCondLst>
                                        </p:cTn>
                                        <p:tgtEl>
                                          <p:spTgt spid="1346575"/>
                                        </p:tgtEl>
                                      </p:cBhvr>
                                      <p:to x="100000" y="100000"/>
                                    </p:animScale>
                                  </p:childTnLst>
                                </p:cTn>
                              </p:par>
                              <p:par>
                                <p:cTn id="197" presetID="26" presetClass="entr" presetSubtype="0" fill="hold" grpId="0" nodeType="withEffect">
                                  <p:stCondLst>
                                    <p:cond delay="0"/>
                                  </p:stCondLst>
                                  <p:childTnLst>
                                    <p:set>
                                      <p:cBhvr>
                                        <p:cTn id="198" dur="1" fill="hold">
                                          <p:stCondLst>
                                            <p:cond delay="0"/>
                                          </p:stCondLst>
                                        </p:cTn>
                                        <p:tgtEl>
                                          <p:spTgt spid="1346576"/>
                                        </p:tgtEl>
                                        <p:attrNameLst>
                                          <p:attrName>style.visibility</p:attrName>
                                        </p:attrNameLst>
                                      </p:cBhvr>
                                      <p:to>
                                        <p:strVal val="visible"/>
                                      </p:to>
                                    </p:set>
                                    <p:animEffect transition="in" filter="wipe(down)">
                                      <p:cBhvr>
                                        <p:cTn id="199" dur="725">
                                          <p:stCondLst>
                                            <p:cond delay="0"/>
                                          </p:stCondLst>
                                        </p:cTn>
                                        <p:tgtEl>
                                          <p:spTgt spid="1346576"/>
                                        </p:tgtEl>
                                      </p:cBhvr>
                                    </p:animEffect>
                                    <p:anim calcmode="lin" valueType="num">
                                      <p:cBhvr>
                                        <p:cTn id="200" dur="2278" tmFilter="0,0; 0.14,0.36; 0.43,0.73; 0.71,0.91; 1.0,1.0">
                                          <p:stCondLst>
                                            <p:cond delay="0"/>
                                          </p:stCondLst>
                                        </p:cTn>
                                        <p:tgtEl>
                                          <p:spTgt spid="1346576"/>
                                        </p:tgtEl>
                                        <p:attrNameLst>
                                          <p:attrName>ppt_x</p:attrName>
                                        </p:attrNameLst>
                                      </p:cBhvr>
                                      <p:tavLst>
                                        <p:tav tm="0">
                                          <p:val>
                                            <p:strVal val="#ppt_x-0.25"/>
                                          </p:val>
                                        </p:tav>
                                        <p:tav tm="100000">
                                          <p:val>
                                            <p:strVal val="#ppt_x"/>
                                          </p:val>
                                        </p:tav>
                                      </p:tavLst>
                                    </p:anim>
                                    <p:anim calcmode="lin" valueType="num">
                                      <p:cBhvr>
                                        <p:cTn id="201" dur="830" tmFilter="0.0,0.0; 0.25,0.07; 0.50,0.2; 0.75,0.467; 1.0,1.0">
                                          <p:stCondLst>
                                            <p:cond delay="0"/>
                                          </p:stCondLst>
                                        </p:cTn>
                                        <p:tgtEl>
                                          <p:spTgt spid="1346576"/>
                                        </p:tgtEl>
                                        <p:attrNameLst>
                                          <p:attrName>ppt_y</p:attrName>
                                        </p:attrNameLst>
                                      </p:cBhvr>
                                      <p:tavLst>
                                        <p:tav tm="0" fmla="#ppt_y-sin(pi*$)/3">
                                          <p:val>
                                            <p:fltVal val="0.5"/>
                                          </p:val>
                                        </p:tav>
                                        <p:tav tm="100000">
                                          <p:val>
                                            <p:fltVal val="1"/>
                                          </p:val>
                                        </p:tav>
                                      </p:tavLst>
                                    </p:anim>
                                    <p:anim calcmode="lin" valueType="num">
                                      <p:cBhvr>
                                        <p:cTn id="202" dur="830" tmFilter="0, 0; 0.125,0.2665; 0.25,0.4; 0.375,0.465; 0.5,0.5;  0.625,0.535; 0.75,0.6; 0.875,0.7335; 1,1">
                                          <p:stCondLst>
                                            <p:cond delay="830"/>
                                          </p:stCondLst>
                                        </p:cTn>
                                        <p:tgtEl>
                                          <p:spTgt spid="1346576"/>
                                        </p:tgtEl>
                                        <p:attrNameLst>
                                          <p:attrName>ppt_y</p:attrName>
                                        </p:attrNameLst>
                                      </p:cBhvr>
                                      <p:tavLst>
                                        <p:tav tm="0" fmla="#ppt_y-sin(pi*$)/9">
                                          <p:val>
                                            <p:fltVal val="0"/>
                                          </p:val>
                                        </p:tav>
                                        <p:tav tm="100000">
                                          <p:val>
                                            <p:fltVal val="1"/>
                                          </p:val>
                                        </p:tav>
                                      </p:tavLst>
                                    </p:anim>
                                    <p:anim calcmode="lin" valueType="num">
                                      <p:cBhvr>
                                        <p:cTn id="203" dur="415" tmFilter="0, 0; 0.125,0.2665; 0.25,0.4; 0.375,0.465; 0.5,0.5;  0.625,0.535; 0.75,0.6; 0.875,0.7335; 1,1">
                                          <p:stCondLst>
                                            <p:cond delay="1655"/>
                                          </p:stCondLst>
                                        </p:cTn>
                                        <p:tgtEl>
                                          <p:spTgt spid="1346576"/>
                                        </p:tgtEl>
                                        <p:attrNameLst>
                                          <p:attrName>ppt_y</p:attrName>
                                        </p:attrNameLst>
                                      </p:cBhvr>
                                      <p:tavLst>
                                        <p:tav tm="0" fmla="#ppt_y-sin(pi*$)/27">
                                          <p:val>
                                            <p:fltVal val="0"/>
                                          </p:val>
                                        </p:tav>
                                        <p:tav tm="100000">
                                          <p:val>
                                            <p:fltVal val="1"/>
                                          </p:val>
                                        </p:tav>
                                      </p:tavLst>
                                    </p:anim>
                                    <p:anim calcmode="lin" valueType="num">
                                      <p:cBhvr>
                                        <p:cTn id="204" dur="205" tmFilter="0, 0; 0.125,0.2665; 0.25,0.4; 0.375,0.465; 0.5,0.5;  0.625,0.535; 0.75,0.6; 0.875,0.7335; 1,1">
                                          <p:stCondLst>
                                            <p:cond delay="2070"/>
                                          </p:stCondLst>
                                        </p:cTn>
                                        <p:tgtEl>
                                          <p:spTgt spid="1346576"/>
                                        </p:tgtEl>
                                        <p:attrNameLst>
                                          <p:attrName>ppt_y</p:attrName>
                                        </p:attrNameLst>
                                      </p:cBhvr>
                                      <p:tavLst>
                                        <p:tav tm="0" fmla="#ppt_y-sin(pi*$)/81">
                                          <p:val>
                                            <p:fltVal val="0"/>
                                          </p:val>
                                        </p:tav>
                                        <p:tav tm="100000">
                                          <p:val>
                                            <p:fltVal val="1"/>
                                          </p:val>
                                        </p:tav>
                                      </p:tavLst>
                                    </p:anim>
                                    <p:animScale>
                                      <p:cBhvr>
                                        <p:cTn id="205" dur="32">
                                          <p:stCondLst>
                                            <p:cond delay="813"/>
                                          </p:stCondLst>
                                        </p:cTn>
                                        <p:tgtEl>
                                          <p:spTgt spid="1346576"/>
                                        </p:tgtEl>
                                      </p:cBhvr>
                                      <p:to x="100000" y="60000"/>
                                    </p:animScale>
                                    <p:animScale>
                                      <p:cBhvr>
                                        <p:cTn id="206" dur="207" decel="50000">
                                          <p:stCondLst>
                                            <p:cond delay="845"/>
                                          </p:stCondLst>
                                        </p:cTn>
                                        <p:tgtEl>
                                          <p:spTgt spid="1346576"/>
                                        </p:tgtEl>
                                      </p:cBhvr>
                                      <p:to x="100000" y="100000"/>
                                    </p:animScale>
                                    <p:animScale>
                                      <p:cBhvr>
                                        <p:cTn id="207" dur="32">
                                          <p:stCondLst>
                                            <p:cond delay="1640"/>
                                          </p:stCondLst>
                                        </p:cTn>
                                        <p:tgtEl>
                                          <p:spTgt spid="1346576"/>
                                        </p:tgtEl>
                                      </p:cBhvr>
                                      <p:to x="100000" y="80000"/>
                                    </p:animScale>
                                    <p:animScale>
                                      <p:cBhvr>
                                        <p:cTn id="208" dur="207" decel="50000">
                                          <p:stCondLst>
                                            <p:cond delay="1673"/>
                                          </p:stCondLst>
                                        </p:cTn>
                                        <p:tgtEl>
                                          <p:spTgt spid="1346576"/>
                                        </p:tgtEl>
                                      </p:cBhvr>
                                      <p:to x="100000" y="100000"/>
                                    </p:animScale>
                                    <p:animScale>
                                      <p:cBhvr>
                                        <p:cTn id="209" dur="32">
                                          <p:stCondLst>
                                            <p:cond delay="2053"/>
                                          </p:stCondLst>
                                        </p:cTn>
                                        <p:tgtEl>
                                          <p:spTgt spid="1346576"/>
                                        </p:tgtEl>
                                      </p:cBhvr>
                                      <p:to x="100000" y="90000"/>
                                    </p:animScale>
                                    <p:animScale>
                                      <p:cBhvr>
                                        <p:cTn id="210" dur="207" decel="50000">
                                          <p:stCondLst>
                                            <p:cond delay="2085"/>
                                          </p:stCondLst>
                                        </p:cTn>
                                        <p:tgtEl>
                                          <p:spTgt spid="1346576"/>
                                        </p:tgtEl>
                                      </p:cBhvr>
                                      <p:to x="100000" y="100000"/>
                                    </p:animScale>
                                    <p:animScale>
                                      <p:cBhvr>
                                        <p:cTn id="211" dur="32">
                                          <p:stCondLst>
                                            <p:cond delay="2260"/>
                                          </p:stCondLst>
                                        </p:cTn>
                                        <p:tgtEl>
                                          <p:spTgt spid="1346576"/>
                                        </p:tgtEl>
                                      </p:cBhvr>
                                      <p:to x="100000" y="95000"/>
                                    </p:animScale>
                                    <p:animScale>
                                      <p:cBhvr>
                                        <p:cTn id="212" dur="207" decel="50000">
                                          <p:stCondLst>
                                            <p:cond delay="2293"/>
                                          </p:stCondLst>
                                        </p:cTn>
                                        <p:tgtEl>
                                          <p:spTgt spid="1346576"/>
                                        </p:tgtEl>
                                      </p:cBhvr>
                                      <p:to x="100000" y="100000"/>
                                    </p:animScale>
                                  </p:childTnLst>
                                </p:cTn>
                              </p:par>
                              <p:par>
                                <p:cTn id="213" presetID="26" presetClass="entr" presetSubtype="0" fill="hold" grpId="0" nodeType="withEffect">
                                  <p:stCondLst>
                                    <p:cond delay="0"/>
                                  </p:stCondLst>
                                  <p:childTnLst>
                                    <p:set>
                                      <p:cBhvr>
                                        <p:cTn id="214" dur="1" fill="hold">
                                          <p:stCondLst>
                                            <p:cond delay="0"/>
                                          </p:stCondLst>
                                        </p:cTn>
                                        <p:tgtEl>
                                          <p:spTgt spid="1346577"/>
                                        </p:tgtEl>
                                        <p:attrNameLst>
                                          <p:attrName>style.visibility</p:attrName>
                                        </p:attrNameLst>
                                      </p:cBhvr>
                                      <p:to>
                                        <p:strVal val="visible"/>
                                      </p:to>
                                    </p:set>
                                    <p:animEffect transition="in" filter="wipe(down)">
                                      <p:cBhvr>
                                        <p:cTn id="215" dur="725">
                                          <p:stCondLst>
                                            <p:cond delay="0"/>
                                          </p:stCondLst>
                                        </p:cTn>
                                        <p:tgtEl>
                                          <p:spTgt spid="1346577"/>
                                        </p:tgtEl>
                                      </p:cBhvr>
                                    </p:animEffect>
                                    <p:anim calcmode="lin" valueType="num">
                                      <p:cBhvr>
                                        <p:cTn id="216" dur="2278" tmFilter="0,0; 0.14,0.36; 0.43,0.73; 0.71,0.91; 1.0,1.0">
                                          <p:stCondLst>
                                            <p:cond delay="0"/>
                                          </p:stCondLst>
                                        </p:cTn>
                                        <p:tgtEl>
                                          <p:spTgt spid="1346577"/>
                                        </p:tgtEl>
                                        <p:attrNameLst>
                                          <p:attrName>ppt_x</p:attrName>
                                        </p:attrNameLst>
                                      </p:cBhvr>
                                      <p:tavLst>
                                        <p:tav tm="0">
                                          <p:val>
                                            <p:strVal val="#ppt_x-0.25"/>
                                          </p:val>
                                        </p:tav>
                                        <p:tav tm="100000">
                                          <p:val>
                                            <p:strVal val="#ppt_x"/>
                                          </p:val>
                                        </p:tav>
                                      </p:tavLst>
                                    </p:anim>
                                    <p:anim calcmode="lin" valueType="num">
                                      <p:cBhvr>
                                        <p:cTn id="217" dur="830" tmFilter="0.0,0.0; 0.25,0.07; 0.50,0.2; 0.75,0.467; 1.0,1.0">
                                          <p:stCondLst>
                                            <p:cond delay="0"/>
                                          </p:stCondLst>
                                        </p:cTn>
                                        <p:tgtEl>
                                          <p:spTgt spid="1346577"/>
                                        </p:tgtEl>
                                        <p:attrNameLst>
                                          <p:attrName>ppt_y</p:attrName>
                                        </p:attrNameLst>
                                      </p:cBhvr>
                                      <p:tavLst>
                                        <p:tav tm="0" fmla="#ppt_y-sin(pi*$)/3">
                                          <p:val>
                                            <p:fltVal val="0.5"/>
                                          </p:val>
                                        </p:tav>
                                        <p:tav tm="100000">
                                          <p:val>
                                            <p:fltVal val="1"/>
                                          </p:val>
                                        </p:tav>
                                      </p:tavLst>
                                    </p:anim>
                                    <p:anim calcmode="lin" valueType="num">
                                      <p:cBhvr>
                                        <p:cTn id="218" dur="830" tmFilter="0, 0; 0.125,0.2665; 0.25,0.4; 0.375,0.465; 0.5,0.5;  0.625,0.535; 0.75,0.6; 0.875,0.7335; 1,1">
                                          <p:stCondLst>
                                            <p:cond delay="830"/>
                                          </p:stCondLst>
                                        </p:cTn>
                                        <p:tgtEl>
                                          <p:spTgt spid="1346577"/>
                                        </p:tgtEl>
                                        <p:attrNameLst>
                                          <p:attrName>ppt_y</p:attrName>
                                        </p:attrNameLst>
                                      </p:cBhvr>
                                      <p:tavLst>
                                        <p:tav tm="0" fmla="#ppt_y-sin(pi*$)/9">
                                          <p:val>
                                            <p:fltVal val="0"/>
                                          </p:val>
                                        </p:tav>
                                        <p:tav tm="100000">
                                          <p:val>
                                            <p:fltVal val="1"/>
                                          </p:val>
                                        </p:tav>
                                      </p:tavLst>
                                    </p:anim>
                                    <p:anim calcmode="lin" valueType="num">
                                      <p:cBhvr>
                                        <p:cTn id="219" dur="415" tmFilter="0, 0; 0.125,0.2665; 0.25,0.4; 0.375,0.465; 0.5,0.5;  0.625,0.535; 0.75,0.6; 0.875,0.7335; 1,1">
                                          <p:stCondLst>
                                            <p:cond delay="1655"/>
                                          </p:stCondLst>
                                        </p:cTn>
                                        <p:tgtEl>
                                          <p:spTgt spid="1346577"/>
                                        </p:tgtEl>
                                        <p:attrNameLst>
                                          <p:attrName>ppt_y</p:attrName>
                                        </p:attrNameLst>
                                      </p:cBhvr>
                                      <p:tavLst>
                                        <p:tav tm="0" fmla="#ppt_y-sin(pi*$)/27">
                                          <p:val>
                                            <p:fltVal val="0"/>
                                          </p:val>
                                        </p:tav>
                                        <p:tav tm="100000">
                                          <p:val>
                                            <p:fltVal val="1"/>
                                          </p:val>
                                        </p:tav>
                                      </p:tavLst>
                                    </p:anim>
                                    <p:anim calcmode="lin" valueType="num">
                                      <p:cBhvr>
                                        <p:cTn id="220" dur="205" tmFilter="0, 0; 0.125,0.2665; 0.25,0.4; 0.375,0.465; 0.5,0.5;  0.625,0.535; 0.75,0.6; 0.875,0.7335; 1,1">
                                          <p:stCondLst>
                                            <p:cond delay="2070"/>
                                          </p:stCondLst>
                                        </p:cTn>
                                        <p:tgtEl>
                                          <p:spTgt spid="1346577"/>
                                        </p:tgtEl>
                                        <p:attrNameLst>
                                          <p:attrName>ppt_y</p:attrName>
                                        </p:attrNameLst>
                                      </p:cBhvr>
                                      <p:tavLst>
                                        <p:tav tm="0" fmla="#ppt_y-sin(pi*$)/81">
                                          <p:val>
                                            <p:fltVal val="0"/>
                                          </p:val>
                                        </p:tav>
                                        <p:tav tm="100000">
                                          <p:val>
                                            <p:fltVal val="1"/>
                                          </p:val>
                                        </p:tav>
                                      </p:tavLst>
                                    </p:anim>
                                    <p:animScale>
                                      <p:cBhvr>
                                        <p:cTn id="221" dur="32">
                                          <p:stCondLst>
                                            <p:cond delay="813"/>
                                          </p:stCondLst>
                                        </p:cTn>
                                        <p:tgtEl>
                                          <p:spTgt spid="1346577"/>
                                        </p:tgtEl>
                                      </p:cBhvr>
                                      <p:to x="100000" y="60000"/>
                                    </p:animScale>
                                    <p:animScale>
                                      <p:cBhvr>
                                        <p:cTn id="222" dur="207" decel="50000">
                                          <p:stCondLst>
                                            <p:cond delay="845"/>
                                          </p:stCondLst>
                                        </p:cTn>
                                        <p:tgtEl>
                                          <p:spTgt spid="1346577"/>
                                        </p:tgtEl>
                                      </p:cBhvr>
                                      <p:to x="100000" y="100000"/>
                                    </p:animScale>
                                    <p:animScale>
                                      <p:cBhvr>
                                        <p:cTn id="223" dur="32">
                                          <p:stCondLst>
                                            <p:cond delay="1640"/>
                                          </p:stCondLst>
                                        </p:cTn>
                                        <p:tgtEl>
                                          <p:spTgt spid="1346577"/>
                                        </p:tgtEl>
                                      </p:cBhvr>
                                      <p:to x="100000" y="80000"/>
                                    </p:animScale>
                                    <p:animScale>
                                      <p:cBhvr>
                                        <p:cTn id="224" dur="207" decel="50000">
                                          <p:stCondLst>
                                            <p:cond delay="1673"/>
                                          </p:stCondLst>
                                        </p:cTn>
                                        <p:tgtEl>
                                          <p:spTgt spid="1346577"/>
                                        </p:tgtEl>
                                      </p:cBhvr>
                                      <p:to x="100000" y="100000"/>
                                    </p:animScale>
                                    <p:animScale>
                                      <p:cBhvr>
                                        <p:cTn id="225" dur="32">
                                          <p:stCondLst>
                                            <p:cond delay="2053"/>
                                          </p:stCondLst>
                                        </p:cTn>
                                        <p:tgtEl>
                                          <p:spTgt spid="1346577"/>
                                        </p:tgtEl>
                                      </p:cBhvr>
                                      <p:to x="100000" y="90000"/>
                                    </p:animScale>
                                    <p:animScale>
                                      <p:cBhvr>
                                        <p:cTn id="226" dur="207" decel="50000">
                                          <p:stCondLst>
                                            <p:cond delay="2085"/>
                                          </p:stCondLst>
                                        </p:cTn>
                                        <p:tgtEl>
                                          <p:spTgt spid="1346577"/>
                                        </p:tgtEl>
                                      </p:cBhvr>
                                      <p:to x="100000" y="100000"/>
                                    </p:animScale>
                                    <p:animScale>
                                      <p:cBhvr>
                                        <p:cTn id="227" dur="32">
                                          <p:stCondLst>
                                            <p:cond delay="2260"/>
                                          </p:stCondLst>
                                        </p:cTn>
                                        <p:tgtEl>
                                          <p:spTgt spid="1346577"/>
                                        </p:tgtEl>
                                      </p:cBhvr>
                                      <p:to x="100000" y="95000"/>
                                    </p:animScale>
                                    <p:animScale>
                                      <p:cBhvr>
                                        <p:cTn id="228" dur="207" decel="50000">
                                          <p:stCondLst>
                                            <p:cond delay="2293"/>
                                          </p:stCondLst>
                                        </p:cTn>
                                        <p:tgtEl>
                                          <p:spTgt spid="1346577"/>
                                        </p:tgtEl>
                                      </p:cBhvr>
                                      <p:to x="100000" y="100000"/>
                                    </p:animScale>
                                  </p:childTnLst>
                                </p:cTn>
                              </p:par>
                              <p:par>
                                <p:cTn id="229" presetID="26" presetClass="entr" presetSubtype="0" fill="hold" grpId="0" nodeType="withEffect">
                                  <p:stCondLst>
                                    <p:cond delay="0"/>
                                  </p:stCondLst>
                                  <p:childTnLst>
                                    <p:set>
                                      <p:cBhvr>
                                        <p:cTn id="230" dur="1" fill="hold">
                                          <p:stCondLst>
                                            <p:cond delay="0"/>
                                          </p:stCondLst>
                                        </p:cTn>
                                        <p:tgtEl>
                                          <p:spTgt spid="1346578"/>
                                        </p:tgtEl>
                                        <p:attrNameLst>
                                          <p:attrName>style.visibility</p:attrName>
                                        </p:attrNameLst>
                                      </p:cBhvr>
                                      <p:to>
                                        <p:strVal val="visible"/>
                                      </p:to>
                                    </p:set>
                                    <p:animEffect transition="in" filter="wipe(down)">
                                      <p:cBhvr>
                                        <p:cTn id="231" dur="725">
                                          <p:stCondLst>
                                            <p:cond delay="0"/>
                                          </p:stCondLst>
                                        </p:cTn>
                                        <p:tgtEl>
                                          <p:spTgt spid="1346578"/>
                                        </p:tgtEl>
                                      </p:cBhvr>
                                    </p:animEffect>
                                    <p:anim calcmode="lin" valueType="num">
                                      <p:cBhvr>
                                        <p:cTn id="232" dur="2278" tmFilter="0,0; 0.14,0.36; 0.43,0.73; 0.71,0.91; 1.0,1.0">
                                          <p:stCondLst>
                                            <p:cond delay="0"/>
                                          </p:stCondLst>
                                        </p:cTn>
                                        <p:tgtEl>
                                          <p:spTgt spid="1346578"/>
                                        </p:tgtEl>
                                        <p:attrNameLst>
                                          <p:attrName>ppt_x</p:attrName>
                                        </p:attrNameLst>
                                      </p:cBhvr>
                                      <p:tavLst>
                                        <p:tav tm="0">
                                          <p:val>
                                            <p:strVal val="#ppt_x-0.25"/>
                                          </p:val>
                                        </p:tav>
                                        <p:tav tm="100000">
                                          <p:val>
                                            <p:strVal val="#ppt_x"/>
                                          </p:val>
                                        </p:tav>
                                      </p:tavLst>
                                    </p:anim>
                                    <p:anim calcmode="lin" valueType="num">
                                      <p:cBhvr>
                                        <p:cTn id="233" dur="830" tmFilter="0.0,0.0; 0.25,0.07; 0.50,0.2; 0.75,0.467; 1.0,1.0">
                                          <p:stCondLst>
                                            <p:cond delay="0"/>
                                          </p:stCondLst>
                                        </p:cTn>
                                        <p:tgtEl>
                                          <p:spTgt spid="1346578"/>
                                        </p:tgtEl>
                                        <p:attrNameLst>
                                          <p:attrName>ppt_y</p:attrName>
                                        </p:attrNameLst>
                                      </p:cBhvr>
                                      <p:tavLst>
                                        <p:tav tm="0" fmla="#ppt_y-sin(pi*$)/3">
                                          <p:val>
                                            <p:fltVal val="0.5"/>
                                          </p:val>
                                        </p:tav>
                                        <p:tav tm="100000">
                                          <p:val>
                                            <p:fltVal val="1"/>
                                          </p:val>
                                        </p:tav>
                                      </p:tavLst>
                                    </p:anim>
                                    <p:anim calcmode="lin" valueType="num">
                                      <p:cBhvr>
                                        <p:cTn id="234" dur="830" tmFilter="0, 0; 0.125,0.2665; 0.25,0.4; 0.375,0.465; 0.5,0.5;  0.625,0.535; 0.75,0.6; 0.875,0.7335; 1,1">
                                          <p:stCondLst>
                                            <p:cond delay="830"/>
                                          </p:stCondLst>
                                        </p:cTn>
                                        <p:tgtEl>
                                          <p:spTgt spid="1346578"/>
                                        </p:tgtEl>
                                        <p:attrNameLst>
                                          <p:attrName>ppt_y</p:attrName>
                                        </p:attrNameLst>
                                      </p:cBhvr>
                                      <p:tavLst>
                                        <p:tav tm="0" fmla="#ppt_y-sin(pi*$)/9">
                                          <p:val>
                                            <p:fltVal val="0"/>
                                          </p:val>
                                        </p:tav>
                                        <p:tav tm="100000">
                                          <p:val>
                                            <p:fltVal val="1"/>
                                          </p:val>
                                        </p:tav>
                                      </p:tavLst>
                                    </p:anim>
                                    <p:anim calcmode="lin" valueType="num">
                                      <p:cBhvr>
                                        <p:cTn id="235" dur="415" tmFilter="0, 0; 0.125,0.2665; 0.25,0.4; 0.375,0.465; 0.5,0.5;  0.625,0.535; 0.75,0.6; 0.875,0.7335; 1,1">
                                          <p:stCondLst>
                                            <p:cond delay="1655"/>
                                          </p:stCondLst>
                                        </p:cTn>
                                        <p:tgtEl>
                                          <p:spTgt spid="1346578"/>
                                        </p:tgtEl>
                                        <p:attrNameLst>
                                          <p:attrName>ppt_y</p:attrName>
                                        </p:attrNameLst>
                                      </p:cBhvr>
                                      <p:tavLst>
                                        <p:tav tm="0" fmla="#ppt_y-sin(pi*$)/27">
                                          <p:val>
                                            <p:fltVal val="0"/>
                                          </p:val>
                                        </p:tav>
                                        <p:tav tm="100000">
                                          <p:val>
                                            <p:fltVal val="1"/>
                                          </p:val>
                                        </p:tav>
                                      </p:tavLst>
                                    </p:anim>
                                    <p:anim calcmode="lin" valueType="num">
                                      <p:cBhvr>
                                        <p:cTn id="236" dur="205" tmFilter="0, 0; 0.125,0.2665; 0.25,0.4; 0.375,0.465; 0.5,0.5;  0.625,0.535; 0.75,0.6; 0.875,0.7335; 1,1">
                                          <p:stCondLst>
                                            <p:cond delay="2070"/>
                                          </p:stCondLst>
                                        </p:cTn>
                                        <p:tgtEl>
                                          <p:spTgt spid="1346578"/>
                                        </p:tgtEl>
                                        <p:attrNameLst>
                                          <p:attrName>ppt_y</p:attrName>
                                        </p:attrNameLst>
                                      </p:cBhvr>
                                      <p:tavLst>
                                        <p:tav tm="0" fmla="#ppt_y-sin(pi*$)/81">
                                          <p:val>
                                            <p:fltVal val="0"/>
                                          </p:val>
                                        </p:tav>
                                        <p:tav tm="100000">
                                          <p:val>
                                            <p:fltVal val="1"/>
                                          </p:val>
                                        </p:tav>
                                      </p:tavLst>
                                    </p:anim>
                                    <p:animScale>
                                      <p:cBhvr>
                                        <p:cTn id="237" dur="32">
                                          <p:stCondLst>
                                            <p:cond delay="813"/>
                                          </p:stCondLst>
                                        </p:cTn>
                                        <p:tgtEl>
                                          <p:spTgt spid="1346578"/>
                                        </p:tgtEl>
                                      </p:cBhvr>
                                      <p:to x="100000" y="60000"/>
                                    </p:animScale>
                                    <p:animScale>
                                      <p:cBhvr>
                                        <p:cTn id="238" dur="207" decel="50000">
                                          <p:stCondLst>
                                            <p:cond delay="845"/>
                                          </p:stCondLst>
                                        </p:cTn>
                                        <p:tgtEl>
                                          <p:spTgt spid="1346578"/>
                                        </p:tgtEl>
                                      </p:cBhvr>
                                      <p:to x="100000" y="100000"/>
                                    </p:animScale>
                                    <p:animScale>
                                      <p:cBhvr>
                                        <p:cTn id="239" dur="32">
                                          <p:stCondLst>
                                            <p:cond delay="1640"/>
                                          </p:stCondLst>
                                        </p:cTn>
                                        <p:tgtEl>
                                          <p:spTgt spid="1346578"/>
                                        </p:tgtEl>
                                      </p:cBhvr>
                                      <p:to x="100000" y="80000"/>
                                    </p:animScale>
                                    <p:animScale>
                                      <p:cBhvr>
                                        <p:cTn id="240" dur="207" decel="50000">
                                          <p:stCondLst>
                                            <p:cond delay="1673"/>
                                          </p:stCondLst>
                                        </p:cTn>
                                        <p:tgtEl>
                                          <p:spTgt spid="1346578"/>
                                        </p:tgtEl>
                                      </p:cBhvr>
                                      <p:to x="100000" y="100000"/>
                                    </p:animScale>
                                    <p:animScale>
                                      <p:cBhvr>
                                        <p:cTn id="241" dur="32">
                                          <p:stCondLst>
                                            <p:cond delay="2053"/>
                                          </p:stCondLst>
                                        </p:cTn>
                                        <p:tgtEl>
                                          <p:spTgt spid="1346578"/>
                                        </p:tgtEl>
                                      </p:cBhvr>
                                      <p:to x="100000" y="90000"/>
                                    </p:animScale>
                                    <p:animScale>
                                      <p:cBhvr>
                                        <p:cTn id="242" dur="207" decel="50000">
                                          <p:stCondLst>
                                            <p:cond delay="2085"/>
                                          </p:stCondLst>
                                        </p:cTn>
                                        <p:tgtEl>
                                          <p:spTgt spid="1346578"/>
                                        </p:tgtEl>
                                      </p:cBhvr>
                                      <p:to x="100000" y="100000"/>
                                    </p:animScale>
                                    <p:animScale>
                                      <p:cBhvr>
                                        <p:cTn id="243" dur="32">
                                          <p:stCondLst>
                                            <p:cond delay="2260"/>
                                          </p:stCondLst>
                                        </p:cTn>
                                        <p:tgtEl>
                                          <p:spTgt spid="1346578"/>
                                        </p:tgtEl>
                                      </p:cBhvr>
                                      <p:to x="100000" y="95000"/>
                                    </p:animScale>
                                    <p:animScale>
                                      <p:cBhvr>
                                        <p:cTn id="244" dur="207" decel="50000">
                                          <p:stCondLst>
                                            <p:cond delay="2293"/>
                                          </p:stCondLst>
                                        </p:cTn>
                                        <p:tgtEl>
                                          <p:spTgt spid="1346578"/>
                                        </p:tgtEl>
                                      </p:cBhvr>
                                      <p:to x="100000" y="100000"/>
                                    </p:animScale>
                                  </p:childTnLst>
                                </p:cTn>
                              </p:par>
                              <p:par>
                                <p:cTn id="245" presetID="26" presetClass="entr" presetSubtype="0" fill="hold" grpId="0" nodeType="withEffect">
                                  <p:stCondLst>
                                    <p:cond delay="0"/>
                                  </p:stCondLst>
                                  <p:childTnLst>
                                    <p:set>
                                      <p:cBhvr>
                                        <p:cTn id="246" dur="1" fill="hold">
                                          <p:stCondLst>
                                            <p:cond delay="0"/>
                                          </p:stCondLst>
                                        </p:cTn>
                                        <p:tgtEl>
                                          <p:spTgt spid="1346579"/>
                                        </p:tgtEl>
                                        <p:attrNameLst>
                                          <p:attrName>style.visibility</p:attrName>
                                        </p:attrNameLst>
                                      </p:cBhvr>
                                      <p:to>
                                        <p:strVal val="visible"/>
                                      </p:to>
                                    </p:set>
                                    <p:animEffect transition="in" filter="wipe(down)">
                                      <p:cBhvr>
                                        <p:cTn id="247" dur="725">
                                          <p:stCondLst>
                                            <p:cond delay="0"/>
                                          </p:stCondLst>
                                        </p:cTn>
                                        <p:tgtEl>
                                          <p:spTgt spid="1346579"/>
                                        </p:tgtEl>
                                      </p:cBhvr>
                                    </p:animEffect>
                                    <p:anim calcmode="lin" valueType="num">
                                      <p:cBhvr>
                                        <p:cTn id="248" dur="2278" tmFilter="0,0; 0.14,0.36; 0.43,0.73; 0.71,0.91; 1.0,1.0">
                                          <p:stCondLst>
                                            <p:cond delay="0"/>
                                          </p:stCondLst>
                                        </p:cTn>
                                        <p:tgtEl>
                                          <p:spTgt spid="1346579"/>
                                        </p:tgtEl>
                                        <p:attrNameLst>
                                          <p:attrName>ppt_x</p:attrName>
                                        </p:attrNameLst>
                                      </p:cBhvr>
                                      <p:tavLst>
                                        <p:tav tm="0">
                                          <p:val>
                                            <p:strVal val="#ppt_x-0.25"/>
                                          </p:val>
                                        </p:tav>
                                        <p:tav tm="100000">
                                          <p:val>
                                            <p:strVal val="#ppt_x"/>
                                          </p:val>
                                        </p:tav>
                                      </p:tavLst>
                                    </p:anim>
                                    <p:anim calcmode="lin" valueType="num">
                                      <p:cBhvr>
                                        <p:cTn id="249" dur="830" tmFilter="0.0,0.0; 0.25,0.07; 0.50,0.2; 0.75,0.467; 1.0,1.0">
                                          <p:stCondLst>
                                            <p:cond delay="0"/>
                                          </p:stCondLst>
                                        </p:cTn>
                                        <p:tgtEl>
                                          <p:spTgt spid="1346579"/>
                                        </p:tgtEl>
                                        <p:attrNameLst>
                                          <p:attrName>ppt_y</p:attrName>
                                        </p:attrNameLst>
                                      </p:cBhvr>
                                      <p:tavLst>
                                        <p:tav tm="0" fmla="#ppt_y-sin(pi*$)/3">
                                          <p:val>
                                            <p:fltVal val="0.5"/>
                                          </p:val>
                                        </p:tav>
                                        <p:tav tm="100000">
                                          <p:val>
                                            <p:fltVal val="1"/>
                                          </p:val>
                                        </p:tav>
                                      </p:tavLst>
                                    </p:anim>
                                    <p:anim calcmode="lin" valueType="num">
                                      <p:cBhvr>
                                        <p:cTn id="250" dur="830" tmFilter="0, 0; 0.125,0.2665; 0.25,0.4; 0.375,0.465; 0.5,0.5;  0.625,0.535; 0.75,0.6; 0.875,0.7335; 1,1">
                                          <p:stCondLst>
                                            <p:cond delay="830"/>
                                          </p:stCondLst>
                                        </p:cTn>
                                        <p:tgtEl>
                                          <p:spTgt spid="1346579"/>
                                        </p:tgtEl>
                                        <p:attrNameLst>
                                          <p:attrName>ppt_y</p:attrName>
                                        </p:attrNameLst>
                                      </p:cBhvr>
                                      <p:tavLst>
                                        <p:tav tm="0" fmla="#ppt_y-sin(pi*$)/9">
                                          <p:val>
                                            <p:fltVal val="0"/>
                                          </p:val>
                                        </p:tav>
                                        <p:tav tm="100000">
                                          <p:val>
                                            <p:fltVal val="1"/>
                                          </p:val>
                                        </p:tav>
                                      </p:tavLst>
                                    </p:anim>
                                    <p:anim calcmode="lin" valueType="num">
                                      <p:cBhvr>
                                        <p:cTn id="251" dur="415" tmFilter="0, 0; 0.125,0.2665; 0.25,0.4; 0.375,0.465; 0.5,0.5;  0.625,0.535; 0.75,0.6; 0.875,0.7335; 1,1">
                                          <p:stCondLst>
                                            <p:cond delay="1655"/>
                                          </p:stCondLst>
                                        </p:cTn>
                                        <p:tgtEl>
                                          <p:spTgt spid="1346579"/>
                                        </p:tgtEl>
                                        <p:attrNameLst>
                                          <p:attrName>ppt_y</p:attrName>
                                        </p:attrNameLst>
                                      </p:cBhvr>
                                      <p:tavLst>
                                        <p:tav tm="0" fmla="#ppt_y-sin(pi*$)/27">
                                          <p:val>
                                            <p:fltVal val="0"/>
                                          </p:val>
                                        </p:tav>
                                        <p:tav tm="100000">
                                          <p:val>
                                            <p:fltVal val="1"/>
                                          </p:val>
                                        </p:tav>
                                      </p:tavLst>
                                    </p:anim>
                                    <p:anim calcmode="lin" valueType="num">
                                      <p:cBhvr>
                                        <p:cTn id="252" dur="205" tmFilter="0, 0; 0.125,0.2665; 0.25,0.4; 0.375,0.465; 0.5,0.5;  0.625,0.535; 0.75,0.6; 0.875,0.7335; 1,1">
                                          <p:stCondLst>
                                            <p:cond delay="2070"/>
                                          </p:stCondLst>
                                        </p:cTn>
                                        <p:tgtEl>
                                          <p:spTgt spid="1346579"/>
                                        </p:tgtEl>
                                        <p:attrNameLst>
                                          <p:attrName>ppt_y</p:attrName>
                                        </p:attrNameLst>
                                      </p:cBhvr>
                                      <p:tavLst>
                                        <p:tav tm="0" fmla="#ppt_y-sin(pi*$)/81">
                                          <p:val>
                                            <p:fltVal val="0"/>
                                          </p:val>
                                        </p:tav>
                                        <p:tav tm="100000">
                                          <p:val>
                                            <p:fltVal val="1"/>
                                          </p:val>
                                        </p:tav>
                                      </p:tavLst>
                                    </p:anim>
                                    <p:animScale>
                                      <p:cBhvr>
                                        <p:cTn id="253" dur="32">
                                          <p:stCondLst>
                                            <p:cond delay="813"/>
                                          </p:stCondLst>
                                        </p:cTn>
                                        <p:tgtEl>
                                          <p:spTgt spid="1346579"/>
                                        </p:tgtEl>
                                      </p:cBhvr>
                                      <p:to x="100000" y="60000"/>
                                    </p:animScale>
                                    <p:animScale>
                                      <p:cBhvr>
                                        <p:cTn id="254" dur="207" decel="50000">
                                          <p:stCondLst>
                                            <p:cond delay="845"/>
                                          </p:stCondLst>
                                        </p:cTn>
                                        <p:tgtEl>
                                          <p:spTgt spid="1346579"/>
                                        </p:tgtEl>
                                      </p:cBhvr>
                                      <p:to x="100000" y="100000"/>
                                    </p:animScale>
                                    <p:animScale>
                                      <p:cBhvr>
                                        <p:cTn id="255" dur="32">
                                          <p:stCondLst>
                                            <p:cond delay="1640"/>
                                          </p:stCondLst>
                                        </p:cTn>
                                        <p:tgtEl>
                                          <p:spTgt spid="1346579"/>
                                        </p:tgtEl>
                                      </p:cBhvr>
                                      <p:to x="100000" y="80000"/>
                                    </p:animScale>
                                    <p:animScale>
                                      <p:cBhvr>
                                        <p:cTn id="256" dur="207" decel="50000">
                                          <p:stCondLst>
                                            <p:cond delay="1673"/>
                                          </p:stCondLst>
                                        </p:cTn>
                                        <p:tgtEl>
                                          <p:spTgt spid="1346579"/>
                                        </p:tgtEl>
                                      </p:cBhvr>
                                      <p:to x="100000" y="100000"/>
                                    </p:animScale>
                                    <p:animScale>
                                      <p:cBhvr>
                                        <p:cTn id="257" dur="32">
                                          <p:stCondLst>
                                            <p:cond delay="2053"/>
                                          </p:stCondLst>
                                        </p:cTn>
                                        <p:tgtEl>
                                          <p:spTgt spid="1346579"/>
                                        </p:tgtEl>
                                      </p:cBhvr>
                                      <p:to x="100000" y="90000"/>
                                    </p:animScale>
                                    <p:animScale>
                                      <p:cBhvr>
                                        <p:cTn id="258" dur="207" decel="50000">
                                          <p:stCondLst>
                                            <p:cond delay="2085"/>
                                          </p:stCondLst>
                                        </p:cTn>
                                        <p:tgtEl>
                                          <p:spTgt spid="1346579"/>
                                        </p:tgtEl>
                                      </p:cBhvr>
                                      <p:to x="100000" y="100000"/>
                                    </p:animScale>
                                    <p:animScale>
                                      <p:cBhvr>
                                        <p:cTn id="259" dur="32">
                                          <p:stCondLst>
                                            <p:cond delay="2260"/>
                                          </p:stCondLst>
                                        </p:cTn>
                                        <p:tgtEl>
                                          <p:spTgt spid="1346579"/>
                                        </p:tgtEl>
                                      </p:cBhvr>
                                      <p:to x="100000" y="95000"/>
                                    </p:animScale>
                                    <p:animScale>
                                      <p:cBhvr>
                                        <p:cTn id="260" dur="207" decel="50000">
                                          <p:stCondLst>
                                            <p:cond delay="2293"/>
                                          </p:stCondLst>
                                        </p:cTn>
                                        <p:tgtEl>
                                          <p:spTgt spid="1346579"/>
                                        </p:tgtEl>
                                      </p:cBhvr>
                                      <p:to x="100000" y="100000"/>
                                    </p:animScale>
                                  </p:childTnLst>
                                </p:cTn>
                              </p:par>
                              <p:par>
                                <p:cTn id="261" presetID="26" presetClass="entr" presetSubtype="0" fill="hold" grpId="0" nodeType="withEffect">
                                  <p:stCondLst>
                                    <p:cond delay="0"/>
                                  </p:stCondLst>
                                  <p:childTnLst>
                                    <p:set>
                                      <p:cBhvr>
                                        <p:cTn id="262" dur="1" fill="hold">
                                          <p:stCondLst>
                                            <p:cond delay="0"/>
                                          </p:stCondLst>
                                        </p:cTn>
                                        <p:tgtEl>
                                          <p:spTgt spid="1346580"/>
                                        </p:tgtEl>
                                        <p:attrNameLst>
                                          <p:attrName>style.visibility</p:attrName>
                                        </p:attrNameLst>
                                      </p:cBhvr>
                                      <p:to>
                                        <p:strVal val="visible"/>
                                      </p:to>
                                    </p:set>
                                    <p:animEffect transition="in" filter="wipe(down)">
                                      <p:cBhvr>
                                        <p:cTn id="263" dur="725">
                                          <p:stCondLst>
                                            <p:cond delay="0"/>
                                          </p:stCondLst>
                                        </p:cTn>
                                        <p:tgtEl>
                                          <p:spTgt spid="1346580"/>
                                        </p:tgtEl>
                                      </p:cBhvr>
                                    </p:animEffect>
                                    <p:anim calcmode="lin" valueType="num">
                                      <p:cBhvr>
                                        <p:cTn id="264" dur="2278" tmFilter="0,0; 0.14,0.36; 0.43,0.73; 0.71,0.91; 1.0,1.0">
                                          <p:stCondLst>
                                            <p:cond delay="0"/>
                                          </p:stCondLst>
                                        </p:cTn>
                                        <p:tgtEl>
                                          <p:spTgt spid="1346580"/>
                                        </p:tgtEl>
                                        <p:attrNameLst>
                                          <p:attrName>ppt_x</p:attrName>
                                        </p:attrNameLst>
                                      </p:cBhvr>
                                      <p:tavLst>
                                        <p:tav tm="0">
                                          <p:val>
                                            <p:strVal val="#ppt_x-0.25"/>
                                          </p:val>
                                        </p:tav>
                                        <p:tav tm="100000">
                                          <p:val>
                                            <p:strVal val="#ppt_x"/>
                                          </p:val>
                                        </p:tav>
                                      </p:tavLst>
                                    </p:anim>
                                    <p:anim calcmode="lin" valueType="num">
                                      <p:cBhvr>
                                        <p:cTn id="265" dur="830" tmFilter="0.0,0.0; 0.25,0.07; 0.50,0.2; 0.75,0.467; 1.0,1.0">
                                          <p:stCondLst>
                                            <p:cond delay="0"/>
                                          </p:stCondLst>
                                        </p:cTn>
                                        <p:tgtEl>
                                          <p:spTgt spid="1346580"/>
                                        </p:tgtEl>
                                        <p:attrNameLst>
                                          <p:attrName>ppt_y</p:attrName>
                                        </p:attrNameLst>
                                      </p:cBhvr>
                                      <p:tavLst>
                                        <p:tav tm="0" fmla="#ppt_y-sin(pi*$)/3">
                                          <p:val>
                                            <p:fltVal val="0.5"/>
                                          </p:val>
                                        </p:tav>
                                        <p:tav tm="100000">
                                          <p:val>
                                            <p:fltVal val="1"/>
                                          </p:val>
                                        </p:tav>
                                      </p:tavLst>
                                    </p:anim>
                                    <p:anim calcmode="lin" valueType="num">
                                      <p:cBhvr>
                                        <p:cTn id="266" dur="830" tmFilter="0, 0; 0.125,0.2665; 0.25,0.4; 0.375,0.465; 0.5,0.5;  0.625,0.535; 0.75,0.6; 0.875,0.7335; 1,1">
                                          <p:stCondLst>
                                            <p:cond delay="830"/>
                                          </p:stCondLst>
                                        </p:cTn>
                                        <p:tgtEl>
                                          <p:spTgt spid="1346580"/>
                                        </p:tgtEl>
                                        <p:attrNameLst>
                                          <p:attrName>ppt_y</p:attrName>
                                        </p:attrNameLst>
                                      </p:cBhvr>
                                      <p:tavLst>
                                        <p:tav tm="0" fmla="#ppt_y-sin(pi*$)/9">
                                          <p:val>
                                            <p:fltVal val="0"/>
                                          </p:val>
                                        </p:tav>
                                        <p:tav tm="100000">
                                          <p:val>
                                            <p:fltVal val="1"/>
                                          </p:val>
                                        </p:tav>
                                      </p:tavLst>
                                    </p:anim>
                                    <p:anim calcmode="lin" valueType="num">
                                      <p:cBhvr>
                                        <p:cTn id="267" dur="415" tmFilter="0, 0; 0.125,0.2665; 0.25,0.4; 0.375,0.465; 0.5,0.5;  0.625,0.535; 0.75,0.6; 0.875,0.7335; 1,1">
                                          <p:stCondLst>
                                            <p:cond delay="1655"/>
                                          </p:stCondLst>
                                        </p:cTn>
                                        <p:tgtEl>
                                          <p:spTgt spid="1346580"/>
                                        </p:tgtEl>
                                        <p:attrNameLst>
                                          <p:attrName>ppt_y</p:attrName>
                                        </p:attrNameLst>
                                      </p:cBhvr>
                                      <p:tavLst>
                                        <p:tav tm="0" fmla="#ppt_y-sin(pi*$)/27">
                                          <p:val>
                                            <p:fltVal val="0"/>
                                          </p:val>
                                        </p:tav>
                                        <p:tav tm="100000">
                                          <p:val>
                                            <p:fltVal val="1"/>
                                          </p:val>
                                        </p:tav>
                                      </p:tavLst>
                                    </p:anim>
                                    <p:anim calcmode="lin" valueType="num">
                                      <p:cBhvr>
                                        <p:cTn id="268" dur="205" tmFilter="0, 0; 0.125,0.2665; 0.25,0.4; 0.375,0.465; 0.5,0.5;  0.625,0.535; 0.75,0.6; 0.875,0.7335; 1,1">
                                          <p:stCondLst>
                                            <p:cond delay="2070"/>
                                          </p:stCondLst>
                                        </p:cTn>
                                        <p:tgtEl>
                                          <p:spTgt spid="1346580"/>
                                        </p:tgtEl>
                                        <p:attrNameLst>
                                          <p:attrName>ppt_y</p:attrName>
                                        </p:attrNameLst>
                                      </p:cBhvr>
                                      <p:tavLst>
                                        <p:tav tm="0" fmla="#ppt_y-sin(pi*$)/81">
                                          <p:val>
                                            <p:fltVal val="0"/>
                                          </p:val>
                                        </p:tav>
                                        <p:tav tm="100000">
                                          <p:val>
                                            <p:fltVal val="1"/>
                                          </p:val>
                                        </p:tav>
                                      </p:tavLst>
                                    </p:anim>
                                    <p:animScale>
                                      <p:cBhvr>
                                        <p:cTn id="269" dur="32">
                                          <p:stCondLst>
                                            <p:cond delay="813"/>
                                          </p:stCondLst>
                                        </p:cTn>
                                        <p:tgtEl>
                                          <p:spTgt spid="1346580"/>
                                        </p:tgtEl>
                                      </p:cBhvr>
                                      <p:to x="100000" y="60000"/>
                                    </p:animScale>
                                    <p:animScale>
                                      <p:cBhvr>
                                        <p:cTn id="270" dur="207" decel="50000">
                                          <p:stCondLst>
                                            <p:cond delay="845"/>
                                          </p:stCondLst>
                                        </p:cTn>
                                        <p:tgtEl>
                                          <p:spTgt spid="1346580"/>
                                        </p:tgtEl>
                                      </p:cBhvr>
                                      <p:to x="100000" y="100000"/>
                                    </p:animScale>
                                    <p:animScale>
                                      <p:cBhvr>
                                        <p:cTn id="271" dur="32">
                                          <p:stCondLst>
                                            <p:cond delay="1640"/>
                                          </p:stCondLst>
                                        </p:cTn>
                                        <p:tgtEl>
                                          <p:spTgt spid="1346580"/>
                                        </p:tgtEl>
                                      </p:cBhvr>
                                      <p:to x="100000" y="80000"/>
                                    </p:animScale>
                                    <p:animScale>
                                      <p:cBhvr>
                                        <p:cTn id="272" dur="207" decel="50000">
                                          <p:stCondLst>
                                            <p:cond delay="1673"/>
                                          </p:stCondLst>
                                        </p:cTn>
                                        <p:tgtEl>
                                          <p:spTgt spid="1346580"/>
                                        </p:tgtEl>
                                      </p:cBhvr>
                                      <p:to x="100000" y="100000"/>
                                    </p:animScale>
                                    <p:animScale>
                                      <p:cBhvr>
                                        <p:cTn id="273" dur="32">
                                          <p:stCondLst>
                                            <p:cond delay="2053"/>
                                          </p:stCondLst>
                                        </p:cTn>
                                        <p:tgtEl>
                                          <p:spTgt spid="1346580"/>
                                        </p:tgtEl>
                                      </p:cBhvr>
                                      <p:to x="100000" y="90000"/>
                                    </p:animScale>
                                    <p:animScale>
                                      <p:cBhvr>
                                        <p:cTn id="274" dur="207" decel="50000">
                                          <p:stCondLst>
                                            <p:cond delay="2085"/>
                                          </p:stCondLst>
                                        </p:cTn>
                                        <p:tgtEl>
                                          <p:spTgt spid="1346580"/>
                                        </p:tgtEl>
                                      </p:cBhvr>
                                      <p:to x="100000" y="100000"/>
                                    </p:animScale>
                                    <p:animScale>
                                      <p:cBhvr>
                                        <p:cTn id="275" dur="32">
                                          <p:stCondLst>
                                            <p:cond delay="2260"/>
                                          </p:stCondLst>
                                        </p:cTn>
                                        <p:tgtEl>
                                          <p:spTgt spid="1346580"/>
                                        </p:tgtEl>
                                      </p:cBhvr>
                                      <p:to x="100000" y="95000"/>
                                    </p:animScale>
                                    <p:animScale>
                                      <p:cBhvr>
                                        <p:cTn id="276" dur="207" decel="50000">
                                          <p:stCondLst>
                                            <p:cond delay="2293"/>
                                          </p:stCondLst>
                                        </p:cTn>
                                        <p:tgtEl>
                                          <p:spTgt spid="1346580"/>
                                        </p:tgtEl>
                                      </p:cBhvr>
                                      <p:to x="100000" y="100000"/>
                                    </p:animScale>
                                  </p:childTnLst>
                                </p:cTn>
                              </p:par>
                              <p:par>
                                <p:cTn id="277" presetID="26" presetClass="entr" presetSubtype="0" fill="hold" grpId="0" nodeType="withEffect">
                                  <p:stCondLst>
                                    <p:cond delay="0"/>
                                  </p:stCondLst>
                                  <p:childTnLst>
                                    <p:set>
                                      <p:cBhvr>
                                        <p:cTn id="278" dur="1" fill="hold">
                                          <p:stCondLst>
                                            <p:cond delay="0"/>
                                          </p:stCondLst>
                                        </p:cTn>
                                        <p:tgtEl>
                                          <p:spTgt spid="1346581"/>
                                        </p:tgtEl>
                                        <p:attrNameLst>
                                          <p:attrName>style.visibility</p:attrName>
                                        </p:attrNameLst>
                                      </p:cBhvr>
                                      <p:to>
                                        <p:strVal val="visible"/>
                                      </p:to>
                                    </p:set>
                                    <p:animEffect transition="in" filter="wipe(down)">
                                      <p:cBhvr>
                                        <p:cTn id="279" dur="725">
                                          <p:stCondLst>
                                            <p:cond delay="0"/>
                                          </p:stCondLst>
                                        </p:cTn>
                                        <p:tgtEl>
                                          <p:spTgt spid="1346581"/>
                                        </p:tgtEl>
                                      </p:cBhvr>
                                    </p:animEffect>
                                    <p:anim calcmode="lin" valueType="num">
                                      <p:cBhvr>
                                        <p:cTn id="280" dur="2278" tmFilter="0,0; 0.14,0.36; 0.43,0.73; 0.71,0.91; 1.0,1.0">
                                          <p:stCondLst>
                                            <p:cond delay="0"/>
                                          </p:stCondLst>
                                        </p:cTn>
                                        <p:tgtEl>
                                          <p:spTgt spid="1346581"/>
                                        </p:tgtEl>
                                        <p:attrNameLst>
                                          <p:attrName>ppt_x</p:attrName>
                                        </p:attrNameLst>
                                      </p:cBhvr>
                                      <p:tavLst>
                                        <p:tav tm="0">
                                          <p:val>
                                            <p:strVal val="#ppt_x-0.25"/>
                                          </p:val>
                                        </p:tav>
                                        <p:tav tm="100000">
                                          <p:val>
                                            <p:strVal val="#ppt_x"/>
                                          </p:val>
                                        </p:tav>
                                      </p:tavLst>
                                    </p:anim>
                                    <p:anim calcmode="lin" valueType="num">
                                      <p:cBhvr>
                                        <p:cTn id="281" dur="830" tmFilter="0.0,0.0; 0.25,0.07; 0.50,0.2; 0.75,0.467; 1.0,1.0">
                                          <p:stCondLst>
                                            <p:cond delay="0"/>
                                          </p:stCondLst>
                                        </p:cTn>
                                        <p:tgtEl>
                                          <p:spTgt spid="1346581"/>
                                        </p:tgtEl>
                                        <p:attrNameLst>
                                          <p:attrName>ppt_y</p:attrName>
                                        </p:attrNameLst>
                                      </p:cBhvr>
                                      <p:tavLst>
                                        <p:tav tm="0" fmla="#ppt_y-sin(pi*$)/3">
                                          <p:val>
                                            <p:fltVal val="0.5"/>
                                          </p:val>
                                        </p:tav>
                                        <p:tav tm="100000">
                                          <p:val>
                                            <p:fltVal val="1"/>
                                          </p:val>
                                        </p:tav>
                                      </p:tavLst>
                                    </p:anim>
                                    <p:anim calcmode="lin" valueType="num">
                                      <p:cBhvr>
                                        <p:cTn id="282" dur="830" tmFilter="0, 0; 0.125,0.2665; 0.25,0.4; 0.375,0.465; 0.5,0.5;  0.625,0.535; 0.75,0.6; 0.875,0.7335; 1,1">
                                          <p:stCondLst>
                                            <p:cond delay="830"/>
                                          </p:stCondLst>
                                        </p:cTn>
                                        <p:tgtEl>
                                          <p:spTgt spid="1346581"/>
                                        </p:tgtEl>
                                        <p:attrNameLst>
                                          <p:attrName>ppt_y</p:attrName>
                                        </p:attrNameLst>
                                      </p:cBhvr>
                                      <p:tavLst>
                                        <p:tav tm="0" fmla="#ppt_y-sin(pi*$)/9">
                                          <p:val>
                                            <p:fltVal val="0"/>
                                          </p:val>
                                        </p:tav>
                                        <p:tav tm="100000">
                                          <p:val>
                                            <p:fltVal val="1"/>
                                          </p:val>
                                        </p:tav>
                                      </p:tavLst>
                                    </p:anim>
                                    <p:anim calcmode="lin" valueType="num">
                                      <p:cBhvr>
                                        <p:cTn id="283" dur="415" tmFilter="0, 0; 0.125,0.2665; 0.25,0.4; 0.375,0.465; 0.5,0.5;  0.625,0.535; 0.75,0.6; 0.875,0.7335; 1,1">
                                          <p:stCondLst>
                                            <p:cond delay="1655"/>
                                          </p:stCondLst>
                                        </p:cTn>
                                        <p:tgtEl>
                                          <p:spTgt spid="1346581"/>
                                        </p:tgtEl>
                                        <p:attrNameLst>
                                          <p:attrName>ppt_y</p:attrName>
                                        </p:attrNameLst>
                                      </p:cBhvr>
                                      <p:tavLst>
                                        <p:tav tm="0" fmla="#ppt_y-sin(pi*$)/27">
                                          <p:val>
                                            <p:fltVal val="0"/>
                                          </p:val>
                                        </p:tav>
                                        <p:tav tm="100000">
                                          <p:val>
                                            <p:fltVal val="1"/>
                                          </p:val>
                                        </p:tav>
                                      </p:tavLst>
                                    </p:anim>
                                    <p:anim calcmode="lin" valueType="num">
                                      <p:cBhvr>
                                        <p:cTn id="284" dur="205" tmFilter="0, 0; 0.125,0.2665; 0.25,0.4; 0.375,0.465; 0.5,0.5;  0.625,0.535; 0.75,0.6; 0.875,0.7335; 1,1">
                                          <p:stCondLst>
                                            <p:cond delay="2070"/>
                                          </p:stCondLst>
                                        </p:cTn>
                                        <p:tgtEl>
                                          <p:spTgt spid="1346581"/>
                                        </p:tgtEl>
                                        <p:attrNameLst>
                                          <p:attrName>ppt_y</p:attrName>
                                        </p:attrNameLst>
                                      </p:cBhvr>
                                      <p:tavLst>
                                        <p:tav tm="0" fmla="#ppt_y-sin(pi*$)/81">
                                          <p:val>
                                            <p:fltVal val="0"/>
                                          </p:val>
                                        </p:tav>
                                        <p:tav tm="100000">
                                          <p:val>
                                            <p:fltVal val="1"/>
                                          </p:val>
                                        </p:tav>
                                      </p:tavLst>
                                    </p:anim>
                                    <p:animScale>
                                      <p:cBhvr>
                                        <p:cTn id="285" dur="32">
                                          <p:stCondLst>
                                            <p:cond delay="813"/>
                                          </p:stCondLst>
                                        </p:cTn>
                                        <p:tgtEl>
                                          <p:spTgt spid="1346581"/>
                                        </p:tgtEl>
                                      </p:cBhvr>
                                      <p:to x="100000" y="60000"/>
                                    </p:animScale>
                                    <p:animScale>
                                      <p:cBhvr>
                                        <p:cTn id="286" dur="207" decel="50000">
                                          <p:stCondLst>
                                            <p:cond delay="845"/>
                                          </p:stCondLst>
                                        </p:cTn>
                                        <p:tgtEl>
                                          <p:spTgt spid="1346581"/>
                                        </p:tgtEl>
                                      </p:cBhvr>
                                      <p:to x="100000" y="100000"/>
                                    </p:animScale>
                                    <p:animScale>
                                      <p:cBhvr>
                                        <p:cTn id="287" dur="32">
                                          <p:stCondLst>
                                            <p:cond delay="1640"/>
                                          </p:stCondLst>
                                        </p:cTn>
                                        <p:tgtEl>
                                          <p:spTgt spid="1346581"/>
                                        </p:tgtEl>
                                      </p:cBhvr>
                                      <p:to x="100000" y="80000"/>
                                    </p:animScale>
                                    <p:animScale>
                                      <p:cBhvr>
                                        <p:cTn id="288" dur="207" decel="50000">
                                          <p:stCondLst>
                                            <p:cond delay="1673"/>
                                          </p:stCondLst>
                                        </p:cTn>
                                        <p:tgtEl>
                                          <p:spTgt spid="1346581"/>
                                        </p:tgtEl>
                                      </p:cBhvr>
                                      <p:to x="100000" y="100000"/>
                                    </p:animScale>
                                    <p:animScale>
                                      <p:cBhvr>
                                        <p:cTn id="289" dur="32">
                                          <p:stCondLst>
                                            <p:cond delay="2053"/>
                                          </p:stCondLst>
                                        </p:cTn>
                                        <p:tgtEl>
                                          <p:spTgt spid="1346581"/>
                                        </p:tgtEl>
                                      </p:cBhvr>
                                      <p:to x="100000" y="90000"/>
                                    </p:animScale>
                                    <p:animScale>
                                      <p:cBhvr>
                                        <p:cTn id="290" dur="207" decel="50000">
                                          <p:stCondLst>
                                            <p:cond delay="2085"/>
                                          </p:stCondLst>
                                        </p:cTn>
                                        <p:tgtEl>
                                          <p:spTgt spid="1346581"/>
                                        </p:tgtEl>
                                      </p:cBhvr>
                                      <p:to x="100000" y="100000"/>
                                    </p:animScale>
                                    <p:animScale>
                                      <p:cBhvr>
                                        <p:cTn id="291" dur="32">
                                          <p:stCondLst>
                                            <p:cond delay="2260"/>
                                          </p:stCondLst>
                                        </p:cTn>
                                        <p:tgtEl>
                                          <p:spTgt spid="1346581"/>
                                        </p:tgtEl>
                                      </p:cBhvr>
                                      <p:to x="100000" y="95000"/>
                                    </p:animScale>
                                    <p:animScale>
                                      <p:cBhvr>
                                        <p:cTn id="292" dur="207" decel="50000">
                                          <p:stCondLst>
                                            <p:cond delay="2293"/>
                                          </p:stCondLst>
                                        </p:cTn>
                                        <p:tgtEl>
                                          <p:spTgt spid="1346581"/>
                                        </p:tgtEl>
                                      </p:cBhvr>
                                      <p:to x="100000" y="100000"/>
                                    </p:animScale>
                                  </p:childTnLst>
                                </p:cTn>
                              </p:par>
                              <p:par>
                                <p:cTn id="293" presetID="26" presetClass="entr" presetSubtype="0" fill="hold" grpId="0" nodeType="withEffect">
                                  <p:stCondLst>
                                    <p:cond delay="0"/>
                                  </p:stCondLst>
                                  <p:childTnLst>
                                    <p:set>
                                      <p:cBhvr>
                                        <p:cTn id="294" dur="1" fill="hold">
                                          <p:stCondLst>
                                            <p:cond delay="0"/>
                                          </p:stCondLst>
                                        </p:cTn>
                                        <p:tgtEl>
                                          <p:spTgt spid="1346582"/>
                                        </p:tgtEl>
                                        <p:attrNameLst>
                                          <p:attrName>style.visibility</p:attrName>
                                        </p:attrNameLst>
                                      </p:cBhvr>
                                      <p:to>
                                        <p:strVal val="visible"/>
                                      </p:to>
                                    </p:set>
                                    <p:animEffect transition="in" filter="wipe(down)">
                                      <p:cBhvr>
                                        <p:cTn id="295" dur="725">
                                          <p:stCondLst>
                                            <p:cond delay="0"/>
                                          </p:stCondLst>
                                        </p:cTn>
                                        <p:tgtEl>
                                          <p:spTgt spid="1346582"/>
                                        </p:tgtEl>
                                      </p:cBhvr>
                                    </p:animEffect>
                                    <p:anim calcmode="lin" valueType="num">
                                      <p:cBhvr>
                                        <p:cTn id="296" dur="2278" tmFilter="0,0; 0.14,0.36; 0.43,0.73; 0.71,0.91; 1.0,1.0">
                                          <p:stCondLst>
                                            <p:cond delay="0"/>
                                          </p:stCondLst>
                                        </p:cTn>
                                        <p:tgtEl>
                                          <p:spTgt spid="1346582"/>
                                        </p:tgtEl>
                                        <p:attrNameLst>
                                          <p:attrName>ppt_x</p:attrName>
                                        </p:attrNameLst>
                                      </p:cBhvr>
                                      <p:tavLst>
                                        <p:tav tm="0">
                                          <p:val>
                                            <p:strVal val="#ppt_x-0.25"/>
                                          </p:val>
                                        </p:tav>
                                        <p:tav tm="100000">
                                          <p:val>
                                            <p:strVal val="#ppt_x"/>
                                          </p:val>
                                        </p:tav>
                                      </p:tavLst>
                                    </p:anim>
                                    <p:anim calcmode="lin" valueType="num">
                                      <p:cBhvr>
                                        <p:cTn id="297" dur="830" tmFilter="0.0,0.0; 0.25,0.07; 0.50,0.2; 0.75,0.467; 1.0,1.0">
                                          <p:stCondLst>
                                            <p:cond delay="0"/>
                                          </p:stCondLst>
                                        </p:cTn>
                                        <p:tgtEl>
                                          <p:spTgt spid="1346582"/>
                                        </p:tgtEl>
                                        <p:attrNameLst>
                                          <p:attrName>ppt_y</p:attrName>
                                        </p:attrNameLst>
                                      </p:cBhvr>
                                      <p:tavLst>
                                        <p:tav tm="0" fmla="#ppt_y-sin(pi*$)/3">
                                          <p:val>
                                            <p:fltVal val="0.5"/>
                                          </p:val>
                                        </p:tav>
                                        <p:tav tm="100000">
                                          <p:val>
                                            <p:fltVal val="1"/>
                                          </p:val>
                                        </p:tav>
                                      </p:tavLst>
                                    </p:anim>
                                    <p:anim calcmode="lin" valueType="num">
                                      <p:cBhvr>
                                        <p:cTn id="298" dur="830" tmFilter="0, 0; 0.125,0.2665; 0.25,0.4; 0.375,0.465; 0.5,0.5;  0.625,0.535; 0.75,0.6; 0.875,0.7335; 1,1">
                                          <p:stCondLst>
                                            <p:cond delay="830"/>
                                          </p:stCondLst>
                                        </p:cTn>
                                        <p:tgtEl>
                                          <p:spTgt spid="1346582"/>
                                        </p:tgtEl>
                                        <p:attrNameLst>
                                          <p:attrName>ppt_y</p:attrName>
                                        </p:attrNameLst>
                                      </p:cBhvr>
                                      <p:tavLst>
                                        <p:tav tm="0" fmla="#ppt_y-sin(pi*$)/9">
                                          <p:val>
                                            <p:fltVal val="0"/>
                                          </p:val>
                                        </p:tav>
                                        <p:tav tm="100000">
                                          <p:val>
                                            <p:fltVal val="1"/>
                                          </p:val>
                                        </p:tav>
                                      </p:tavLst>
                                    </p:anim>
                                    <p:anim calcmode="lin" valueType="num">
                                      <p:cBhvr>
                                        <p:cTn id="299" dur="415" tmFilter="0, 0; 0.125,0.2665; 0.25,0.4; 0.375,0.465; 0.5,0.5;  0.625,0.535; 0.75,0.6; 0.875,0.7335; 1,1">
                                          <p:stCondLst>
                                            <p:cond delay="1655"/>
                                          </p:stCondLst>
                                        </p:cTn>
                                        <p:tgtEl>
                                          <p:spTgt spid="1346582"/>
                                        </p:tgtEl>
                                        <p:attrNameLst>
                                          <p:attrName>ppt_y</p:attrName>
                                        </p:attrNameLst>
                                      </p:cBhvr>
                                      <p:tavLst>
                                        <p:tav tm="0" fmla="#ppt_y-sin(pi*$)/27">
                                          <p:val>
                                            <p:fltVal val="0"/>
                                          </p:val>
                                        </p:tav>
                                        <p:tav tm="100000">
                                          <p:val>
                                            <p:fltVal val="1"/>
                                          </p:val>
                                        </p:tav>
                                      </p:tavLst>
                                    </p:anim>
                                    <p:anim calcmode="lin" valueType="num">
                                      <p:cBhvr>
                                        <p:cTn id="300" dur="205" tmFilter="0, 0; 0.125,0.2665; 0.25,0.4; 0.375,0.465; 0.5,0.5;  0.625,0.535; 0.75,0.6; 0.875,0.7335; 1,1">
                                          <p:stCondLst>
                                            <p:cond delay="2070"/>
                                          </p:stCondLst>
                                        </p:cTn>
                                        <p:tgtEl>
                                          <p:spTgt spid="1346582"/>
                                        </p:tgtEl>
                                        <p:attrNameLst>
                                          <p:attrName>ppt_y</p:attrName>
                                        </p:attrNameLst>
                                      </p:cBhvr>
                                      <p:tavLst>
                                        <p:tav tm="0" fmla="#ppt_y-sin(pi*$)/81">
                                          <p:val>
                                            <p:fltVal val="0"/>
                                          </p:val>
                                        </p:tav>
                                        <p:tav tm="100000">
                                          <p:val>
                                            <p:fltVal val="1"/>
                                          </p:val>
                                        </p:tav>
                                      </p:tavLst>
                                    </p:anim>
                                    <p:animScale>
                                      <p:cBhvr>
                                        <p:cTn id="301" dur="32">
                                          <p:stCondLst>
                                            <p:cond delay="813"/>
                                          </p:stCondLst>
                                        </p:cTn>
                                        <p:tgtEl>
                                          <p:spTgt spid="1346582"/>
                                        </p:tgtEl>
                                      </p:cBhvr>
                                      <p:to x="100000" y="60000"/>
                                    </p:animScale>
                                    <p:animScale>
                                      <p:cBhvr>
                                        <p:cTn id="302" dur="207" decel="50000">
                                          <p:stCondLst>
                                            <p:cond delay="845"/>
                                          </p:stCondLst>
                                        </p:cTn>
                                        <p:tgtEl>
                                          <p:spTgt spid="1346582"/>
                                        </p:tgtEl>
                                      </p:cBhvr>
                                      <p:to x="100000" y="100000"/>
                                    </p:animScale>
                                    <p:animScale>
                                      <p:cBhvr>
                                        <p:cTn id="303" dur="32">
                                          <p:stCondLst>
                                            <p:cond delay="1640"/>
                                          </p:stCondLst>
                                        </p:cTn>
                                        <p:tgtEl>
                                          <p:spTgt spid="1346582"/>
                                        </p:tgtEl>
                                      </p:cBhvr>
                                      <p:to x="100000" y="80000"/>
                                    </p:animScale>
                                    <p:animScale>
                                      <p:cBhvr>
                                        <p:cTn id="304" dur="207" decel="50000">
                                          <p:stCondLst>
                                            <p:cond delay="1673"/>
                                          </p:stCondLst>
                                        </p:cTn>
                                        <p:tgtEl>
                                          <p:spTgt spid="1346582"/>
                                        </p:tgtEl>
                                      </p:cBhvr>
                                      <p:to x="100000" y="100000"/>
                                    </p:animScale>
                                    <p:animScale>
                                      <p:cBhvr>
                                        <p:cTn id="305" dur="32">
                                          <p:stCondLst>
                                            <p:cond delay="2053"/>
                                          </p:stCondLst>
                                        </p:cTn>
                                        <p:tgtEl>
                                          <p:spTgt spid="1346582"/>
                                        </p:tgtEl>
                                      </p:cBhvr>
                                      <p:to x="100000" y="90000"/>
                                    </p:animScale>
                                    <p:animScale>
                                      <p:cBhvr>
                                        <p:cTn id="306" dur="207" decel="50000">
                                          <p:stCondLst>
                                            <p:cond delay="2085"/>
                                          </p:stCondLst>
                                        </p:cTn>
                                        <p:tgtEl>
                                          <p:spTgt spid="1346582"/>
                                        </p:tgtEl>
                                      </p:cBhvr>
                                      <p:to x="100000" y="100000"/>
                                    </p:animScale>
                                    <p:animScale>
                                      <p:cBhvr>
                                        <p:cTn id="307" dur="32">
                                          <p:stCondLst>
                                            <p:cond delay="2260"/>
                                          </p:stCondLst>
                                        </p:cTn>
                                        <p:tgtEl>
                                          <p:spTgt spid="1346582"/>
                                        </p:tgtEl>
                                      </p:cBhvr>
                                      <p:to x="100000" y="95000"/>
                                    </p:animScale>
                                    <p:animScale>
                                      <p:cBhvr>
                                        <p:cTn id="308" dur="207" decel="50000">
                                          <p:stCondLst>
                                            <p:cond delay="2293"/>
                                          </p:stCondLst>
                                        </p:cTn>
                                        <p:tgtEl>
                                          <p:spTgt spid="1346582"/>
                                        </p:tgtEl>
                                      </p:cBhvr>
                                      <p:to x="100000" y="100000"/>
                                    </p:animScale>
                                  </p:childTnLst>
                                </p:cTn>
                              </p:par>
                              <p:par>
                                <p:cTn id="309" presetID="26" presetClass="entr" presetSubtype="0" fill="hold" grpId="0" nodeType="withEffect">
                                  <p:stCondLst>
                                    <p:cond delay="0"/>
                                  </p:stCondLst>
                                  <p:childTnLst>
                                    <p:set>
                                      <p:cBhvr>
                                        <p:cTn id="310" dur="1" fill="hold">
                                          <p:stCondLst>
                                            <p:cond delay="0"/>
                                          </p:stCondLst>
                                        </p:cTn>
                                        <p:tgtEl>
                                          <p:spTgt spid="1346583"/>
                                        </p:tgtEl>
                                        <p:attrNameLst>
                                          <p:attrName>style.visibility</p:attrName>
                                        </p:attrNameLst>
                                      </p:cBhvr>
                                      <p:to>
                                        <p:strVal val="visible"/>
                                      </p:to>
                                    </p:set>
                                    <p:animEffect transition="in" filter="wipe(down)">
                                      <p:cBhvr>
                                        <p:cTn id="311" dur="725">
                                          <p:stCondLst>
                                            <p:cond delay="0"/>
                                          </p:stCondLst>
                                        </p:cTn>
                                        <p:tgtEl>
                                          <p:spTgt spid="1346583"/>
                                        </p:tgtEl>
                                      </p:cBhvr>
                                    </p:animEffect>
                                    <p:anim calcmode="lin" valueType="num">
                                      <p:cBhvr>
                                        <p:cTn id="312" dur="2278" tmFilter="0,0; 0.14,0.36; 0.43,0.73; 0.71,0.91; 1.0,1.0">
                                          <p:stCondLst>
                                            <p:cond delay="0"/>
                                          </p:stCondLst>
                                        </p:cTn>
                                        <p:tgtEl>
                                          <p:spTgt spid="1346583"/>
                                        </p:tgtEl>
                                        <p:attrNameLst>
                                          <p:attrName>ppt_x</p:attrName>
                                        </p:attrNameLst>
                                      </p:cBhvr>
                                      <p:tavLst>
                                        <p:tav tm="0">
                                          <p:val>
                                            <p:strVal val="#ppt_x-0.25"/>
                                          </p:val>
                                        </p:tav>
                                        <p:tav tm="100000">
                                          <p:val>
                                            <p:strVal val="#ppt_x"/>
                                          </p:val>
                                        </p:tav>
                                      </p:tavLst>
                                    </p:anim>
                                    <p:anim calcmode="lin" valueType="num">
                                      <p:cBhvr>
                                        <p:cTn id="313" dur="830" tmFilter="0.0,0.0; 0.25,0.07; 0.50,0.2; 0.75,0.467; 1.0,1.0">
                                          <p:stCondLst>
                                            <p:cond delay="0"/>
                                          </p:stCondLst>
                                        </p:cTn>
                                        <p:tgtEl>
                                          <p:spTgt spid="1346583"/>
                                        </p:tgtEl>
                                        <p:attrNameLst>
                                          <p:attrName>ppt_y</p:attrName>
                                        </p:attrNameLst>
                                      </p:cBhvr>
                                      <p:tavLst>
                                        <p:tav tm="0" fmla="#ppt_y-sin(pi*$)/3">
                                          <p:val>
                                            <p:fltVal val="0.5"/>
                                          </p:val>
                                        </p:tav>
                                        <p:tav tm="100000">
                                          <p:val>
                                            <p:fltVal val="1"/>
                                          </p:val>
                                        </p:tav>
                                      </p:tavLst>
                                    </p:anim>
                                    <p:anim calcmode="lin" valueType="num">
                                      <p:cBhvr>
                                        <p:cTn id="314" dur="830" tmFilter="0, 0; 0.125,0.2665; 0.25,0.4; 0.375,0.465; 0.5,0.5;  0.625,0.535; 0.75,0.6; 0.875,0.7335; 1,1">
                                          <p:stCondLst>
                                            <p:cond delay="830"/>
                                          </p:stCondLst>
                                        </p:cTn>
                                        <p:tgtEl>
                                          <p:spTgt spid="1346583"/>
                                        </p:tgtEl>
                                        <p:attrNameLst>
                                          <p:attrName>ppt_y</p:attrName>
                                        </p:attrNameLst>
                                      </p:cBhvr>
                                      <p:tavLst>
                                        <p:tav tm="0" fmla="#ppt_y-sin(pi*$)/9">
                                          <p:val>
                                            <p:fltVal val="0"/>
                                          </p:val>
                                        </p:tav>
                                        <p:tav tm="100000">
                                          <p:val>
                                            <p:fltVal val="1"/>
                                          </p:val>
                                        </p:tav>
                                      </p:tavLst>
                                    </p:anim>
                                    <p:anim calcmode="lin" valueType="num">
                                      <p:cBhvr>
                                        <p:cTn id="315" dur="415" tmFilter="0, 0; 0.125,0.2665; 0.25,0.4; 0.375,0.465; 0.5,0.5;  0.625,0.535; 0.75,0.6; 0.875,0.7335; 1,1">
                                          <p:stCondLst>
                                            <p:cond delay="1655"/>
                                          </p:stCondLst>
                                        </p:cTn>
                                        <p:tgtEl>
                                          <p:spTgt spid="1346583"/>
                                        </p:tgtEl>
                                        <p:attrNameLst>
                                          <p:attrName>ppt_y</p:attrName>
                                        </p:attrNameLst>
                                      </p:cBhvr>
                                      <p:tavLst>
                                        <p:tav tm="0" fmla="#ppt_y-sin(pi*$)/27">
                                          <p:val>
                                            <p:fltVal val="0"/>
                                          </p:val>
                                        </p:tav>
                                        <p:tav tm="100000">
                                          <p:val>
                                            <p:fltVal val="1"/>
                                          </p:val>
                                        </p:tav>
                                      </p:tavLst>
                                    </p:anim>
                                    <p:anim calcmode="lin" valueType="num">
                                      <p:cBhvr>
                                        <p:cTn id="316" dur="205" tmFilter="0, 0; 0.125,0.2665; 0.25,0.4; 0.375,0.465; 0.5,0.5;  0.625,0.535; 0.75,0.6; 0.875,0.7335; 1,1">
                                          <p:stCondLst>
                                            <p:cond delay="2070"/>
                                          </p:stCondLst>
                                        </p:cTn>
                                        <p:tgtEl>
                                          <p:spTgt spid="1346583"/>
                                        </p:tgtEl>
                                        <p:attrNameLst>
                                          <p:attrName>ppt_y</p:attrName>
                                        </p:attrNameLst>
                                      </p:cBhvr>
                                      <p:tavLst>
                                        <p:tav tm="0" fmla="#ppt_y-sin(pi*$)/81">
                                          <p:val>
                                            <p:fltVal val="0"/>
                                          </p:val>
                                        </p:tav>
                                        <p:tav tm="100000">
                                          <p:val>
                                            <p:fltVal val="1"/>
                                          </p:val>
                                        </p:tav>
                                      </p:tavLst>
                                    </p:anim>
                                    <p:animScale>
                                      <p:cBhvr>
                                        <p:cTn id="317" dur="32">
                                          <p:stCondLst>
                                            <p:cond delay="813"/>
                                          </p:stCondLst>
                                        </p:cTn>
                                        <p:tgtEl>
                                          <p:spTgt spid="1346583"/>
                                        </p:tgtEl>
                                      </p:cBhvr>
                                      <p:to x="100000" y="60000"/>
                                    </p:animScale>
                                    <p:animScale>
                                      <p:cBhvr>
                                        <p:cTn id="318" dur="207" decel="50000">
                                          <p:stCondLst>
                                            <p:cond delay="845"/>
                                          </p:stCondLst>
                                        </p:cTn>
                                        <p:tgtEl>
                                          <p:spTgt spid="1346583"/>
                                        </p:tgtEl>
                                      </p:cBhvr>
                                      <p:to x="100000" y="100000"/>
                                    </p:animScale>
                                    <p:animScale>
                                      <p:cBhvr>
                                        <p:cTn id="319" dur="32">
                                          <p:stCondLst>
                                            <p:cond delay="1640"/>
                                          </p:stCondLst>
                                        </p:cTn>
                                        <p:tgtEl>
                                          <p:spTgt spid="1346583"/>
                                        </p:tgtEl>
                                      </p:cBhvr>
                                      <p:to x="100000" y="80000"/>
                                    </p:animScale>
                                    <p:animScale>
                                      <p:cBhvr>
                                        <p:cTn id="320" dur="207" decel="50000">
                                          <p:stCondLst>
                                            <p:cond delay="1673"/>
                                          </p:stCondLst>
                                        </p:cTn>
                                        <p:tgtEl>
                                          <p:spTgt spid="1346583"/>
                                        </p:tgtEl>
                                      </p:cBhvr>
                                      <p:to x="100000" y="100000"/>
                                    </p:animScale>
                                    <p:animScale>
                                      <p:cBhvr>
                                        <p:cTn id="321" dur="32">
                                          <p:stCondLst>
                                            <p:cond delay="2053"/>
                                          </p:stCondLst>
                                        </p:cTn>
                                        <p:tgtEl>
                                          <p:spTgt spid="1346583"/>
                                        </p:tgtEl>
                                      </p:cBhvr>
                                      <p:to x="100000" y="90000"/>
                                    </p:animScale>
                                    <p:animScale>
                                      <p:cBhvr>
                                        <p:cTn id="322" dur="207" decel="50000">
                                          <p:stCondLst>
                                            <p:cond delay="2085"/>
                                          </p:stCondLst>
                                        </p:cTn>
                                        <p:tgtEl>
                                          <p:spTgt spid="1346583"/>
                                        </p:tgtEl>
                                      </p:cBhvr>
                                      <p:to x="100000" y="100000"/>
                                    </p:animScale>
                                    <p:animScale>
                                      <p:cBhvr>
                                        <p:cTn id="323" dur="32">
                                          <p:stCondLst>
                                            <p:cond delay="2260"/>
                                          </p:stCondLst>
                                        </p:cTn>
                                        <p:tgtEl>
                                          <p:spTgt spid="1346583"/>
                                        </p:tgtEl>
                                      </p:cBhvr>
                                      <p:to x="100000" y="95000"/>
                                    </p:animScale>
                                    <p:animScale>
                                      <p:cBhvr>
                                        <p:cTn id="324" dur="207" decel="50000">
                                          <p:stCondLst>
                                            <p:cond delay="2293"/>
                                          </p:stCondLst>
                                        </p:cTn>
                                        <p:tgtEl>
                                          <p:spTgt spid="1346583"/>
                                        </p:tgtEl>
                                      </p:cBhvr>
                                      <p:to x="100000" y="100000"/>
                                    </p:animScale>
                                  </p:childTnLst>
                                </p:cTn>
                              </p:par>
                              <p:par>
                                <p:cTn id="325" presetID="26" presetClass="entr" presetSubtype="0" fill="hold" grpId="0" nodeType="withEffect">
                                  <p:stCondLst>
                                    <p:cond delay="0"/>
                                  </p:stCondLst>
                                  <p:childTnLst>
                                    <p:set>
                                      <p:cBhvr>
                                        <p:cTn id="326" dur="1" fill="hold">
                                          <p:stCondLst>
                                            <p:cond delay="0"/>
                                          </p:stCondLst>
                                        </p:cTn>
                                        <p:tgtEl>
                                          <p:spTgt spid="1346584"/>
                                        </p:tgtEl>
                                        <p:attrNameLst>
                                          <p:attrName>style.visibility</p:attrName>
                                        </p:attrNameLst>
                                      </p:cBhvr>
                                      <p:to>
                                        <p:strVal val="visible"/>
                                      </p:to>
                                    </p:set>
                                    <p:animEffect transition="in" filter="wipe(down)">
                                      <p:cBhvr>
                                        <p:cTn id="327" dur="725">
                                          <p:stCondLst>
                                            <p:cond delay="0"/>
                                          </p:stCondLst>
                                        </p:cTn>
                                        <p:tgtEl>
                                          <p:spTgt spid="1346584"/>
                                        </p:tgtEl>
                                      </p:cBhvr>
                                    </p:animEffect>
                                    <p:anim calcmode="lin" valueType="num">
                                      <p:cBhvr>
                                        <p:cTn id="328" dur="2278" tmFilter="0,0; 0.14,0.36; 0.43,0.73; 0.71,0.91; 1.0,1.0">
                                          <p:stCondLst>
                                            <p:cond delay="0"/>
                                          </p:stCondLst>
                                        </p:cTn>
                                        <p:tgtEl>
                                          <p:spTgt spid="1346584"/>
                                        </p:tgtEl>
                                        <p:attrNameLst>
                                          <p:attrName>ppt_x</p:attrName>
                                        </p:attrNameLst>
                                      </p:cBhvr>
                                      <p:tavLst>
                                        <p:tav tm="0">
                                          <p:val>
                                            <p:strVal val="#ppt_x-0.25"/>
                                          </p:val>
                                        </p:tav>
                                        <p:tav tm="100000">
                                          <p:val>
                                            <p:strVal val="#ppt_x"/>
                                          </p:val>
                                        </p:tav>
                                      </p:tavLst>
                                    </p:anim>
                                    <p:anim calcmode="lin" valueType="num">
                                      <p:cBhvr>
                                        <p:cTn id="329" dur="830" tmFilter="0.0,0.0; 0.25,0.07; 0.50,0.2; 0.75,0.467; 1.0,1.0">
                                          <p:stCondLst>
                                            <p:cond delay="0"/>
                                          </p:stCondLst>
                                        </p:cTn>
                                        <p:tgtEl>
                                          <p:spTgt spid="1346584"/>
                                        </p:tgtEl>
                                        <p:attrNameLst>
                                          <p:attrName>ppt_y</p:attrName>
                                        </p:attrNameLst>
                                      </p:cBhvr>
                                      <p:tavLst>
                                        <p:tav tm="0" fmla="#ppt_y-sin(pi*$)/3">
                                          <p:val>
                                            <p:fltVal val="0.5"/>
                                          </p:val>
                                        </p:tav>
                                        <p:tav tm="100000">
                                          <p:val>
                                            <p:fltVal val="1"/>
                                          </p:val>
                                        </p:tav>
                                      </p:tavLst>
                                    </p:anim>
                                    <p:anim calcmode="lin" valueType="num">
                                      <p:cBhvr>
                                        <p:cTn id="330" dur="830" tmFilter="0, 0; 0.125,0.2665; 0.25,0.4; 0.375,0.465; 0.5,0.5;  0.625,0.535; 0.75,0.6; 0.875,0.7335; 1,1">
                                          <p:stCondLst>
                                            <p:cond delay="830"/>
                                          </p:stCondLst>
                                        </p:cTn>
                                        <p:tgtEl>
                                          <p:spTgt spid="1346584"/>
                                        </p:tgtEl>
                                        <p:attrNameLst>
                                          <p:attrName>ppt_y</p:attrName>
                                        </p:attrNameLst>
                                      </p:cBhvr>
                                      <p:tavLst>
                                        <p:tav tm="0" fmla="#ppt_y-sin(pi*$)/9">
                                          <p:val>
                                            <p:fltVal val="0"/>
                                          </p:val>
                                        </p:tav>
                                        <p:tav tm="100000">
                                          <p:val>
                                            <p:fltVal val="1"/>
                                          </p:val>
                                        </p:tav>
                                      </p:tavLst>
                                    </p:anim>
                                    <p:anim calcmode="lin" valueType="num">
                                      <p:cBhvr>
                                        <p:cTn id="331" dur="415" tmFilter="0, 0; 0.125,0.2665; 0.25,0.4; 0.375,0.465; 0.5,0.5;  0.625,0.535; 0.75,0.6; 0.875,0.7335; 1,1">
                                          <p:stCondLst>
                                            <p:cond delay="1655"/>
                                          </p:stCondLst>
                                        </p:cTn>
                                        <p:tgtEl>
                                          <p:spTgt spid="1346584"/>
                                        </p:tgtEl>
                                        <p:attrNameLst>
                                          <p:attrName>ppt_y</p:attrName>
                                        </p:attrNameLst>
                                      </p:cBhvr>
                                      <p:tavLst>
                                        <p:tav tm="0" fmla="#ppt_y-sin(pi*$)/27">
                                          <p:val>
                                            <p:fltVal val="0"/>
                                          </p:val>
                                        </p:tav>
                                        <p:tav tm="100000">
                                          <p:val>
                                            <p:fltVal val="1"/>
                                          </p:val>
                                        </p:tav>
                                      </p:tavLst>
                                    </p:anim>
                                    <p:anim calcmode="lin" valueType="num">
                                      <p:cBhvr>
                                        <p:cTn id="332" dur="205" tmFilter="0, 0; 0.125,0.2665; 0.25,0.4; 0.375,0.465; 0.5,0.5;  0.625,0.535; 0.75,0.6; 0.875,0.7335; 1,1">
                                          <p:stCondLst>
                                            <p:cond delay="2070"/>
                                          </p:stCondLst>
                                        </p:cTn>
                                        <p:tgtEl>
                                          <p:spTgt spid="1346584"/>
                                        </p:tgtEl>
                                        <p:attrNameLst>
                                          <p:attrName>ppt_y</p:attrName>
                                        </p:attrNameLst>
                                      </p:cBhvr>
                                      <p:tavLst>
                                        <p:tav tm="0" fmla="#ppt_y-sin(pi*$)/81">
                                          <p:val>
                                            <p:fltVal val="0"/>
                                          </p:val>
                                        </p:tav>
                                        <p:tav tm="100000">
                                          <p:val>
                                            <p:fltVal val="1"/>
                                          </p:val>
                                        </p:tav>
                                      </p:tavLst>
                                    </p:anim>
                                    <p:animScale>
                                      <p:cBhvr>
                                        <p:cTn id="333" dur="32">
                                          <p:stCondLst>
                                            <p:cond delay="813"/>
                                          </p:stCondLst>
                                        </p:cTn>
                                        <p:tgtEl>
                                          <p:spTgt spid="1346584"/>
                                        </p:tgtEl>
                                      </p:cBhvr>
                                      <p:to x="100000" y="60000"/>
                                    </p:animScale>
                                    <p:animScale>
                                      <p:cBhvr>
                                        <p:cTn id="334" dur="207" decel="50000">
                                          <p:stCondLst>
                                            <p:cond delay="845"/>
                                          </p:stCondLst>
                                        </p:cTn>
                                        <p:tgtEl>
                                          <p:spTgt spid="1346584"/>
                                        </p:tgtEl>
                                      </p:cBhvr>
                                      <p:to x="100000" y="100000"/>
                                    </p:animScale>
                                    <p:animScale>
                                      <p:cBhvr>
                                        <p:cTn id="335" dur="32">
                                          <p:stCondLst>
                                            <p:cond delay="1640"/>
                                          </p:stCondLst>
                                        </p:cTn>
                                        <p:tgtEl>
                                          <p:spTgt spid="1346584"/>
                                        </p:tgtEl>
                                      </p:cBhvr>
                                      <p:to x="100000" y="80000"/>
                                    </p:animScale>
                                    <p:animScale>
                                      <p:cBhvr>
                                        <p:cTn id="336" dur="207" decel="50000">
                                          <p:stCondLst>
                                            <p:cond delay="1673"/>
                                          </p:stCondLst>
                                        </p:cTn>
                                        <p:tgtEl>
                                          <p:spTgt spid="1346584"/>
                                        </p:tgtEl>
                                      </p:cBhvr>
                                      <p:to x="100000" y="100000"/>
                                    </p:animScale>
                                    <p:animScale>
                                      <p:cBhvr>
                                        <p:cTn id="337" dur="32">
                                          <p:stCondLst>
                                            <p:cond delay="2053"/>
                                          </p:stCondLst>
                                        </p:cTn>
                                        <p:tgtEl>
                                          <p:spTgt spid="1346584"/>
                                        </p:tgtEl>
                                      </p:cBhvr>
                                      <p:to x="100000" y="90000"/>
                                    </p:animScale>
                                    <p:animScale>
                                      <p:cBhvr>
                                        <p:cTn id="338" dur="207" decel="50000">
                                          <p:stCondLst>
                                            <p:cond delay="2085"/>
                                          </p:stCondLst>
                                        </p:cTn>
                                        <p:tgtEl>
                                          <p:spTgt spid="1346584"/>
                                        </p:tgtEl>
                                      </p:cBhvr>
                                      <p:to x="100000" y="100000"/>
                                    </p:animScale>
                                    <p:animScale>
                                      <p:cBhvr>
                                        <p:cTn id="339" dur="32">
                                          <p:stCondLst>
                                            <p:cond delay="2260"/>
                                          </p:stCondLst>
                                        </p:cTn>
                                        <p:tgtEl>
                                          <p:spTgt spid="1346584"/>
                                        </p:tgtEl>
                                      </p:cBhvr>
                                      <p:to x="100000" y="95000"/>
                                    </p:animScale>
                                    <p:animScale>
                                      <p:cBhvr>
                                        <p:cTn id="340" dur="207" decel="50000">
                                          <p:stCondLst>
                                            <p:cond delay="2293"/>
                                          </p:stCondLst>
                                        </p:cTn>
                                        <p:tgtEl>
                                          <p:spTgt spid="1346584"/>
                                        </p:tgtEl>
                                      </p:cBhvr>
                                      <p:to x="100000" y="100000"/>
                                    </p:animScale>
                                  </p:childTnLst>
                                </p:cTn>
                              </p:par>
                              <p:par>
                                <p:cTn id="341" presetID="26" presetClass="entr" presetSubtype="0" fill="hold" grpId="0" nodeType="withEffect">
                                  <p:stCondLst>
                                    <p:cond delay="0"/>
                                  </p:stCondLst>
                                  <p:childTnLst>
                                    <p:set>
                                      <p:cBhvr>
                                        <p:cTn id="342" dur="1" fill="hold">
                                          <p:stCondLst>
                                            <p:cond delay="0"/>
                                          </p:stCondLst>
                                        </p:cTn>
                                        <p:tgtEl>
                                          <p:spTgt spid="1346585"/>
                                        </p:tgtEl>
                                        <p:attrNameLst>
                                          <p:attrName>style.visibility</p:attrName>
                                        </p:attrNameLst>
                                      </p:cBhvr>
                                      <p:to>
                                        <p:strVal val="visible"/>
                                      </p:to>
                                    </p:set>
                                    <p:animEffect transition="in" filter="wipe(down)">
                                      <p:cBhvr>
                                        <p:cTn id="343" dur="725">
                                          <p:stCondLst>
                                            <p:cond delay="0"/>
                                          </p:stCondLst>
                                        </p:cTn>
                                        <p:tgtEl>
                                          <p:spTgt spid="1346585"/>
                                        </p:tgtEl>
                                      </p:cBhvr>
                                    </p:animEffect>
                                    <p:anim calcmode="lin" valueType="num">
                                      <p:cBhvr>
                                        <p:cTn id="344" dur="2278" tmFilter="0,0; 0.14,0.36; 0.43,0.73; 0.71,0.91; 1.0,1.0">
                                          <p:stCondLst>
                                            <p:cond delay="0"/>
                                          </p:stCondLst>
                                        </p:cTn>
                                        <p:tgtEl>
                                          <p:spTgt spid="1346585"/>
                                        </p:tgtEl>
                                        <p:attrNameLst>
                                          <p:attrName>ppt_x</p:attrName>
                                        </p:attrNameLst>
                                      </p:cBhvr>
                                      <p:tavLst>
                                        <p:tav tm="0">
                                          <p:val>
                                            <p:strVal val="#ppt_x-0.25"/>
                                          </p:val>
                                        </p:tav>
                                        <p:tav tm="100000">
                                          <p:val>
                                            <p:strVal val="#ppt_x"/>
                                          </p:val>
                                        </p:tav>
                                      </p:tavLst>
                                    </p:anim>
                                    <p:anim calcmode="lin" valueType="num">
                                      <p:cBhvr>
                                        <p:cTn id="345" dur="830" tmFilter="0.0,0.0; 0.25,0.07; 0.50,0.2; 0.75,0.467; 1.0,1.0">
                                          <p:stCondLst>
                                            <p:cond delay="0"/>
                                          </p:stCondLst>
                                        </p:cTn>
                                        <p:tgtEl>
                                          <p:spTgt spid="1346585"/>
                                        </p:tgtEl>
                                        <p:attrNameLst>
                                          <p:attrName>ppt_y</p:attrName>
                                        </p:attrNameLst>
                                      </p:cBhvr>
                                      <p:tavLst>
                                        <p:tav tm="0" fmla="#ppt_y-sin(pi*$)/3">
                                          <p:val>
                                            <p:fltVal val="0.5"/>
                                          </p:val>
                                        </p:tav>
                                        <p:tav tm="100000">
                                          <p:val>
                                            <p:fltVal val="1"/>
                                          </p:val>
                                        </p:tav>
                                      </p:tavLst>
                                    </p:anim>
                                    <p:anim calcmode="lin" valueType="num">
                                      <p:cBhvr>
                                        <p:cTn id="346" dur="830" tmFilter="0, 0; 0.125,0.2665; 0.25,0.4; 0.375,0.465; 0.5,0.5;  0.625,0.535; 0.75,0.6; 0.875,0.7335; 1,1">
                                          <p:stCondLst>
                                            <p:cond delay="830"/>
                                          </p:stCondLst>
                                        </p:cTn>
                                        <p:tgtEl>
                                          <p:spTgt spid="1346585"/>
                                        </p:tgtEl>
                                        <p:attrNameLst>
                                          <p:attrName>ppt_y</p:attrName>
                                        </p:attrNameLst>
                                      </p:cBhvr>
                                      <p:tavLst>
                                        <p:tav tm="0" fmla="#ppt_y-sin(pi*$)/9">
                                          <p:val>
                                            <p:fltVal val="0"/>
                                          </p:val>
                                        </p:tav>
                                        <p:tav tm="100000">
                                          <p:val>
                                            <p:fltVal val="1"/>
                                          </p:val>
                                        </p:tav>
                                      </p:tavLst>
                                    </p:anim>
                                    <p:anim calcmode="lin" valueType="num">
                                      <p:cBhvr>
                                        <p:cTn id="347" dur="415" tmFilter="0, 0; 0.125,0.2665; 0.25,0.4; 0.375,0.465; 0.5,0.5;  0.625,0.535; 0.75,0.6; 0.875,0.7335; 1,1">
                                          <p:stCondLst>
                                            <p:cond delay="1655"/>
                                          </p:stCondLst>
                                        </p:cTn>
                                        <p:tgtEl>
                                          <p:spTgt spid="1346585"/>
                                        </p:tgtEl>
                                        <p:attrNameLst>
                                          <p:attrName>ppt_y</p:attrName>
                                        </p:attrNameLst>
                                      </p:cBhvr>
                                      <p:tavLst>
                                        <p:tav tm="0" fmla="#ppt_y-sin(pi*$)/27">
                                          <p:val>
                                            <p:fltVal val="0"/>
                                          </p:val>
                                        </p:tav>
                                        <p:tav tm="100000">
                                          <p:val>
                                            <p:fltVal val="1"/>
                                          </p:val>
                                        </p:tav>
                                      </p:tavLst>
                                    </p:anim>
                                    <p:anim calcmode="lin" valueType="num">
                                      <p:cBhvr>
                                        <p:cTn id="348" dur="205" tmFilter="0, 0; 0.125,0.2665; 0.25,0.4; 0.375,0.465; 0.5,0.5;  0.625,0.535; 0.75,0.6; 0.875,0.7335; 1,1">
                                          <p:stCondLst>
                                            <p:cond delay="2070"/>
                                          </p:stCondLst>
                                        </p:cTn>
                                        <p:tgtEl>
                                          <p:spTgt spid="1346585"/>
                                        </p:tgtEl>
                                        <p:attrNameLst>
                                          <p:attrName>ppt_y</p:attrName>
                                        </p:attrNameLst>
                                      </p:cBhvr>
                                      <p:tavLst>
                                        <p:tav tm="0" fmla="#ppt_y-sin(pi*$)/81">
                                          <p:val>
                                            <p:fltVal val="0"/>
                                          </p:val>
                                        </p:tav>
                                        <p:tav tm="100000">
                                          <p:val>
                                            <p:fltVal val="1"/>
                                          </p:val>
                                        </p:tav>
                                      </p:tavLst>
                                    </p:anim>
                                    <p:animScale>
                                      <p:cBhvr>
                                        <p:cTn id="349" dur="32">
                                          <p:stCondLst>
                                            <p:cond delay="813"/>
                                          </p:stCondLst>
                                        </p:cTn>
                                        <p:tgtEl>
                                          <p:spTgt spid="1346585"/>
                                        </p:tgtEl>
                                      </p:cBhvr>
                                      <p:to x="100000" y="60000"/>
                                    </p:animScale>
                                    <p:animScale>
                                      <p:cBhvr>
                                        <p:cTn id="350" dur="207" decel="50000">
                                          <p:stCondLst>
                                            <p:cond delay="845"/>
                                          </p:stCondLst>
                                        </p:cTn>
                                        <p:tgtEl>
                                          <p:spTgt spid="1346585"/>
                                        </p:tgtEl>
                                      </p:cBhvr>
                                      <p:to x="100000" y="100000"/>
                                    </p:animScale>
                                    <p:animScale>
                                      <p:cBhvr>
                                        <p:cTn id="351" dur="32">
                                          <p:stCondLst>
                                            <p:cond delay="1640"/>
                                          </p:stCondLst>
                                        </p:cTn>
                                        <p:tgtEl>
                                          <p:spTgt spid="1346585"/>
                                        </p:tgtEl>
                                      </p:cBhvr>
                                      <p:to x="100000" y="80000"/>
                                    </p:animScale>
                                    <p:animScale>
                                      <p:cBhvr>
                                        <p:cTn id="352" dur="207" decel="50000">
                                          <p:stCondLst>
                                            <p:cond delay="1673"/>
                                          </p:stCondLst>
                                        </p:cTn>
                                        <p:tgtEl>
                                          <p:spTgt spid="1346585"/>
                                        </p:tgtEl>
                                      </p:cBhvr>
                                      <p:to x="100000" y="100000"/>
                                    </p:animScale>
                                    <p:animScale>
                                      <p:cBhvr>
                                        <p:cTn id="353" dur="32">
                                          <p:stCondLst>
                                            <p:cond delay="2053"/>
                                          </p:stCondLst>
                                        </p:cTn>
                                        <p:tgtEl>
                                          <p:spTgt spid="1346585"/>
                                        </p:tgtEl>
                                      </p:cBhvr>
                                      <p:to x="100000" y="90000"/>
                                    </p:animScale>
                                    <p:animScale>
                                      <p:cBhvr>
                                        <p:cTn id="354" dur="207" decel="50000">
                                          <p:stCondLst>
                                            <p:cond delay="2085"/>
                                          </p:stCondLst>
                                        </p:cTn>
                                        <p:tgtEl>
                                          <p:spTgt spid="1346585"/>
                                        </p:tgtEl>
                                      </p:cBhvr>
                                      <p:to x="100000" y="100000"/>
                                    </p:animScale>
                                    <p:animScale>
                                      <p:cBhvr>
                                        <p:cTn id="355" dur="32">
                                          <p:stCondLst>
                                            <p:cond delay="2260"/>
                                          </p:stCondLst>
                                        </p:cTn>
                                        <p:tgtEl>
                                          <p:spTgt spid="1346585"/>
                                        </p:tgtEl>
                                      </p:cBhvr>
                                      <p:to x="100000" y="95000"/>
                                    </p:animScale>
                                    <p:animScale>
                                      <p:cBhvr>
                                        <p:cTn id="356" dur="207" decel="50000">
                                          <p:stCondLst>
                                            <p:cond delay="2293"/>
                                          </p:stCondLst>
                                        </p:cTn>
                                        <p:tgtEl>
                                          <p:spTgt spid="1346585"/>
                                        </p:tgtEl>
                                      </p:cBhvr>
                                      <p:to x="100000" y="100000"/>
                                    </p:animScale>
                                  </p:childTnLst>
                                </p:cTn>
                              </p:par>
                              <p:par>
                                <p:cTn id="357" presetID="26" presetClass="entr" presetSubtype="0" fill="hold" grpId="0" nodeType="withEffect">
                                  <p:stCondLst>
                                    <p:cond delay="0"/>
                                  </p:stCondLst>
                                  <p:childTnLst>
                                    <p:set>
                                      <p:cBhvr>
                                        <p:cTn id="358" dur="1" fill="hold">
                                          <p:stCondLst>
                                            <p:cond delay="0"/>
                                          </p:stCondLst>
                                        </p:cTn>
                                        <p:tgtEl>
                                          <p:spTgt spid="1346586"/>
                                        </p:tgtEl>
                                        <p:attrNameLst>
                                          <p:attrName>style.visibility</p:attrName>
                                        </p:attrNameLst>
                                      </p:cBhvr>
                                      <p:to>
                                        <p:strVal val="visible"/>
                                      </p:to>
                                    </p:set>
                                    <p:animEffect transition="in" filter="wipe(down)">
                                      <p:cBhvr>
                                        <p:cTn id="359" dur="725">
                                          <p:stCondLst>
                                            <p:cond delay="0"/>
                                          </p:stCondLst>
                                        </p:cTn>
                                        <p:tgtEl>
                                          <p:spTgt spid="1346586"/>
                                        </p:tgtEl>
                                      </p:cBhvr>
                                    </p:animEffect>
                                    <p:anim calcmode="lin" valueType="num">
                                      <p:cBhvr>
                                        <p:cTn id="360" dur="2278" tmFilter="0,0; 0.14,0.36; 0.43,0.73; 0.71,0.91; 1.0,1.0">
                                          <p:stCondLst>
                                            <p:cond delay="0"/>
                                          </p:stCondLst>
                                        </p:cTn>
                                        <p:tgtEl>
                                          <p:spTgt spid="1346586"/>
                                        </p:tgtEl>
                                        <p:attrNameLst>
                                          <p:attrName>ppt_x</p:attrName>
                                        </p:attrNameLst>
                                      </p:cBhvr>
                                      <p:tavLst>
                                        <p:tav tm="0">
                                          <p:val>
                                            <p:strVal val="#ppt_x-0.25"/>
                                          </p:val>
                                        </p:tav>
                                        <p:tav tm="100000">
                                          <p:val>
                                            <p:strVal val="#ppt_x"/>
                                          </p:val>
                                        </p:tav>
                                      </p:tavLst>
                                    </p:anim>
                                    <p:anim calcmode="lin" valueType="num">
                                      <p:cBhvr>
                                        <p:cTn id="361" dur="830" tmFilter="0.0,0.0; 0.25,0.07; 0.50,0.2; 0.75,0.467; 1.0,1.0">
                                          <p:stCondLst>
                                            <p:cond delay="0"/>
                                          </p:stCondLst>
                                        </p:cTn>
                                        <p:tgtEl>
                                          <p:spTgt spid="1346586"/>
                                        </p:tgtEl>
                                        <p:attrNameLst>
                                          <p:attrName>ppt_y</p:attrName>
                                        </p:attrNameLst>
                                      </p:cBhvr>
                                      <p:tavLst>
                                        <p:tav tm="0" fmla="#ppt_y-sin(pi*$)/3">
                                          <p:val>
                                            <p:fltVal val="0.5"/>
                                          </p:val>
                                        </p:tav>
                                        <p:tav tm="100000">
                                          <p:val>
                                            <p:fltVal val="1"/>
                                          </p:val>
                                        </p:tav>
                                      </p:tavLst>
                                    </p:anim>
                                    <p:anim calcmode="lin" valueType="num">
                                      <p:cBhvr>
                                        <p:cTn id="362" dur="830" tmFilter="0, 0; 0.125,0.2665; 0.25,0.4; 0.375,0.465; 0.5,0.5;  0.625,0.535; 0.75,0.6; 0.875,0.7335; 1,1">
                                          <p:stCondLst>
                                            <p:cond delay="830"/>
                                          </p:stCondLst>
                                        </p:cTn>
                                        <p:tgtEl>
                                          <p:spTgt spid="1346586"/>
                                        </p:tgtEl>
                                        <p:attrNameLst>
                                          <p:attrName>ppt_y</p:attrName>
                                        </p:attrNameLst>
                                      </p:cBhvr>
                                      <p:tavLst>
                                        <p:tav tm="0" fmla="#ppt_y-sin(pi*$)/9">
                                          <p:val>
                                            <p:fltVal val="0"/>
                                          </p:val>
                                        </p:tav>
                                        <p:tav tm="100000">
                                          <p:val>
                                            <p:fltVal val="1"/>
                                          </p:val>
                                        </p:tav>
                                      </p:tavLst>
                                    </p:anim>
                                    <p:anim calcmode="lin" valueType="num">
                                      <p:cBhvr>
                                        <p:cTn id="363" dur="415" tmFilter="0, 0; 0.125,0.2665; 0.25,0.4; 0.375,0.465; 0.5,0.5;  0.625,0.535; 0.75,0.6; 0.875,0.7335; 1,1">
                                          <p:stCondLst>
                                            <p:cond delay="1655"/>
                                          </p:stCondLst>
                                        </p:cTn>
                                        <p:tgtEl>
                                          <p:spTgt spid="1346586"/>
                                        </p:tgtEl>
                                        <p:attrNameLst>
                                          <p:attrName>ppt_y</p:attrName>
                                        </p:attrNameLst>
                                      </p:cBhvr>
                                      <p:tavLst>
                                        <p:tav tm="0" fmla="#ppt_y-sin(pi*$)/27">
                                          <p:val>
                                            <p:fltVal val="0"/>
                                          </p:val>
                                        </p:tav>
                                        <p:tav tm="100000">
                                          <p:val>
                                            <p:fltVal val="1"/>
                                          </p:val>
                                        </p:tav>
                                      </p:tavLst>
                                    </p:anim>
                                    <p:anim calcmode="lin" valueType="num">
                                      <p:cBhvr>
                                        <p:cTn id="364" dur="205" tmFilter="0, 0; 0.125,0.2665; 0.25,0.4; 0.375,0.465; 0.5,0.5;  0.625,0.535; 0.75,0.6; 0.875,0.7335; 1,1">
                                          <p:stCondLst>
                                            <p:cond delay="2070"/>
                                          </p:stCondLst>
                                        </p:cTn>
                                        <p:tgtEl>
                                          <p:spTgt spid="1346586"/>
                                        </p:tgtEl>
                                        <p:attrNameLst>
                                          <p:attrName>ppt_y</p:attrName>
                                        </p:attrNameLst>
                                      </p:cBhvr>
                                      <p:tavLst>
                                        <p:tav tm="0" fmla="#ppt_y-sin(pi*$)/81">
                                          <p:val>
                                            <p:fltVal val="0"/>
                                          </p:val>
                                        </p:tav>
                                        <p:tav tm="100000">
                                          <p:val>
                                            <p:fltVal val="1"/>
                                          </p:val>
                                        </p:tav>
                                      </p:tavLst>
                                    </p:anim>
                                    <p:animScale>
                                      <p:cBhvr>
                                        <p:cTn id="365" dur="32">
                                          <p:stCondLst>
                                            <p:cond delay="813"/>
                                          </p:stCondLst>
                                        </p:cTn>
                                        <p:tgtEl>
                                          <p:spTgt spid="1346586"/>
                                        </p:tgtEl>
                                      </p:cBhvr>
                                      <p:to x="100000" y="60000"/>
                                    </p:animScale>
                                    <p:animScale>
                                      <p:cBhvr>
                                        <p:cTn id="366" dur="207" decel="50000">
                                          <p:stCondLst>
                                            <p:cond delay="845"/>
                                          </p:stCondLst>
                                        </p:cTn>
                                        <p:tgtEl>
                                          <p:spTgt spid="1346586"/>
                                        </p:tgtEl>
                                      </p:cBhvr>
                                      <p:to x="100000" y="100000"/>
                                    </p:animScale>
                                    <p:animScale>
                                      <p:cBhvr>
                                        <p:cTn id="367" dur="32">
                                          <p:stCondLst>
                                            <p:cond delay="1640"/>
                                          </p:stCondLst>
                                        </p:cTn>
                                        <p:tgtEl>
                                          <p:spTgt spid="1346586"/>
                                        </p:tgtEl>
                                      </p:cBhvr>
                                      <p:to x="100000" y="80000"/>
                                    </p:animScale>
                                    <p:animScale>
                                      <p:cBhvr>
                                        <p:cTn id="368" dur="207" decel="50000">
                                          <p:stCondLst>
                                            <p:cond delay="1673"/>
                                          </p:stCondLst>
                                        </p:cTn>
                                        <p:tgtEl>
                                          <p:spTgt spid="1346586"/>
                                        </p:tgtEl>
                                      </p:cBhvr>
                                      <p:to x="100000" y="100000"/>
                                    </p:animScale>
                                    <p:animScale>
                                      <p:cBhvr>
                                        <p:cTn id="369" dur="32">
                                          <p:stCondLst>
                                            <p:cond delay="2053"/>
                                          </p:stCondLst>
                                        </p:cTn>
                                        <p:tgtEl>
                                          <p:spTgt spid="1346586"/>
                                        </p:tgtEl>
                                      </p:cBhvr>
                                      <p:to x="100000" y="90000"/>
                                    </p:animScale>
                                    <p:animScale>
                                      <p:cBhvr>
                                        <p:cTn id="370" dur="207" decel="50000">
                                          <p:stCondLst>
                                            <p:cond delay="2085"/>
                                          </p:stCondLst>
                                        </p:cTn>
                                        <p:tgtEl>
                                          <p:spTgt spid="1346586"/>
                                        </p:tgtEl>
                                      </p:cBhvr>
                                      <p:to x="100000" y="100000"/>
                                    </p:animScale>
                                    <p:animScale>
                                      <p:cBhvr>
                                        <p:cTn id="371" dur="32">
                                          <p:stCondLst>
                                            <p:cond delay="2260"/>
                                          </p:stCondLst>
                                        </p:cTn>
                                        <p:tgtEl>
                                          <p:spTgt spid="1346586"/>
                                        </p:tgtEl>
                                      </p:cBhvr>
                                      <p:to x="100000" y="95000"/>
                                    </p:animScale>
                                    <p:animScale>
                                      <p:cBhvr>
                                        <p:cTn id="372" dur="207" decel="50000">
                                          <p:stCondLst>
                                            <p:cond delay="2293"/>
                                          </p:stCondLst>
                                        </p:cTn>
                                        <p:tgtEl>
                                          <p:spTgt spid="1346586"/>
                                        </p:tgtEl>
                                      </p:cBhvr>
                                      <p:to x="100000" y="100000"/>
                                    </p:animScale>
                                  </p:childTnLst>
                                </p:cTn>
                              </p:par>
                              <p:par>
                                <p:cTn id="373" presetID="26" presetClass="entr" presetSubtype="0" fill="hold" grpId="0" nodeType="withEffect">
                                  <p:stCondLst>
                                    <p:cond delay="0"/>
                                  </p:stCondLst>
                                  <p:childTnLst>
                                    <p:set>
                                      <p:cBhvr>
                                        <p:cTn id="374" dur="1" fill="hold">
                                          <p:stCondLst>
                                            <p:cond delay="0"/>
                                          </p:stCondLst>
                                        </p:cTn>
                                        <p:tgtEl>
                                          <p:spTgt spid="1346587"/>
                                        </p:tgtEl>
                                        <p:attrNameLst>
                                          <p:attrName>style.visibility</p:attrName>
                                        </p:attrNameLst>
                                      </p:cBhvr>
                                      <p:to>
                                        <p:strVal val="visible"/>
                                      </p:to>
                                    </p:set>
                                    <p:animEffect transition="in" filter="wipe(down)">
                                      <p:cBhvr>
                                        <p:cTn id="375" dur="725">
                                          <p:stCondLst>
                                            <p:cond delay="0"/>
                                          </p:stCondLst>
                                        </p:cTn>
                                        <p:tgtEl>
                                          <p:spTgt spid="1346587"/>
                                        </p:tgtEl>
                                      </p:cBhvr>
                                    </p:animEffect>
                                    <p:anim calcmode="lin" valueType="num">
                                      <p:cBhvr>
                                        <p:cTn id="376" dur="2278" tmFilter="0,0; 0.14,0.36; 0.43,0.73; 0.71,0.91; 1.0,1.0">
                                          <p:stCondLst>
                                            <p:cond delay="0"/>
                                          </p:stCondLst>
                                        </p:cTn>
                                        <p:tgtEl>
                                          <p:spTgt spid="1346587"/>
                                        </p:tgtEl>
                                        <p:attrNameLst>
                                          <p:attrName>ppt_x</p:attrName>
                                        </p:attrNameLst>
                                      </p:cBhvr>
                                      <p:tavLst>
                                        <p:tav tm="0">
                                          <p:val>
                                            <p:strVal val="#ppt_x-0.25"/>
                                          </p:val>
                                        </p:tav>
                                        <p:tav tm="100000">
                                          <p:val>
                                            <p:strVal val="#ppt_x"/>
                                          </p:val>
                                        </p:tav>
                                      </p:tavLst>
                                    </p:anim>
                                    <p:anim calcmode="lin" valueType="num">
                                      <p:cBhvr>
                                        <p:cTn id="377" dur="830" tmFilter="0.0,0.0; 0.25,0.07; 0.50,0.2; 0.75,0.467; 1.0,1.0">
                                          <p:stCondLst>
                                            <p:cond delay="0"/>
                                          </p:stCondLst>
                                        </p:cTn>
                                        <p:tgtEl>
                                          <p:spTgt spid="1346587"/>
                                        </p:tgtEl>
                                        <p:attrNameLst>
                                          <p:attrName>ppt_y</p:attrName>
                                        </p:attrNameLst>
                                      </p:cBhvr>
                                      <p:tavLst>
                                        <p:tav tm="0" fmla="#ppt_y-sin(pi*$)/3">
                                          <p:val>
                                            <p:fltVal val="0.5"/>
                                          </p:val>
                                        </p:tav>
                                        <p:tav tm="100000">
                                          <p:val>
                                            <p:fltVal val="1"/>
                                          </p:val>
                                        </p:tav>
                                      </p:tavLst>
                                    </p:anim>
                                    <p:anim calcmode="lin" valueType="num">
                                      <p:cBhvr>
                                        <p:cTn id="378" dur="830" tmFilter="0, 0; 0.125,0.2665; 0.25,0.4; 0.375,0.465; 0.5,0.5;  0.625,0.535; 0.75,0.6; 0.875,0.7335; 1,1">
                                          <p:stCondLst>
                                            <p:cond delay="830"/>
                                          </p:stCondLst>
                                        </p:cTn>
                                        <p:tgtEl>
                                          <p:spTgt spid="1346587"/>
                                        </p:tgtEl>
                                        <p:attrNameLst>
                                          <p:attrName>ppt_y</p:attrName>
                                        </p:attrNameLst>
                                      </p:cBhvr>
                                      <p:tavLst>
                                        <p:tav tm="0" fmla="#ppt_y-sin(pi*$)/9">
                                          <p:val>
                                            <p:fltVal val="0"/>
                                          </p:val>
                                        </p:tav>
                                        <p:tav tm="100000">
                                          <p:val>
                                            <p:fltVal val="1"/>
                                          </p:val>
                                        </p:tav>
                                      </p:tavLst>
                                    </p:anim>
                                    <p:anim calcmode="lin" valueType="num">
                                      <p:cBhvr>
                                        <p:cTn id="379" dur="415" tmFilter="0, 0; 0.125,0.2665; 0.25,0.4; 0.375,0.465; 0.5,0.5;  0.625,0.535; 0.75,0.6; 0.875,0.7335; 1,1">
                                          <p:stCondLst>
                                            <p:cond delay="1655"/>
                                          </p:stCondLst>
                                        </p:cTn>
                                        <p:tgtEl>
                                          <p:spTgt spid="1346587"/>
                                        </p:tgtEl>
                                        <p:attrNameLst>
                                          <p:attrName>ppt_y</p:attrName>
                                        </p:attrNameLst>
                                      </p:cBhvr>
                                      <p:tavLst>
                                        <p:tav tm="0" fmla="#ppt_y-sin(pi*$)/27">
                                          <p:val>
                                            <p:fltVal val="0"/>
                                          </p:val>
                                        </p:tav>
                                        <p:tav tm="100000">
                                          <p:val>
                                            <p:fltVal val="1"/>
                                          </p:val>
                                        </p:tav>
                                      </p:tavLst>
                                    </p:anim>
                                    <p:anim calcmode="lin" valueType="num">
                                      <p:cBhvr>
                                        <p:cTn id="380" dur="205" tmFilter="0, 0; 0.125,0.2665; 0.25,0.4; 0.375,0.465; 0.5,0.5;  0.625,0.535; 0.75,0.6; 0.875,0.7335; 1,1">
                                          <p:stCondLst>
                                            <p:cond delay="2070"/>
                                          </p:stCondLst>
                                        </p:cTn>
                                        <p:tgtEl>
                                          <p:spTgt spid="1346587"/>
                                        </p:tgtEl>
                                        <p:attrNameLst>
                                          <p:attrName>ppt_y</p:attrName>
                                        </p:attrNameLst>
                                      </p:cBhvr>
                                      <p:tavLst>
                                        <p:tav tm="0" fmla="#ppt_y-sin(pi*$)/81">
                                          <p:val>
                                            <p:fltVal val="0"/>
                                          </p:val>
                                        </p:tav>
                                        <p:tav tm="100000">
                                          <p:val>
                                            <p:fltVal val="1"/>
                                          </p:val>
                                        </p:tav>
                                      </p:tavLst>
                                    </p:anim>
                                    <p:animScale>
                                      <p:cBhvr>
                                        <p:cTn id="381" dur="32">
                                          <p:stCondLst>
                                            <p:cond delay="813"/>
                                          </p:stCondLst>
                                        </p:cTn>
                                        <p:tgtEl>
                                          <p:spTgt spid="1346587"/>
                                        </p:tgtEl>
                                      </p:cBhvr>
                                      <p:to x="100000" y="60000"/>
                                    </p:animScale>
                                    <p:animScale>
                                      <p:cBhvr>
                                        <p:cTn id="382" dur="207" decel="50000">
                                          <p:stCondLst>
                                            <p:cond delay="845"/>
                                          </p:stCondLst>
                                        </p:cTn>
                                        <p:tgtEl>
                                          <p:spTgt spid="1346587"/>
                                        </p:tgtEl>
                                      </p:cBhvr>
                                      <p:to x="100000" y="100000"/>
                                    </p:animScale>
                                    <p:animScale>
                                      <p:cBhvr>
                                        <p:cTn id="383" dur="32">
                                          <p:stCondLst>
                                            <p:cond delay="1640"/>
                                          </p:stCondLst>
                                        </p:cTn>
                                        <p:tgtEl>
                                          <p:spTgt spid="1346587"/>
                                        </p:tgtEl>
                                      </p:cBhvr>
                                      <p:to x="100000" y="80000"/>
                                    </p:animScale>
                                    <p:animScale>
                                      <p:cBhvr>
                                        <p:cTn id="384" dur="207" decel="50000">
                                          <p:stCondLst>
                                            <p:cond delay="1673"/>
                                          </p:stCondLst>
                                        </p:cTn>
                                        <p:tgtEl>
                                          <p:spTgt spid="1346587"/>
                                        </p:tgtEl>
                                      </p:cBhvr>
                                      <p:to x="100000" y="100000"/>
                                    </p:animScale>
                                    <p:animScale>
                                      <p:cBhvr>
                                        <p:cTn id="385" dur="32">
                                          <p:stCondLst>
                                            <p:cond delay="2053"/>
                                          </p:stCondLst>
                                        </p:cTn>
                                        <p:tgtEl>
                                          <p:spTgt spid="1346587"/>
                                        </p:tgtEl>
                                      </p:cBhvr>
                                      <p:to x="100000" y="90000"/>
                                    </p:animScale>
                                    <p:animScale>
                                      <p:cBhvr>
                                        <p:cTn id="386" dur="207" decel="50000">
                                          <p:stCondLst>
                                            <p:cond delay="2085"/>
                                          </p:stCondLst>
                                        </p:cTn>
                                        <p:tgtEl>
                                          <p:spTgt spid="1346587"/>
                                        </p:tgtEl>
                                      </p:cBhvr>
                                      <p:to x="100000" y="100000"/>
                                    </p:animScale>
                                    <p:animScale>
                                      <p:cBhvr>
                                        <p:cTn id="387" dur="32">
                                          <p:stCondLst>
                                            <p:cond delay="2260"/>
                                          </p:stCondLst>
                                        </p:cTn>
                                        <p:tgtEl>
                                          <p:spTgt spid="1346587"/>
                                        </p:tgtEl>
                                      </p:cBhvr>
                                      <p:to x="100000" y="95000"/>
                                    </p:animScale>
                                    <p:animScale>
                                      <p:cBhvr>
                                        <p:cTn id="388" dur="207" decel="50000">
                                          <p:stCondLst>
                                            <p:cond delay="2293"/>
                                          </p:stCondLst>
                                        </p:cTn>
                                        <p:tgtEl>
                                          <p:spTgt spid="1346587"/>
                                        </p:tgtEl>
                                      </p:cBhvr>
                                      <p:to x="100000" y="100000"/>
                                    </p:animScale>
                                  </p:childTnLst>
                                </p:cTn>
                              </p:par>
                              <p:par>
                                <p:cTn id="389" presetID="26" presetClass="entr" presetSubtype="0" fill="hold" grpId="0" nodeType="withEffect">
                                  <p:stCondLst>
                                    <p:cond delay="0"/>
                                  </p:stCondLst>
                                  <p:childTnLst>
                                    <p:set>
                                      <p:cBhvr>
                                        <p:cTn id="390" dur="1" fill="hold">
                                          <p:stCondLst>
                                            <p:cond delay="0"/>
                                          </p:stCondLst>
                                        </p:cTn>
                                        <p:tgtEl>
                                          <p:spTgt spid="1346588"/>
                                        </p:tgtEl>
                                        <p:attrNameLst>
                                          <p:attrName>style.visibility</p:attrName>
                                        </p:attrNameLst>
                                      </p:cBhvr>
                                      <p:to>
                                        <p:strVal val="visible"/>
                                      </p:to>
                                    </p:set>
                                    <p:animEffect transition="in" filter="wipe(down)">
                                      <p:cBhvr>
                                        <p:cTn id="391" dur="725">
                                          <p:stCondLst>
                                            <p:cond delay="0"/>
                                          </p:stCondLst>
                                        </p:cTn>
                                        <p:tgtEl>
                                          <p:spTgt spid="1346588"/>
                                        </p:tgtEl>
                                      </p:cBhvr>
                                    </p:animEffect>
                                    <p:anim calcmode="lin" valueType="num">
                                      <p:cBhvr>
                                        <p:cTn id="392" dur="2278" tmFilter="0,0; 0.14,0.36; 0.43,0.73; 0.71,0.91; 1.0,1.0">
                                          <p:stCondLst>
                                            <p:cond delay="0"/>
                                          </p:stCondLst>
                                        </p:cTn>
                                        <p:tgtEl>
                                          <p:spTgt spid="1346588"/>
                                        </p:tgtEl>
                                        <p:attrNameLst>
                                          <p:attrName>ppt_x</p:attrName>
                                        </p:attrNameLst>
                                      </p:cBhvr>
                                      <p:tavLst>
                                        <p:tav tm="0">
                                          <p:val>
                                            <p:strVal val="#ppt_x-0.25"/>
                                          </p:val>
                                        </p:tav>
                                        <p:tav tm="100000">
                                          <p:val>
                                            <p:strVal val="#ppt_x"/>
                                          </p:val>
                                        </p:tav>
                                      </p:tavLst>
                                    </p:anim>
                                    <p:anim calcmode="lin" valueType="num">
                                      <p:cBhvr>
                                        <p:cTn id="393" dur="830" tmFilter="0.0,0.0; 0.25,0.07; 0.50,0.2; 0.75,0.467; 1.0,1.0">
                                          <p:stCondLst>
                                            <p:cond delay="0"/>
                                          </p:stCondLst>
                                        </p:cTn>
                                        <p:tgtEl>
                                          <p:spTgt spid="1346588"/>
                                        </p:tgtEl>
                                        <p:attrNameLst>
                                          <p:attrName>ppt_y</p:attrName>
                                        </p:attrNameLst>
                                      </p:cBhvr>
                                      <p:tavLst>
                                        <p:tav tm="0" fmla="#ppt_y-sin(pi*$)/3">
                                          <p:val>
                                            <p:fltVal val="0.5"/>
                                          </p:val>
                                        </p:tav>
                                        <p:tav tm="100000">
                                          <p:val>
                                            <p:fltVal val="1"/>
                                          </p:val>
                                        </p:tav>
                                      </p:tavLst>
                                    </p:anim>
                                    <p:anim calcmode="lin" valueType="num">
                                      <p:cBhvr>
                                        <p:cTn id="394" dur="830" tmFilter="0, 0; 0.125,0.2665; 0.25,0.4; 0.375,0.465; 0.5,0.5;  0.625,0.535; 0.75,0.6; 0.875,0.7335; 1,1">
                                          <p:stCondLst>
                                            <p:cond delay="830"/>
                                          </p:stCondLst>
                                        </p:cTn>
                                        <p:tgtEl>
                                          <p:spTgt spid="1346588"/>
                                        </p:tgtEl>
                                        <p:attrNameLst>
                                          <p:attrName>ppt_y</p:attrName>
                                        </p:attrNameLst>
                                      </p:cBhvr>
                                      <p:tavLst>
                                        <p:tav tm="0" fmla="#ppt_y-sin(pi*$)/9">
                                          <p:val>
                                            <p:fltVal val="0"/>
                                          </p:val>
                                        </p:tav>
                                        <p:tav tm="100000">
                                          <p:val>
                                            <p:fltVal val="1"/>
                                          </p:val>
                                        </p:tav>
                                      </p:tavLst>
                                    </p:anim>
                                    <p:anim calcmode="lin" valueType="num">
                                      <p:cBhvr>
                                        <p:cTn id="395" dur="415" tmFilter="0, 0; 0.125,0.2665; 0.25,0.4; 0.375,0.465; 0.5,0.5;  0.625,0.535; 0.75,0.6; 0.875,0.7335; 1,1">
                                          <p:stCondLst>
                                            <p:cond delay="1655"/>
                                          </p:stCondLst>
                                        </p:cTn>
                                        <p:tgtEl>
                                          <p:spTgt spid="1346588"/>
                                        </p:tgtEl>
                                        <p:attrNameLst>
                                          <p:attrName>ppt_y</p:attrName>
                                        </p:attrNameLst>
                                      </p:cBhvr>
                                      <p:tavLst>
                                        <p:tav tm="0" fmla="#ppt_y-sin(pi*$)/27">
                                          <p:val>
                                            <p:fltVal val="0"/>
                                          </p:val>
                                        </p:tav>
                                        <p:tav tm="100000">
                                          <p:val>
                                            <p:fltVal val="1"/>
                                          </p:val>
                                        </p:tav>
                                      </p:tavLst>
                                    </p:anim>
                                    <p:anim calcmode="lin" valueType="num">
                                      <p:cBhvr>
                                        <p:cTn id="396" dur="205" tmFilter="0, 0; 0.125,0.2665; 0.25,0.4; 0.375,0.465; 0.5,0.5;  0.625,0.535; 0.75,0.6; 0.875,0.7335; 1,1">
                                          <p:stCondLst>
                                            <p:cond delay="2070"/>
                                          </p:stCondLst>
                                        </p:cTn>
                                        <p:tgtEl>
                                          <p:spTgt spid="1346588"/>
                                        </p:tgtEl>
                                        <p:attrNameLst>
                                          <p:attrName>ppt_y</p:attrName>
                                        </p:attrNameLst>
                                      </p:cBhvr>
                                      <p:tavLst>
                                        <p:tav tm="0" fmla="#ppt_y-sin(pi*$)/81">
                                          <p:val>
                                            <p:fltVal val="0"/>
                                          </p:val>
                                        </p:tav>
                                        <p:tav tm="100000">
                                          <p:val>
                                            <p:fltVal val="1"/>
                                          </p:val>
                                        </p:tav>
                                      </p:tavLst>
                                    </p:anim>
                                    <p:animScale>
                                      <p:cBhvr>
                                        <p:cTn id="397" dur="32">
                                          <p:stCondLst>
                                            <p:cond delay="813"/>
                                          </p:stCondLst>
                                        </p:cTn>
                                        <p:tgtEl>
                                          <p:spTgt spid="1346588"/>
                                        </p:tgtEl>
                                      </p:cBhvr>
                                      <p:to x="100000" y="60000"/>
                                    </p:animScale>
                                    <p:animScale>
                                      <p:cBhvr>
                                        <p:cTn id="398" dur="207" decel="50000">
                                          <p:stCondLst>
                                            <p:cond delay="845"/>
                                          </p:stCondLst>
                                        </p:cTn>
                                        <p:tgtEl>
                                          <p:spTgt spid="1346588"/>
                                        </p:tgtEl>
                                      </p:cBhvr>
                                      <p:to x="100000" y="100000"/>
                                    </p:animScale>
                                    <p:animScale>
                                      <p:cBhvr>
                                        <p:cTn id="399" dur="32">
                                          <p:stCondLst>
                                            <p:cond delay="1640"/>
                                          </p:stCondLst>
                                        </p:cTn>
                                        <p:tgtEl>
                                          <p:spTgt spid="1346588"/>
                                        </p:tgtEl>
                                      </p:cBhvr>
                                      <p:to x="100000" y="80000"/>
                                    </p:animScale>
                                    <p:animScale>
                                      <p:cBhvr>
                                        <p:cTn id="400" dur="207" decel="50000">
                                          <p:stCondLst>
                                            <p:cond delay="1673"/>
                                          </p:stCondLst>
                                        </p:cTn>
                                        <p:tgtEl>
                                          <p:spTgt spid="1346588"/>
                                        </p:tgtEl>
                                      </p:cBhvr>
                                      <p:to x="100000" y="100000"/>
                                    </p:animScale>
                                    <p:animScale>
                                      <p:cBhvr>
                                        <p:cTn id="401" dur="32">
                                          <p:stCondLst>
                                            <p:cond delay="2053"/>
                                          </p:stCondLst>
                                        </p:cTn>
                                        <p:tgtEl>
                                          <p:spTgt spid="1346588"/>
                                        </p:tgtEl>
                                      </p:cBhvr>
                                      <p:to x="100000" y="90000"/>
                                    </p:animScale>
                                    <p:animScale>
                                      <p:cBhvr>
                                        <p:cTn id="402" dur="207" decel="50000">
                                          <p:stCondLst>
                                            <p:cond delay="2085"/>
                                          </p:stCondLst>
                                        </p:cTn>
                                        <p:tgtEl>
                                          <p:spTgt spid="1346588"/>
                                        </p:tgtEl>
                                      </p:cBhvr>
                                      <p:to x="100000" y="100000"/>
                                    </p:animScale>
                                    <p:animScale>
                                      <p:cBhvr>
                                        <p:cTn id="403" dur="32">
                                          <p:stCondLst>
                                            <p:cond delay="2260"/>
                                          </p:stCondLst>
                                        </p:cTn>
                                        <p:tgtEl>
                                          <p:spTgt spid="1346588"/>
                                        </p:tgtEl>
                                      </p:cBhvr>
                                      <p:to x="100000" y="95000"/>
                                    </p:animScale>
                                    <p:animScale>
                                      <p:cBhvr>
                                        <p:cTn id="404" dur="207" decel="50000">
                                          <p:stCondLst>
                                            <p:cond delay="2293"/>
                                          </p:stCondLst>
                                        </p:cTn>
                                        <p:tgtEl>
                                          <p:spTgt spid="1346588"/>
                                        </p:tgtEl>
                                      </p:cBhvr>
                                      <p:to x="100000" y="100000"/>
                                    </p:animScale>
                                  </p:childTnLst>
                                </p:cTn>
                              </p:par>
                              <p:par>
                                <p:cTn id="405" presetID="26" presetClass="entr" presetSubtype="0" fill="hold" grpId="0" nodeType="withEffect">
                                  <p:stCondLst>
                                    <p:cond delay="0"/>
                                  </p:stCondLst>
                                  <p:childTnLst>
                                    <p:set>
                                      <p:cBhvr>
                                        <p:cTn id="406" dur="1" fill="hold">
                                          <p:stCondLst>
                                            <p:cond delay="0"/>
                                          </p:stCondLst>
                                        </p:cTn>
                                        <p:tgtEl>
                                          <p:spTgt spid="1346589"/>
                                        </p:tgtEl>
                                        <p:attrNameLst>
                                          <p:attrName>style.visibility</p:attrName>
                                        </p:attrNameLst>
                                      </p:cBhvr>
                                      <p:to>
                                        <p:strVal val="visible"/>
                                      </p:to>
                                    </p:set>
                                    <p:animEffect transition="in" filter="wipe(down)">
                                      <p:cBhvr>
                                        <p:cTn id="407" dur="725">
                                          <p:stCondLst>
                                            <p:cond delay="0"/>
                                          </p:stCondLst>
                                        </p:cTn>
                                        <p:tgtEl>
                                          <p:spTgt spid="1346589"/>
                                        </p:tgtEl>
                                      </p:cBhvr>
                                    </p:animEffect>
                                    <p:anim calcmode="lin" valueType="num">
                                      <p:cBhvr>
                                        <p:cTn id="408" dur="2278" tmFilter="0,0; 0.14,0.36; 0.43,0.73; 0.71,0.91; 1.0,1.0">
                                          <p:stCondLst>
                                            <p:cond delay="0"/>
                                          </p:stCondLst>
                                        </p:cTn>
                                        <p:tgtEl>
                                          <p:spTgt spid="1346589"/>
                                        </p:tgtEl>
                                        <p:attrNameLst>
                                          <p:attrName>ppt_x</p:attrName>
                                        </p:attrNameLst>
                                      </p:cBhvr>
                                      <p:tavLst>
                                        <p:tav tm="0">
                                          <p:val>
                                            <p:strVal val="#ppt_x-0.25"/>
                                          </p:val>
                                        </p:tav>
                                        <p:tav tm="100000">
                                          <p:val>
                                            <p:strVal val="#ppt_x"/>
                                          </p:val>
                                        </p:tav>
                                      </p:tavLst>
                                    </p:anim>
                                    <p:anim calcmode="lin" valueType="num">
                                      <p:cBhvr>
                                        <p:cTn id="409" dur="830" tmFilter="0.0,0.0; 0.25,0.07; 0.50,0.2; 0.75,0.467; 1.0,1.0">
                                          <p:stCondLst>
                                            <p:cond delay="0"/>
                                          </p:stCondLst>
                                        </p:cTn>
                                        <p:tgtEl>
                                          <p:spTgt spid="1346589"/>
                                        </p:tgtEl>
                                        <p:attrNameLst>
                                          <p:attrName>ppt_y</p:attrName>
                                        </p:attrNameLst>
                                      </p:cBhvr>
                                      <p:tavLst>
                                        <p:tav tm="0" fmla="#ppt_y-sin(pi*$)/3">
                                          <p:val>
                                            <p:fltVal val="0.5"/>
                                          </p:val>
                                        </p:tav>
                                        <p:tav tm="100000">
                                          <p:val>
                                            <p:fltVal val="1"/>
                                          </p:val>
                                        </p:tav>
                                      </p:tavLst>
                                    </p:anim>
                                    <p:anim calcmode="lin" valueType="num">
                                      <p:cBhvr>
                                        <p:cTn id="410" dur="830" tmFilter="0, 0; 0.125,0.2665; 0.25,0.4; 0.375,0.465; 0.5,0.5;  0.625,0.535; 0.75,0.6; 0.875,0.7335; 1,1">
                                          <p:stCondLst>
                                            <p:cond delay="830"/>
                                          </p:stCondLst>
                                        </p:cTn>
                                        <p:tgtEl>
                                          <p:spTgt spid="1346589"/>
                                        </p:tgtEl>
                                        <p:attrNameLst>
                                          <p:attrName>ppt_y</p:attrName>
                                        </p:attrNameLst>
                                      </p:cBhvr>
                                      <p:tavLst>
                                        <p:tav tm="0" fmla="#ppt_y-sin(pi*$)/9">
                                          <p:val>
                                            <p:fltVal val="0"/>
                                          </p:val>
                                        </p:tav>
                                        <p:tav tm="100000">
                                          <p:val>
                                            <p:fltVal val="1"/>
                                          </p:val>
                                        </p:tav>
                                      </p:tavLst>
                                    </p:anim>
                                    <p:anim calcmode="lin" valueType="num">
                                      <p:cBhvr>
                                        <p:cTn id="411" dur="415" tmFilter="0, 0; 0.125,0.2665; 0.25,0.4; 0.375,0.465; 0.5,0.5;  0.625,0.535; 0.75,0.6; 0.875,0.7335; 1,1">
                                          <p:stCondLst>
                                            <p:cond delay="1655"/>
                                          </p:stCondLst>
                                        </p:cTn>
                                        <p:tgtEl>
                                          <p:spTgt spid="1346589"/>
                                        </p:tgtEl>
                                        <p:attrNameLst>
                                          <p:attrName>ppt_y</p:attrName>
                                        </p:attrNameLst>
                                      </p:cBhvr>
                                      <p:tavLst>
                                        <p:tav tm="0" fmla="#ppt_y-sin(pi*$)/27">
                                          <p:val>
                                            <p:fltVal val="0"/>
                                          </p:val>
                                        </p:tav>
                                        <p:tav tm="100000">
                                          <p:val>
                                            <p:fltVal val="1"/>
                                          </p:val>
                                        </p:tav>
                                      </p:tavLst>
                                    </p:anim>
                                    <p:anim calcmode="lin" valueType="num">
                                      <p:cBhvr>
                                        <p:cTn id="412" dur="205" tmFilter="0, 0; 0.125,0.2665; 0.25,0.4; 0.375,0.465; 0.5,0.5;  0.625,0.535; 0.75,0.6; 0.875,0.7335; 1,1">
                                          <p:stCondLst>
                                            <p:cond delay="2070"/>
                                          </p:stCondLst>
                                        </p:cTn>
                                        <p:tgtEl>
                                          <p:spTgt spid="1346589"/>
                                        </p:tgtEl>
                                        <p:attrNameLst>
                                          <p:attrName>ppt_y</p:attrName>
                                        </p:attrNameLst>
                                      </p:cBhvr>
                                      <p:tavLst>
                                        <p:tav tm="0" fmla="#ppt_y-sin(pi*$)/81">
                                          <p:val>
                                            <p:fltVal val="0"/>
                                          </p:val>
                                        </p:tav>
                                        <p:tav tm="100000">
                                          <p:val>
                                            <p:fltVal val="1"/>
                                          </p:val>
                                        </p:tav>
                                      </p:tavLst>
                                    </p:anim>
                                    <p:animScale>
                                      <p:cBhvr>
                                        <p:cTn id="413" dur="32">
                                          <p:stCondLst>
                                            <p:cond delay="813"/>
                                          </p:stCondLst>
                                        </p:cTn>
                                        <p:tgtEl>
                                          <p:spTgt spid="1346589"/>
                                        </p:tgtEl>
                                      </p:cBhvr>
                                      <p:to x="100000" y="60000"/>
                                    </p:animScale>
                                    <p:animScale>
                                      <p:cBhvr>
                                        <p:cTn id="414" dur="207" decel="50000">
                                          <p:stCondLst>
                                            <p:cond delay="845"/>
                                          </p:stCondLst>
                                        </p:cTn>
                                        <p:tgtEl>
                                          <p:spTgt spid="1346589"/>
                                        </p:tgtEl>
                                      </p:cBhvr>
                                      <p:to x="100000" y="100000"/>
                                    </p:animScale>
                                    <p:animScale>
                                      <p:cBhvr>
                                        <p:cTn id="415" dur="32">
                                          <p:stCondLst>
                                            <p:cond delay="1640"/>
                                          </p:stCondLst>
                                        </p:cTn>
                                        <p:tgtEl>
                                          <p:spTgt spid="1346589"/>
                                        </p:tgtEl>
                                      </p:cBhvr>
                                      <p:to x="100000" y="80000"/>
                                    </p:animScale>
                                    <p:animScale>
                                      <p:cBhvr>
                                        <p:cTn id="416" dur="207" decel="50000">
                                          <p:stCondLst>
                                            <p:cond delay="1673"/>
                                          </p:stCondLst>
                                        </p:cTn>
                                        <p:tgtEl>
                                          <p:spTgt spid="1346589"/>
                                        </p:tgtEl>
                                      </p:cBhvr>
                                      <p:to x="100000" y="100000"/>
                                    </p:animScale>
                                    <p:animScale>
                                      <p:cBhvr>
                                        <p:cTn id="417" dur="32">
                                          <p:stCondLst>
                                            <p:cond delay="2053"/>
                                          </p:stCondLst>
                                        </p:cTn>
                                        <p:tgtEl>
                                          <p:spTgt spid="1346589"/>
                                        </p:tgtEl>
                                      </p:cBhvr>
                                      <p:to x="100000" y="90000"/>
                                    </p:animScale>
                                    <p:animScale>
                                      <p:cBhvr>
                                        <p:cTn id="418" dur="207" decel="50000">
                                          <p:stCondLst>
                                            <p:cond delay="2085"/>
                                          </p:stCondLst>
                                        </p:cTn>
                                        <p:tgtEl>
                                          <p:spTgt spid="1346589"/>
                                        </p:tgtEl>
                                      </p:cBhvr>
                                      <p:to x="100000" y="100000"/>
                                    </p:animScale>
                                    <p:animScale>
                                      <p:cBhvr>
                                        <p:cTn id="419" dur="32">
                                          <p:stCondLst>
                                            <p:cond delay="2260"/>
                                          </p:stCondLst>
                                        </p:cTn>
                                        <p:tgtEl>
                                          <p:spTgt spid="1346589"/>
                                        </p:tgtEl>
                                      </p:cBhvr>
                                      <p:to x="100000" y="95000"/>
                                    </p:animScale>
                                    <p:animScale>
                                      <p:cBhvr>
                                        <p:cTn id="420" dur="207" decel="50000">
                                          <p:stCondLst>
                                            <p:cond delay="2293"/>
                                          </p:stCondLst>
                                        </p:cTn>
                                        <p:tgtEl>
                                          <p:spTgt spid="1346589"/>
                                        </p:tgtEl>
                                      </p:cBhvr>
                                      <p:to x="100000" y="100000"/>
                                    </p:animScale>
                                  </p:childTnLst>
                                </p:cTn>
                              </p:par>
                              <p:par>
                                <p:cTn id="421" presetID="26" presetClass="entr" presetSubtype="0" fill="hold" grpId="0" nodeType="withEffect">
                                  <p:stCondLst>
                                    <p:cond delay="0"/>
                                  </p:stCondLst>
                                  <p:childTnLst>
                                    <p:set>
                                      <p:cBhvr>
                                        <p:cTn id="422" dur="1" fill="hold">
                                          <p:stCondLst>
                                            <p:cond delay="0"/>
                                          </p:stCondLst>
                                        </p:cTn>
                                        <p:tgtEl>
                                          <p:spTgt spid="1346590"/>
                                        </p:tgtEl>
                                        <p:attrNameLst>
                                          <p:attrName>style.visibility</p:attrName>
                                        </p:attrNameLst>
                                      </p:cBhvr>
                                      <p:to>
                                        <p:strVal val="visible"/>
                                      </p:to>
                                    </p:set>
                                    <p:animEffect transition="in" filter="wipe(down)">
                                      <p:cBhvr>
                                        <p:cTn id="423" dur="725">
                                          <p:stCondLst>
                                            <p:cond delay="0"/>
                                          </p:stCondLst>
                                        </p:cTn>
                                        <p:tgtEl>
                                          <p:spTgt spid="1346590"/>
                                        </p:tgtEl>
                                      </p:cBhvr>
                                    </p:animEffect>
                                    <p:anim calcmode="lin" valueType="num">
                                      <p:cBhvr>
                                        <p:cTn id="424" dur="2278" tmFilter="0,0; 0.14,0.36; 0.43,0.73; 0.71,0.91; 1.0,1.0">
                                          <p:stCondLst>
                                            <p:cond delay="0"/>
                                          </p:stCondLst>
                                        </p:cTn>
                                        <p:tgtEl>
                                          <p:spTgt spid="1346590"/>
                                        </p:tgtEl>
                                        <p:attrNameLst>
                                          <p:attrName>ppt_x</p:attrName>
                                        </p:attrNameLst>
                                      </p:cBhvr>
                                      <p:tavLst>
                                        <p:tav tm="0">
                                          <p:val>
                                            <p:strVal val="#ppt_x-0.25"/>
                                          </p:val>
                                        </p:tav>
                                        <p:tav tm="100000">
                                          <p:val>
                                            <p:strVal val="#ppt_x"/>
                                          </p:val>
                                        </p:tav>
                                      </p:tavLst>
                                    </p:anim>
                                    <p:anim calcmode="lin" valueType="num">
                                      <p:cBhvr>
                                        <p:cTn id="425" dur="830" tmFilter="0.0,0.0; 0.25,0.07; 0.50,0.2; 0.75,0.467; 1.0,1.0">
                                          <p:stCondLst>
                                            <p:cond delay="0"/>
                                          </p:stCondLst>
                                        </p:cTn>
                                        <p:tgtEl>
                                          <p:spTgt spid="1346590"/>
                                        </p:tgtEl>
                                        <p:attrNameLst>
                                          <p:attrName>ppt_y</p:attrName>
                                        </p:attrNameLst>
                                      </p:cBhvr>
                                      <p:tavLst>
                                        <p:tav tm="0" fmla="#ppt_y-sin(pi*$)/3">
                                          <p:val>
                                            <p:fltVal val="0.5"/>
                                          </p:val>
                                        </p:tav>
                                        <p:tav tm="100000">
                                          <p:val>
                                            <p:fltVal val="1"/>
                                          </p:val>
                                        </p:tav>
                                      </p:tavLst>
                                    </p:anim>
                                    <p:anim calcmode="lin" valueType="num">
                                      <p:cBhvr>
                                        <p:cTn id="426" dur="830" tmFilter="0, 0; 0.125,0.2665; 0.25,0.4; 0.375,0.465; 0.5,0.5;  0.625,0.535; 0.75,0.6; 0.875,0.7335; 1,1">
                                          <p:stCondLst>
                                            <p:cond delay="830"/>
                                          </p:stCondLst>
                                        </p:cTn>
                                        <p:tgtEl>
                                          <p:spTgt spid="1346590"/>
                                        </p:tgtEl>
                                        <p:attrNameLst>
                                          <p:attrName>ppt_y</p:attrName>
                                        </p:attrNameLst>
                                      </p:cBhvr>
                                      <p:tavLst>
                                        <p:tav tm="0" fmla="#ppt_y-sin(pi*$)/9">
                                          <p:val>
                                            <p:fltVal val="0"/>
                                          </p:val>
                                        </p:tav>
                                        <p:tav tm="100000">
                                          <p:val>
                                            <p:fltVal val="1"/>
                                          </p:val>
                                        </p:tav>
                                      </p:tavLst>
                                    </p:anim>
                                    <p:anim calcmode="lin" valueType="num">
                                      <p:cBhvr>
                                        <p:cTn id="427" dur="415" tmFilter="0, 0; 0.125,0.2665; 0.25,0.4; 0.375,0.465; 0.5,0.5;  0.625,0.535; 0.75,0.6; 0.875,0.7335; 1,1">
                                          <p:stCondLst>
                                            <p:cond delay="1655"/>
                                          </p:stCondLst>
                                        </p:cTn>
                                        <p:tgtEl>
                                          <p:spTgt spid="1346590"/>
                                        </p:tgtEl>
                                        <p:attrNameLst>
                                          <p:attrName>ppt_y</p:attrName>
                                        </p:attrNameLst>
                                      </p:cBhvr>
                                      <p:tavLst>
                                        <p:tav tm="0" fmla="#ppt_y-sin(pi*$)/27">
                                          <p:val>
                                            <p:fltVal val="0"/>
                                          </p:val>
                                        </p:tav>
                                        <p:tav tm="100000">
                                          <p:val>
                                            <p:fltVal val="1"/>
                                          </p:val>
                                        </p:tav>
                                      </p:tavLst>
                                    </p:anim>
                                    <p:anim calcmode="lin" valueType="num">
                                      <p:cBhvr>
                                        <p:cTn id="428" dur="205" tmFilter="0, 0; 0.125,0.2665; 0.25,0.4; 0.375,0.465; 0.5,0.5;  0.625,0.535; 0.75,0.6; 0.875,0.7335; 1,1">
                                          <p:stCondLst>
                                            <p:cond delay="2070"/>
                                          </p:stCondLst>
                                        </p:cTn>
                                        <p:tgtEl>
                                          <p:spTgt spid="1346590"/>
                                        </p:tgtEl>
                                        <p:attrNameLst>
                                          <p:attrName>ppt_y</p:attrName>
                                        </p:attrNameLst>
                                      </p:cBhvr>
                                      <p:tavLst>
                                        <p:tav tm="0" fmla="#ppt_y-sin(pi*$)/81">
                                          <p:val>
                                            <p:fltVal val="0"/>
                                          </p:val>
                                        </p:tav>
                                        <p:tav tm="100000">
                                          <p:val>
                                            <p:fltVal val="1"/>
                                          </p:val>
                                        </p:tav>
                                      </p:tavLst>
                                    </p:anim>
                                    <p:animScale>
                                      <p:cBhvr>
                                        <p:cTn id="429" dur="32">
                                          <p:stCondLst>
                                            <p:cond delay="813"/>
                                          </p:stCondLst>
                                        </p:cTn>
                                        <p:tgtEl>
                                          <p:spTgt spid="1346590"/>
                                        </p:tgtEl>
                                      </p:cBhvr>
                                      <p:to x="100000" y="60000"/>
                                    </p:animScale>
                                    <p:animScale>
                                      <p:cBhvr>
                                        <p:cTn id="430" dur="207" decel="50000">
                                          <p:stCondLst>
                                            <p:cond delay="845"/>
                                          </p:stCondLst>
                                        </p:cTn>
                                        <p:tgtEl>
                                          <p:spTgt spid="1346590"/>
                                        </p:tgtEl>
                                      </p:cBhvr>
                                      <p:to x="100000" y="100000"/>
                                    </p:animScale>
                                    <p:animScale>
                                      <p:cBhvr>
                                        <p:cTn id="431" dur="32">
                                          <p:stCondLst>
                                            <p:cond delay="1640"/>
                                          </p:stCondLst>
                                        </p:cTn>
                                        <p:tgtEl>
                                          <p:spTgt spid="1346590"/>
                                        </p:tgtEl>
                                      </p:cBhvr>
                                      <p:to x="100000" y="80000"/>
                                    </p:animScale>
                                    <p:animScale>
                                      <p:cBhvr>
                                        <p:cTn id="432" dur="207" decel="50000">
                                          <p:stCondLst>
                                            <p:cond delay="1673"/>
                                          </p:stCondLst>
                                        </p:cTn>
                                        <p:tgtEl>
                                          <p:spTgt spid="1346590"/>
                                        </p:tgtEl>
                                      </p:cBhvr>
                                      <p:to x="100000" y="100000"/>
                                    </p:animScale>
                                    <p:animScale>
                                      <p:cBhvr>
                                        <p:cTn id="433" dur="32">
                                          <p:stCondLst>
                                            <p:cond delay="2053"/>
                                          </p:stCondLst>
                                        </p:cTn>
                                        <p:tgtEl>
                                          <p:spTgt spid="1346590"/>
                                        </p:tgtEl>
                                      </p:cBhvr>
                                      <p:to x="100000" y="90000"/>
                                    </p:animScale>
                                    <p:animScale>
                                      <p:cBhvr>
                                        <p:cTn id="434" dur="207" decel="50000">
                                          <p:stCondLst>
                                            <p:cond delay="2085"/>
                                          </p:stCondLst>
                                        </p:cTn>
                                        <p:tgtEl>
                                          <p:spTgt spid="1346590"/>
                                        </p:tgtEl>
                                      </p:cBhvr>
                                      <p:to x="100000" y="100000"/>
                                    </p:animScale>
                                    <p:animScale>
                                      <p:cBhvr>
                                        <p:cTn id="435" dur="32">
                                          <p:stCondLst>
                                            <p:cond delay="2260"/>
                                          </p:stCondLst>
                                        </p:cTn>
                                        <p:tgtEl>
                                          <p:spTgt spid="1346590"/>
                                        </p:tgtEl>
                                      </p:cBhvr>
                                      <p:to x="100000" y="95000"/>
                                    </p:animScale>
                                    <p:animScale>
                                      <p:cBhvr>
                                        <p:cTn id="436" dur="207" decel="50000">
                                          <p:stCondLst>
                                            <p:cond delay="2293"/>
                                          </p:stCondLst>
                                        </p:cTn>
                                        <p:tgtEl>
                                          <p:spTgt spid="1346590"/>
                                        </p:tgtEl>
                                      </p:cBhvr>
                                      <p:to x="100000" y="100000"/>
                                    </p:animScale>
                                  </p:childTnLst>
                                </p:cTn>
                              </p:par>
                              <p:par>
                                <p:cTn id="437" presetID="26" presetClass="entr" presetSubtype="0" fill="hold" grpId="0" nodeType="withEffect">
                                  <p:stCondLst>
                                    <p:cond delay="0"/>
                                  </p:stCondLst>
                                  <p:childTnLst>
                                    <p:set>
                                      <p:cBhvr>
                                        <p:cTn id="438" dur="1" fill="hold">
                                          <p:stCondLst>
                                            <p:cond delay="0"/>
                                          </p:stCondLst>
                                        </p:cTn>
                                        <p:tgtEl>
                                          <p:spTgt spid="1346591"/>
                                        </p:tgtEl>
                                        <p:attrNameLst>
                                          <p:attrName>style.visibility</p:attrName>
                                        </p:attrNameLst>
                                      </p:cBhvr>
                                      <p:to>
                                        <p:strVal val="visible"/>
                                      </p:to>
                                    </p:set>
                                    <p:animEffect transition="in" filter="wipe(down)">
                                      <p:cBhvr>
                                        <p:cTn id="439" dur="725">
                                          <p:stCondLst>
                                            <p:cond delay="0"/>
                                          </p:stCondLst>
                                        </p:cTn>
                                        <p:tgtEl>
                                          <p:spTgt spid="1346591"/>
                                        </p:tgtEl>
                                      </p:cBhvr>
                                    </p:animEffect>
                                    <p:anim calcmode="lin" valueType="num">
                                      <p:cBhvr>
                                        <p:cTn id="440" dur="2278" tmFilter="0,0; 0.14,0.36; 0.43,0.73; 0.71,0.91; 1.0,1.0">
                                          <p:stCondLst>
                                            <p:cond delay="0"/>
                                          </p:stCondLst>
                                        </p:cTn>
                                        <p:tgtEl>
                                          <p:spTgt spid="1346591"/>
                                        </p:tgtEl>
                                        <p:attrNameLst>
                                          <p:attrName>ppt_x</p:attrName>
                                        </p:attrNameLst>
                                      </p:cBhvr>
                                      <p:tavLst>
                                        <p:tav tm="0">
                                          <p:val>
                                            <p:strVal val="#ppt_x-0.25"/>
                                          </p:val>
                                        </p:tav>
                                        <p:tav tm="100000">
                                          <p:val>
                                            <p:strVal val="#ppt_x"/>
                                          </p:val>
                                        </p:tav>
                                      </p:tavLst>
                                    </p:anim>
                                    <p:anim calcmode="lin" valueType="num">
                                      <p:cBhvr>
                                        <p:cTn id="441" dur="830" tmFilter="0.0,0.0; 0.25,0.07; 0.50,0.2; 0.75,0.467; 1.0,1.0">
                                          <p:stCondLst>
                                            <p:cond delay="0"/>
                                          </p:stCondLst>
                                        </p:cTn>
                                        <p:tgtEl>
                                          <p:spTgt spid="1346591"/>
                                        </p:tgtEl>
                                        <p:attrNameLst>
                                          <p:attrName>ppt_y</p:attrName>
                                        </p:attrNameLst>
                                      </p:cBhvr>
                                      <p:tavLst>
                                        <p:tav tm="0" fmla="#ppt_y-sin(pi*$)/3">
                                          <p:val>
                                            <p:fltVal val="0.5"/>
                                          </p:val>
                                        </p:tav>
                                        <p:tav tm="100000">
                                          <p:val>
                                            <p:fltVal val="1"/>
                                          </p:val>
                                        </p:tav>
                                      </p:tavLst>
                                    </p:anim>
                                    <p:anim calcmode="lin" valueType="num">
                                      <p:cBhvr>
                                        <p:cTn id="442" dur="830" tmFilter="0, 0; 0.125,0.2665; 0.25,0.4; 0.375,0.465; 0.5,0.5;  0.625,0.535; 0.75,0.6; 0.875,0.7335; 1,1">
                                          <p:stCondLst>
                                            <p:cond delay="830"/>
                                          </p:stCondLst>
                                        </p:cTn>
                                        <p:tgtEl>
                                          <p:spTgt spid="1346591"/>
                                        </p:tgtEl>
                                        <p:attrNameLst>
                                          <p:attrName>ppt_y</p:attrName>
                                        </p:attrNameLst>
                                      </p:cBhvr>
                                      <p:tavLst>
                                        <p:tav tm="0" fmla="#ppt_y-sin(pi*$)/9">
                                          <p:val>
                                            <p:fltVal val="0"/>
                                          </p:val>
                                        </p:tav>
                                        <p:tav tm="100000">
                                          <p:val>
                                            <p:fltVal val="1"/>
                                          </p:val>
                                        </p:tav>
                                      </p:tavLst>
                                    </p:anim>
                                    <p:anim calcmode="lin" valueType="num">
                                      <p:cBhvr>
                                        <p:cTn id="443" dur="415" tmFilter="0, 0; 0.125,0.2665; 0.25,0.4; 0.375,0.465; 0.5,0.5;  0.625,0.535; 0.75,0.6; 0.875,0.7335; 1,1">
                                          <p:stCondLst>
                                            <p:cond delay="1655"/>
                                          </p:stCondLst>
                                        </p:cTn>
                                        <p:tgtEl>
                                          <p:spTgt spid="1346591"/>
                                        </p:tgtEl>
                                        <p:attrNameLst>
                                          <p:attrName>ppt_y</p:attrName>
                                        </p:attrNameLst>
                                      </p:cBhvr>
                                      <p:tavLst>
                                        <p:tav tm="0" fmla="#ppt_y-sin(pi*$)/27">
                                          <p:val>
                                            <p:fltVal val="0"/>
                                          </p:val>
                                        </p:tav>
                                        <p:tav tm="100000">
                                          <p:val>
                                            <p:fltVal val="1"/>
                                          </p:val>
                                        </p:tav>
                                      </p:tavLst>
                                    </p:anim>
                                    <p:anim calcmode="lin" valueType="num">
                                      <p:cBhvr>
                                        <p:cTn id="444" dur="205" tmFilter="0, 0; 0.125,0.2665; 0.25,0.4; 0.375,0.465; 0.5,0.5;  0.625,0.535; 0.75,0.6; 0.875,0.7335; 1,1">
                                          <p:stCondLst>
                                            <p:cond delay="2070"/>
                                          </p:stCondLst>
                                        </p:cTn>
                                        <p:tgtEl>
                                          <p:spTgt spid="1346591"/>
                                        </p:tgtEl>
                                        <p:attrNameLst>
                                          <p:attrName>ppt_y</p:attrName>
                                        </p:attrNameLst>
                                      </p:cBhvr>
                                      <p:tavLst>
                                        <p:tav tm="0" fmla="#ppt_y-sin(pi*$)/81">
                                          <p:val>
                                            <p:fltVal val="0"/>
                                          </p:val>
                                        </p:tav>
                                        <p:tav tm="100000">
                                          <p:val>
                                            <p:fltVal val="1"/>
                                          </p:val>
                                        </p:tav>
                                      </p:tavLst>
                                    </p:anim>
                                    <p:animScale>
                                      <p:cBhvr>
                                        <p:cTn id="445" dur="32">
                                          <p:stCondLst>
                                            <p:cond delay="813"/>
                                          </p:stCondLst>
                                        </p:cTn>
                                        <p:tgtEl>
                                          <p:spTgt spid="1346591"/>
                                        </p:tgtEl>
                                      </p:cBhvr>
                                      <p:to x="100000" y="60000"/>
                                    </p:animScale>
                                    <p:animScale>
                                      <p:cBhvr>
                                        <p:cTn id="446" dur="207" decel="50000">
                                          <p:stCondLst>
                                            <p:cond delay="845"/>
                                          </p:stCondLst>
                                        </p:cTn>
                                        <p:tgtEl>
                                          <p:spTgt spid="1346591"/>
                                        </p:tgtEl>
                                      </p:cBhvr>
                                      <p:to x="100000" y="100000"/>
                                    </p:animScale>
                                    <p:animScale>
                                      <p:cBhvr>
                                        <p:cTn id="447" dur="32">
                                          <p:stCondLst>
                                            <p:cond delay="1640"/>
                                          </p:stCondLst>
                                        </p:cTn>
                                        <p:tgtEl>
                                          <p:spTgt spid="1346591"/>
                                        </p:tgtEl>
                                      </p:cBhvr>
                                      <p:to x="100000" y="80000"/>
                                    </p:animScale>
                                    <p:animScale>
                                      <p:cBhvr>
                                        <p:cTn id="448" dur="207" decel="50000">
                                          <p:stCondLst>
                                            <p:cond delay="1673"/>
                                          </p:stCondLst>
                                        </p:cTn>
                                        <p:tgtEl>
                                          <p:spTgt spid="1346591"/>
                                        </p:tgtEl>
                                      </p:cBhvr>
                                      <p:to x="100000" y="100000"/>
                                    </p:animScale>
                                    <p:animScale>
                                      <p:cBhvr>
                                        <p:cTn id="449" dur="32">
                                          <p:stCondLst>
                                            <p:cond delay="2053"/>
                                          </p:stCondLst>
                                        </p:cTn>
                                        <p:tgtEl>
                                          <p:spTgt spid="1346591"/>
                                        </p:tgtEl>
                                      </p:cBhvr>
                                      <p:to x="100000" y="90000"/>
                                    </p:animScale>
                                    <p:animScale>
                                      <p:cBhvr>
                                        <p:cTn id="450" dur="207" decel="50000">
                                          <p:stCondLst>
                                            <p:cond delay="2085"/>
                                          </p:stCondLst>
                                        </p:cTn>
                                        <p:tgtEl>
                                          <p:spTgt spid="1346591"/>
                                        </p:tgtEl>
                                      </p:cBhvr>
                                      <p:to x="100000" y="100000"/>
                                    </p:animScale>
                                    <p:animScale>
                                      <p:cBhvr>
                                        <p:cTn id="451" dur="32">
                                          <p:stCondLst>
                                            <p:cond delay="2260"/>
                                          </p:stCondLst>
                                        </p:cTn>
                                        <p:tgtEl>
                                          <p:spTgt spid="1346591"/>
                                        </p:tgtEl>
                                      </p:cBhvr>
                                      <p:to x="100000" y="95000"/>
                                    </p:animScale>
                                    <p:animScale>
                                      <p:cBhvr>
                                        <p:cTn id="452" dur="207" decel="50000">
                                          <p:stCondLst>
                                            <p:cond delay="2293"/>
                                          </p:stCondLst>
                                        </p:cTn>
                                        <p:tgtEl>
                                          <p:spTgt spid="1346591"/>
                                        </p:tgtEl>
                                      </p:cBhvr>
                                      <p:to x="100000" y="100000"/>
                                    </p:animScale>
                                  </p:childTnLst>
                                </p:cTn>
                              </p:par>
                              <p:par>
                                <p:cTn id="453" presetID="26" presetClass="entr" presetSubtype="0" fill="hold" grpId="0" nodeType="withEffect">
                                  <p:stCondLst>
                                    <p:cond delay="0"/>
                                  </p:stCondLst>
                                  <p:childTnLst>
                                    <p:set>
                                      <p:cBhvr>
                                        <p:cTn id="454" dur="1" fill="hold">
                                          <p:stCondLst>
                                            <p:cond delay="0"/>
                                          </p:stCondLst>
                                        </p:cTn>
                                        <p:tgtEl>
                                          <p:spTgt spid="1346592"/>
                                        </p:tgtEl>
                                        <p:attrNameLst>
                                          <p:attrName>style.visibility</p:attrName>
                                        </p:attrNameLst>
                                      </p:cBhvr>
                                      <p:to>
                                        <p:strVal val="visible"/>
                                      </p:to>
                                    </p:set>
                                    <p:animEffect transition="in" filter="wipe(down)">
                                      <p:cBhvr>
                                        <p:cTn id="455" dur="725">
                                          <p:stCondLst>
                                            <p:cond delay="0"/>
                                          </p:stCondLst>
                                        </p:cTn>
                                        <p:tgtEl>
                                          <p:spTgt spid="1346592"/>
                                        </p:tgtEl>
                                      </p:cBhvr>
                                    </p:animEffect>
                                    <p:anim calcmode="lin" valueType="num">
                                      <p:cBhvr>
                                        <p:cTn id="456" dur="2278" tmFilter="0,0; 0.14,0.36; 0.43,0.73; 0.71,0.91; 1.0,1.0">
                                          <p:stCondLst>
                                            <p:cond delay="0"/>
                                          </p:stCondLst>
                                        </p:cTn>
                                        <p:tgtEl>
                                          <p:spTgt spid="1346592"/>
                                        </p:tgtEl>
                                        <p:attrNameLst>
                                          <p:attrName>ppt_x</p:attrName>
                                        </p:attrNameLst>
                                      </p:cBhvr>
                                      <p:tavLst>
                                        <p:tav tm="0">
                                          <p:val>
                                            <p:strVal val="#ppt_x-0.25"/>
                                          </p:val>
                                        </p:tav>
                                        <p:tav tm="100000">
                                          <p:val>
                                            <p:strVal val="#ppt_x"/>
                                          </p:val>
                                        </p:tav>
                                      </p:tavLst>
                                    </p:anim>
                                    <p:anim calcmode="lin" valueType="num">
                                      <p:cBhvr>
                                        <p:cTn id="457" dur="830" tmFilter="0.0,0.0; 0.25,0.07; 0.50,0.2; 0.75,0.467; 1.0,1.0">
                                          <p:stCondLst>
                                            <p:cond delay="0"/>
                                          </p:stCondLst>
                                        </p:cTn>
                                        <p:tgtEl>
                                          <p:spTgt spid="1346592"/>
                                        </p:tgtEl>
                                        <p:attrNameLst>
                                          <p:attrName>ppt_y</p:attrName>
                                        </p:attrNameLst>
                                      </p:cBhvr>
                                      <p:tavLst>
                                        <p:tav tm="0" fmla="#ppt_y-sin(pi*$)/3">
                                          <p:val>
                                            <p:fltVal val="0.5"/>
                                          </p:val>
                                        </p:tav>
                                        <p:tav tm="100000">
                                          <p:val>
                                            <p:fltVal val="1"/>
                                          </p:val>
                                        </p:tav>
                                      </p:tavLst>
                                    </p:anim>
                                    <p:anim calcmode="lin" valueType="num">
                                      <p:cBhvr>
                                        <p:cTn id="458" dur="830" tmFilter="0, 0; 0.125,0.2665; 0.25,0.4; 0.375,0.465; 0.5,0.5;  0.625,0.535; 0.75,0.6; 0.875,0.7335; 1,1">
                                          <p:stCondLst>
                                            <p:cond delay="830"/>
                                          </p:stCondLst>
                                        </p:cTn>
                                        <p:tgtEl>
                                          <p:spTgt spid="1346592"/>
                                        </p:tgtEl>
                                        <p:attrNameLst>
                                          <p:attrName>ppt_y</p:attrName>
                                        </p:attrNameLst>
                                      </p:cBhvr>
                                      <p:tavLst>
                                        <p:tav tm="0" fmla="#ppt_y-sin(pi*$)/9">
                                          <p:val>
                                            <p:fltVal val="0"/>
                                          </p:val>
                                        </p:tav>
                                        <p:tav tm="100000">
                                          <p:val>
                                            <p:fltVal val="1"/>
                                          </p:val>
                                        </p:tav>
                                      </p:tavLst>
                                    </p:anim>
                                    <p:anim calcmode="lin" valueType="num">
                                      <p:cBhvr>
                                        <p:cTn id="459" dur="415" tmFilter="0, 0; 0.125,0.2665; 0.25,0.4; 0.375,0.465; 0.5,0.5;  0.625,0.535; 0.75,0.6; 0.875,0.7335; 1,1">
                                          <p:stCondLst>
                                            <p:cond delay="1655"/>
                                          </p:stCondLst>
                                        </p:cTn>
                                        <p:tgtEl>
                                          <p:spTgt spid="1346592"/>
                                        </p:tgtEl>
                                        <p:attrNameLst>
                                          <p:attrName>ppt_y</p:attrName>
                                        </p:attrNameLst>
                                      </p:cBhvr>
                                      <p:tavLst>
                                        <p:tav tm="0" fmla="#ppt_y-sin(pi*$)/27">
                                          <p:val>
                                            <p:fltVal val="0"/>
                                          </p:val>
                                        </p:tav>
                                        <p:tav tm="100000">
                                          <p:val>
                                            <p:fltVal val="1"/>
                                          </p:val>
                                        </p:tav>
                                      </p:tavLst>
                                    </p:anim>
                                    <p:anim calcmode="lin" valueType="num">
                                      <p:cBhvr>
                                        <p:cTn id="460" dur="205" tmFilter="0, 0; 0.125,0.2665; 0.25,0.4; 0.375,0.465; 0.5,0.5;  0.625,0.535; 0.75,0.6; 0.875,0.7335; 1,1">
                                          <p:stCondLst>
                                            <p:cond delay="2070"/>
                                          </p:stCondLst>
                                        </p:cTn>
                                        <p:tgtEl>
                                          <p:spTgt spid="1346592"/>
                                        </p:tgtEl>
                                        <p:attrNameLst>
                                          <p:attrName>ppt_y</p:attrName>
                                        </p:attrNameLst>
                                      </p:cBhvr>
                                      <p:tavLst>
                                        <p:tav tm="0" fmla="#ppt_y-sin(pi*$)/81">
                                          <p:val>
                                            <p:fltVal val="0"/>
                                          </p:val>
                                        </p:tav>
                                        <p:tav tm="100000">
                                          <p:val>
                                            <p:fltVal val="1"/>
                                          </p:val>
                                        </p:tav>
                                      </p:tavLst>
                                    </p:anim>
                                    <p:animScale>
                                      <p:cBhvr>
                                        <p:cTn id="461" dur="32">
                                          <p:stCondLst>
                                            <p:cond delay="813"/>
                                          </p:stCondLst>
                                        </p:cTn>
                                        <p:tgtEl>
                                          <p:spTgt spid="1346592"/>
                                        </p:tgtEl>
                                      </p:cBhvr>
                                      <p:to x="100000" y="60000"/>
                                    </p:animScale>
                                    <p:animScale>
                                      <p:cBhvr>
                                        <p:cTn id="462" dur="207" decel="50000">
                                          <p:stCondLst>
                                            <p:cond delay="845"/>
                                          </p:stCondLst>
                                        </p:cTn>
                                        <p:tgtEl>
                                          <p:spTgt spid="1346592"/>
                                        </p:tgtEl>
                                      </p:cBhvr>
                                      <p:to x="100000" y="100000"/>
                                    </p:animScale>
                                    <p:animScale>
                                      <p:cBhvr>
                                        <p:cTn id="463" dur="32">
                                          <p:stCondLst>
                                            <p:cond delay="1640"/>
                                          </p:stCondLst>
                                        </p:cTn>
                                        <p:tgtEl>
                                          <p:spTgt spid="1346592"/>
                                        </p:tgtEl>
                                      </p:cBhvr>
                                      <p:to x="100000" y="80000"/>
                                    </p:animScale>
                                    <p:animScale>
                                      <p:cBhvr>
                                        <p:cTn id="464" dur="207" decel="50000">
                                          <p:stCondLst>
                                            <p:cond delay="1673"/>
                                          </p:stCondLst>
                                        </p:cTn>
                                        <p:tgtEl>
                                          <p:spTgt spid="1346592"/>
                                        </p:tgtEl>
                                      </p:cBhvr>
                                      <p:to x="100000" y="100000"/>
                                    </p:animScale>
                                    <p:animScale>
                                      <p:cBhvr>
                                        <p:cTn id="465" dur="32">
                                          <p:stCondLst>
                                            <p:cond delay="2053"/>
                                          </p:stCondLst>
                                        </p:cTn>
                                        <p:tgtEl>
                                          <p:spTgt spid="1346592"/>
                                        </p:tgtEl>
                                      </p:cBhvr>
                                      <p:to x="100000" y="90000"/>
                                    </p:animScale>
                                    <p:animScale>
                                      <p:cBhvr>
                                        <p:cTn id="466" dur="207" decel="50000">
                                          <p:stCondLst>
                                            <p:cond delay="2085"/>
                                          </p:stCondLst>
                                        </p:cTn>
                                        <p:tgtEl>
                                          <p:spTgt spid="1346592"/>
                                        </p:tgtEl>
                                      </p:cBhvr>
                                      <p:to x="100000" y="100000"/>
                                    </p:animScale>
                                    <p:animScale>
                                      <p:cBhvr>
                                        <p:cTn id="467" dur="32">
                                          <p:stCondLst>
                                            <p:cond delay="2260"/>
                                          </p:stCondLst>
                                        </p:cTn>
                                        <p:tgtEl>
                                          <p:spTgt spid="1346592"/>
                                        </p:tgtEl>
                                      </p:cBhvr>
                                      <p:to x="100000" y="95000"/>
                                    </p:animScale>
                                    <p:animScale>
                                      <p:cBhvr>
                                        <p:cTn id="468" dur="207" decel="50000">
                                          <p:stCondLst>
                                            <p:cond delay="2293"/>
                                          </p:stCondLst>
                                        </p:cTn>
                                        <p:tgtEl>
                                          <p:spTgt spid="1346592"/>
                                        </p:tgtEl>
                                      </p:cBhvr>
                                      <p:to x="100000" y="100000"/>
                                    </p:animScale>
                                  </p:childTnLst>
                                </p:cTn>
                              </p:par>
                              <p:par>
                                <p:cTn id="469" presetID="26" presetClass="entr" presetSubtype="0" fill="hold" grpId="0" nodeType="withEffect">
                                  <p:stCondLst>
                                    <p:cond delay="0"/>
                                  </p:stCondLst>
                                  <p:childTnLst>
                                    <p:set>
                                      <p:cBhvr>
                                        <p:cTn id="470" dur="1" fill="hold">
                                          <p:stCondLst>
                                            <p:cond delay="0"/>
                                          </p:stCondLst>
                                        </p:cTn>
                                        <p:tgtEl>
                                          <p:spTgt spid="1346593"/>
                                        </p:tgtEl>
                                        <p:attrNameLst>
                                          <p:attrName>style.visibility</p:attrName>
                                        </p:attrNameLst>
                                      </p:cBhvr>
                                      <p:to>
                                        <p:strVal val="visible"/>
                                      </p:to>
                                    </p:set>
                                    <p:animEffect transition="in" filter="wipe(down)">
                                      <p:cBhvr>
                                        <p:cTn id="471" dur="725">
                                          <p:stCondLst>
                                            <p:cond delay="0"/>
                                          </p:stCondLst>
                                        </p:cTn>
                                        <p:tgtEl>
                                          <p:spTgt spid="1346593"/>
                                        </p:tgtEl>
                                      </p:cBhvr>
                                    </p:animEffect>
                                    <p:anim calcmode="lin" valueType="num">
                                      <p:cBhvr>
                                        <p:cTn id="472" dur="2278" tmFilter="0,0; 0.14,0.36; 0.43,0.73; 0.71,0.91; 1.0,1.0">
                                          <p:stCondLst>
                                            <p:cond delay="0"/>
                                          </p:stCondLst>
                                        </p:cTn>
                                        <p:tgtEl>
                                          <p:spTgt spid="1346593"/>
                                        </p:tgtEl>
                                        <p:attrNameLst>
                                          <p:attrName>ppt_x</p:attrName>
                                        </p:attrNameLst>
                                      </p:cBhvr>
                                      <p:tavLst>
                                        <p:tav tm="0">
                                          <p:val>
                                            <p:strVal val="#ppt_x-0.25"/>
                                          </p:val>
                                        </p:tav>
                                        <p:tav tm="100000">
                                          <p:val>
                                            <p:strVal val="#ppt_x"/>
                                          </p:val>
                                        </p:tav>
                                      </p:tavLst>
                                    </p:anim>
                                    <p:anim calcmode="lin" valueType="num">
                                      <p:cBhvr>
                                        <p:cTn id="473" dur="830" tmFilter="0.0,0.0; 0.25,0.07; 0.50,0.2; 0.75,0.467; 1.0,1.0">
                                          <p:stCondLst>
                                            <p:cond delay="0"/>
                                          </p:stCondLst>
                                        </p:cTn>
                                        <p:tgtEl>
                                          <p:spTgt spid="1346593"/>
                                        </p:tgtEl>
                                        <p:attrNameLst>
                                          <p:attrName>ppt_y</p:attrName>
                                        </p:attrNameLst>
                                      </p:cBhvr>
                                      <p:tavLst>
                                        <p:tav tm="0" fmla="#ppt_y-sin(pi*$)/3">
                                          <p:val>
                                            <p:fltVal val="0.5"/>
                                          </p:val>
                                        </p:tav>
                                        <p:tav tm="100000">
                                          <p:val>
                                            <p:fltVal val="1"/>
                                          </p:val>
                                        </p:tav>
                                      </p:tavLst>
                                    </p:anim>
                                    <p:anim calcmode="lin" valueType="num">
                                      <p:cBhvr>
                                        <p:cTn id="474" dur="830" tmFilter="0, 0; 0.125,0.2665; 0.25,0.4; 0.375,0.465; 0.5,0.5;  0.625,0.535; 0.75,0.6; 0.875,0.7335; 1,1">
                                          <p:stCondLst>
                                            <p:cond delay="830"/>
                                          </p:stCondLst>
                                        </p:cTn>
                                        <p:tgtEl>
                                          <p:spTgt spid="1346593"/>
                                        </p:tgtEl>
                                        <p:attrNameLst>
                                          <p:attrName>ppt_y</p:attrName>
                                        </p:attrNameLst>
                                      </p:cBhvr>
                                      <p:tavLst>
                                        <p:tav tm="0" fmla="#ppt_y-sin(pi*$)/9">
                                          <p:val>
                                            <p:fltVal val="0"/>
                                          </p:val>
                                        </p:tav>
                                        <p:tav tm="100000">
                                          <p:val>
                                            <p:fltVal val="1"/>
                                          </p:val>
                                        </p:tav>
                                      </p:tavLst>
                                    </p:anim>
                                    <p:anim calcmode="lin" valueType="num">
                                      <p:cBhvr>
                                        <p:cTn id="475" dur="415" tmFilter="0, 0; 0.125,0.2665; 0.25,0.4; 0.375,0.465; 0.5,0.5;  0.625,0.535; 0.75,0.6; 0.875,0.7335; 1,1">
                                          <p:stCondLst>
                                            <p:cond delay="1655"/>
                                          </p:stCondLst>
                                        </p:cTn>
                                        <p:tgtEl>
                                          <p:spTgt spid="1346593"/>
                                        </p:tgtEl>
                                        <p:attrNameLst>
                                          <p:attrName>ppt_y</p:attrName>
                                        </p:attrNameLst>
                                      </p:cBhvr>
                                      <p:tavLst>
                                        <p:tav tm="0" fmla="#ppt_y-sin(pi*$)/27">
                                          <p:val>
                                            <p:fltVal val="0"/>
                                          </p:val>
                                        </p:tav>
                                        <p:tav tm="100000">
                                          <p:val>
                                            <p:fltVal val="1"/>
                                          </p:val>
                                        </p:tav>
                                      </p:tavLst>
                                    </p:anim>
                                    <p:anim calcmode="lin" valueType="num">
                                      <p:cBhvr>
                                        <p:cTn id="476" dur="205" tmFilter="0, 0; 0.125,0.2665; 0.25,0.4; 0.375,0.465; 0.5,0.5;  0.625,0.535; 0.75,0.6; 0.875,0.7335; 1,1">
                                          <p:stCondLst>
                                            <p:cond delay="2070"/>
                                          </p:stCondLst>
                                        </p:cTn>
                                        <p:tgtEl>
                                          <p:spTgt spid="1346593"/>
                                        </p:tgtEl>
                                        <p:attrNameLst>
                                          <p:attrName>ppt_y</p:attrName>
                                        </p:attrNameLst>
                                      </p:cBhvr>
                                      <p:tavLst>
                                        <p:tav tm="0" fmla="#ppt_y-sin(pi*$)/81">
                                          <p:val>
                                            <p:fltVal val="0"/>
                                          </p:val>
                                        </p:tav>
                                        <p:tav tm="100000">
                                          <p:val>
                                            <p:fltVal val="1"/>
                                          </p:val>
                                        </p:tav>
                                      </p:tavLst>
                                    </p:anim>
                                    <p:animScale>
                                      <p:cBhvr>
                                        <p:cTn id="477" dur="32">
                                          <p:stCondLst>
                                            <p:cond delay="813"/>
                                          </p:stCondLst>
                                        </p:cTn>
                                        <p:tgtEl>
                                          <p:spTgt spid="1346593"/>
                                        </p:tgtEl>
                                      </p:cBhvr>
                                      <p:to x="100000" y="60000"/>
                                    </p:animScale>
                                    <p:animScale>
                                      <p:cBhvr>
                                        <p:cTn id="478" dur="207" decel="50000">
                                          <p:stCondLst>
                                            <p:cond delay="845"/>
                                          </p:stCondLst>
                                        </p:cTn>
                                        <p:tgtEl>
                                          <p:spTgt spid="1346593"/>
                                        </p:tgtEl>
                                      </p:cBhvr>
                                      <p:to x="100000" y="100000"/>
                                    </p:animScale>
                                    <p:animScale>
                                      <p:cBhvr>
                                        <p:cTn id="479" dur="32">
                                          <p:stCondLst>
                                            <p:cond delay="1640"/>
                                          </p:stCondLst>
                                        </p:cTn>
                                        <p:tgtEl>
                                          <p:spTgt spid="1346593"/>
                                        </p:tgtEl>
                                      </p:cBhvr>
                                      <p:to x="100000" y="80000"/>
                                    </p:animScale>
                                    <p:animScale>
                                      <p:cBhvr>
                                        <p:cTn id="480" dur="207" decel="50000">
                                          <p:stCondLst>
                                            <p:cond delay="1673"/>
                                          </p:stCondLst>
                                        </p:cTn>
                                        <p:tgtEl>
                                          <p:spTgt spid="1346593"/>
                                        </p:tgtEl>
                                      </p:cBhvr>
                                      <p:to x="100000" y="100000"/>
                                    </p:animScale>
                                    <p:animScale>
                                      <p:cBhvr>
                                        <p:cTn id="481" dur="32">
                                          <p:stCondLst>
                                            <p:cond delay="2053"/>
                                          </p:stCondLst>
                                        </p:cTn>
                                        <p:tgtEl>
                                          <p:spTgt spid="1346593"/>
                                        </p:tgtEl>
                                      </p:cBhvr>
                                      <p:to x="100000" y="90000"/>
                                    </p:animScale>
                                    <p:animScale>
                                      <p:cBhvr>
                                        <p:cTn id="482" dur="207" decel="50000">
                                          <p:stCondLst>
                                            <p:cond delay="2085"/>
                                          </p:stCondLst>
                                        </p:cTn>
                                        <p:tgtEl>
                                          <p:spTgt spid="1346593"/>
                                        </p:tgtEl>
                                      </p:cBhvr>
                                      <p:to x="100000" y="100000"/>
                                    </p:animScale>
                                    <p:animScale>
                                      <p:cBhvr>
                                        <p:cTn id="483" dur="32">
                                          <p:stCondLst>
                                            <p:cond delay="2260"/>
                                          </p:stCondLst>
                                        </p:cTn>
                                        <p:tgtEl>
                                          <p:spTgt spid="1346593"/>
                                        </p:tgtEl>
                                      </p:cBhvr>
                                      <p:to x="100000" y="95000"/>
                                    </p:animScale>
                                    <p:animScale>
                                      <p:cBhvr>
                                        <p:cTn id="484" dur="207" decel="50000">
                                          <p:stCondLst>
                                            <p:cond delay="2293"/>
                                          </p:stCondLst>
                                        </p:cTn>
                                        <p:tgtEl>
                                          <p:spTgt spid="1346593"/>
                                        </p:tgtEl>
                                      </p:cBhvr>
                                      <p:to x="100000" y="100000"/>
                                    </p:animScale>
                                  </p:childTnLst>
                                </p:cTn>
                              </p:par>
                              <p:par>
                                <p:cTn id="485" presetID="26" presetClass="entr" presetSubtype="0" fill="hold" grpId="0" nodeType="withEffect">
                                  <p:stCondLst>
                                    <p:cond delay="0"/>
                                  </p:stCondLst>
                                  <p:childTnLst>
                                    <p:set>
                                      <p:cBhvr>
                                        <p:cTn id="486" dur="1" fill="hold">
                                          <p:stCondLst>
                                            <p:cond delay="0"/>
                                          </p:stCondLst>
                                        </p:cTn>
                                        <p:tgtEl>
                                          <p:spTgt spid="1346594"/>
                                        </p:tgtEl>
                                        <p:attrNameLst>
                                          <p:attrName>style.visibility</p:attrName>
                                        </p:attrNameLst>
                                      </p:cBhvr>
                                      <p:to>
                                        <p:strVal val="visible"/>
                                      </p:to>
                                    </p:set>
                                    <p:animEffect transition="in" filter="wipe(down)">
                                      <p:cBhvr>
                                        <p:cTn id="487" dur="725">
                                          <p:stCondLst>
                                            <p:cond delay="0"/>
                                          </p:stCondLst>
                                        </p:cTn>
                                        <p:tgtEl>
                                          <p:spTgt spid="1346594"/>
                                        </p:tgtEl>
                                      </p:cBhvr>
                                    </p:animEffect>
                                    <p:anim calcmode="lin" valueType="num">
                                      <p:cBhvr>
                                        <p:cTn id="488" dur="2278" tmFilter="0,0; 0.14,0.36; 0.43,0.73; 0.71,0.91; 1.0,1.0">
                                          <p:stCondLst>
                                            <p:cond delay="0"/>
                                          </p:stCondLst>
                                        </p:cTn>
                                        <p:tgtEl>
                                          <p:spTgt spid="1346594"/>
                                        </p:tgtEl>
                                        <p:attrNameLst>
                                          <p:attrName>ppt_x</p:attrName>
                                        </p:attrNameLst>
                                      </p:cBhvr>
                                      <p:tavLst>
                                        <p:tav tm="0">
                                          <p:val>
                                            <p:strVal val="#ppt_x-0.25"/>
                                          </p:val>
                                        </p:tav>
                                        <p:tav tm="100000">
                                          <p:val>
                                            <p:strVal val="#ppt_x"/>
                                          </p:val>
                                        </p:tav>
                                      </p:tavLst>
                                    </p:anim>
                                    <p:anim calcmode="lin" valueType="num">
                                      <p:cBhvr>
                                        <p:cTn id="489" dur="830" tmFilter="0.0,0.0; 0.25,0.07; 0.50,0.2; 0.75,0.467; 1.0,1.0">
                                          <p:stCondLst>
                                            <p:cond delay="0"/>
                                          </p:stCondLst>
                                        </p:cTn>
                                        <p:tgtEl>
                                          <p:spTgt spid="1346594"/>
                                        </p:tgtEl>
                                        <p:attrNameLst>
                                          <p:attrName>ppt_y</p:attrName>
                                        </p:attrNameLst>
                                      </p:cBhvr>
                                      <p:tavLst>
                                        <p:tav tm="0" fmla="#ppt_y-sin(pi*$)/3">
                                          <p:val>
                                            <p:fltVal val="0.5"/>
                                          </p:val>
                                        </p:tav>
                                        <p:tav tm="100000">
                                          <p:val>
                                            <p:fltVal val="1"/>
                                          </p:val>
                                        </p:tav>
                                      </p:tavLst>
                                    </p:anim>
                                    <p:anim calcmode="lin" valueType="num">
                                      <p:cBhvr>
                                        <p:cTn id="490" dur="830" tmFilter="0, 0; 0.125,0.2665; 0.25,0.4; 0.375,0.465; 0.5,0.5;  0.625,0.535; 0.75,0.6; 0.875,0.7335; 1,1">
                                          <p:stCondLst>
                                            <p:cond delay="830"/>
                                          </p:stCondLst>
                                        </p:cTn>
                                        <p:tgtEl>
                                          <p:spTgt spid="1346594"/>
                                        </p:tgtEl>
                                        <p:attrNameLst>
                                          <p:attrName>ppt_y</p:attrName>
                                        </p:attrNameLst>
                                      </p:cBhvr>
                                      <p:tavLst>
                                        <p:tav tm="0" fmla="#ppt_y-sin(pi*$)/9">
                                          <p:val>
                                            <p:fltVal val="0"/>
                                          </p:val>
                                        </p:tav>
                                        <p:tav tm="100000">
                                          <p:val>
                                            <p:fltVal val="1"/>
                                          </p:val>
                                        </p:tav>
                                      </p:tavLst>
                                    </p:anim>
                                    <p:anim calcmode="lin" valueType="num">
                                      <p:cBhvr>
                                        <p:cTn id="491" dur="415" tmFilter="0, 0; 0.125,0.2665; 0.25,0.4; 0.375,0.465; 0.5,0.5;  0.625,0.535; 0.75,0.6; 0.875,0.7335; 1,1">
                                          <p:stCondLst>
                                            <p:cond delay="1655"/>
                                          </p:stCondLst>
                                        </p:cTn>
                                        <p:tgtEl>
                                          <p:spTgt spid="1346594"/>
                                        </p:tgtEl>
                                        <p:attrNameLst>
                                          <p:attrName>ppt_y</p:attrName>
                                        </p:attrNameLst>
                                      </p:cBhvr>
                                      <p:tavLst>
                                        <p:tav tm="0" fmla="#ppt_y-sin(pi*$)/27">
                                          <p:val>
                                            <p:fltVal val="0"/>
                                          </p:val>
                                        </p:tav>
                                        <p:tav tm="100000">
                                          <p:val>
                                            <p:fltVal val="1"/>
                                          </p:val>
                                        </p:tav>
                                      </p:tavLst>
                                    </p:anim>
                                    <p:anim calcmode="lin" valueType="num">
                                      <p:cBhvr>
                                        <p:cTn id="492" dur="205" tmFilter="0, 0; 0.125,0.2665; 0.25,0.4; 0.375,0.465; 0.5,0.5;  0.625,0.535; 0.75,0.6; 0.875,0.7335; 1,1">
                                          <p:stCondLst>
                                            <p:cond delay="2070"/>
                                          </p:stCondLst>
                                        </p:cTn>
                                        <p:tgtEl>
                                          <p:spTgt spid="1346594"/>
                                        </p:tgtEl>
                                        <p:attrNameLst>
                                          <p:attrName>ppt_y</p:attrName>
                                        </p:attrNameLst>
                                      </p:cBhvr>
                                      <p:tavLst>
                                        <p:tav tm="0" fmla="#ppt_y-sin(pi*$)/81">
                                          <p:val>
                                            <p:fltVal val="0"/>
                                          </p:val>
                                        </p:tav>
                                        <p:tav tm="100000">
                                          <p:val>
                                            <p:fltVal val="1"/>
                                          </p:val>
                                        </p:tav>
                                      </p:tavLst>
                                    </p:anim>
                                    <p:animScale>
                                      <p:cBhvr>
                                        <p:cTn id="493" dur="32">
                                          <p:stCondLst>
                                            <p:cond delay="813"/>
                                          </p:stCondLst>
                                        </p:cTn>
                                        <p:tgtEl>
                                          <p:spTgt spid="1346594"/>
                                        </p:tgtEl>
                                      </p:cBhvr>
                                      <p:to x="100000" y="60000"/>
                                    </p:animScale>
                                    <p:animScale>
                                      <p:cBhvr>
                                        <p:cTn id="494" dur="207" decel="50000">
                                          <p:stCondLst>
                                            <p:cond delay="845"/>
                                          </p:stCondLst>
                                        </p:cTn>
                                        <p:tgtEl>
                                          <p:spTgt spid="1346594"/>
                                        </p:tgtEl>
                                      </p:cBhvr>
                                      <p:to x="100000" y="100000"/>
                                    </p:animScale>
                                    <p:animScale>
                                      <p:cBhvr>
                                        <p:cTn id="495" dur="32">
                                          <p:stCondLst>
                                            <p:cond delay="1640"/>
                                          </p:stCondLst>
                                        </p:cTn>
                                        <p:tgtEl>
                                          <p:spTgt spid="1346594"/>
                                        </p:tgtEl>
                                      </p:cBhvr>
                                      <p:to x="100000" y="80000"/>
                                    </p:animScale>
                                    <p:animScale>
                                      <p:cBhvr>
                                        <p:cTn id="496" dur="207" decel="50000">
                                          <p:stCondLst>
                                            <p:cond delay="1673"/>
                                          </p:stCondLst>
                                        </p:cTn>
                                        <p:tgtEl>
                                          <p:spTgt spid="1346594"/>
                                        </p:tgtEl>
                                      </p:cBhvr>
                                      <p:to x="100000" y="100000"/>
                                    </p:animScale>
                                    <p:animScale>
                                      <p:cBhvr>
                                        <p:cTn id="497" dur="32">
                                          <p:stCondLst>
                                            <p:cond delay="2053"/>
                                          </p:stCondLst>
                                        </p:cTn>
                                        <p:tgtEl>
                                          <p:spTgt spid="1346594"/>
                                        </p:tgtEl>
                                      </p:cBhvr>
                                      <p:to x="100000" y="90000"/>
                                    </p:animScale>
                                    <p:animScale>
                                      <p:cBhvr>
                                        <p:cTn id="498" dur="207" decel="50000">
                                          <p:stCondLst>
                                            <p:cond delay="2085"/>
                                          </p:stCondLst>
                                        </p:cTn>
                                        <p:tgtEl>
                                          <p:spTgt spid="1346594"/>
                                        </p:tgtEl>
                                      </p:cBhvr>
                                      <p:to x="100000" y="100000"/>
                                    </p:animScale>
                                    <p:animScale>
                                      <p:cBhvr>
                                        <p:cTn id="499" dur="32">
                                          <p:stCondLst>
                                            <p:cond delay="2260"/>
                                          </p:stCondLst>
                                        </p:cTn>
                                        <p:tgtEl>
                                          <p:spTgt spid="1346594"/>
                                        </p:tgtEl>
                                      </p:cBhvr>
                                      <p:to x="100000" y="95000"/>
                                    </p:animScale>
                                    <p:animScale>
                                      <p:cBhvr>
                                        <p:cTn id="500" dur="207" decel="50000">
                                          <p:stCondLst>
                                            <p:cond delay="2293"/>
                                          </p:stCondLst>
                                        </p:cTn>
                                        <p:tgtEl>
                                          <p:spTgt spid="1346594"/>
                                        </p:tgtEl>
                                      </p:cBhvr>
                                      <p:to x="100000" y="100000"/>
                                    </p:animScale>
                                  </p:childTnLst>
                                </p:cTn>
                              </p:par>
                              <p:par>
                                <p:cTn id="501" presetID="26" presetClass="entr" presetSubtype="0" fill="hold" grpId="0" nodeType="withEffect">
                                  <p:stCondLst>
                                    <p:cond delay="0"/>
                                  </p:stCondLst>
                                  <p:childTnLst>
                                    <p:set>
                                      <p:cBhvr>
                                        <p:cTn id="502" dur="1" fill="hold">
                                          <p:stCondLst>
                                            <p:cond delay="0"/>
                                          </p:stCondLst>
                                        </p:cTn>
                                        <p:tgtEl>
                                          <p:spTgt spid="1346595"/>
                                        </p:tgtEl>
                                        <p:attrNameLst>
                                          <p:attrName>style.visibility</p:attrName>
                                        </p:attrNameLst>
                                      </p:cBhvr>
                                      <p:to>
                                        <p:strVal val="visible"/>
                                      </p:to>
                                    </p:set>
                                    <p:animEffect transition="in" filter="wipe(down)">
                                      <p:cBhvr>
                                        <p:cTn id="503" dur="725">
                                          <p:stCondLst>
                                            <p:cond delay="0"/>
                                          </p:stCondLst>
                                        </p:cTn>
                                        <p:tgtEl>
                                          <p:spTgt spid="1346595"/>
                                        </p:tgtEl>
                                      </p:cBhvr>
                                    </p:animEffect>
                                    <p:anim calcmode="lin" valueType="num">
                                      <p:cBhvr>
                                        <p:cTn id="504" dur="2278" tmFilter="0,0; 0.14,0.36; 0.43,0.73; 0.71,0.91; 1.0,1.0">
                                          <p:stCondLst>
                                            <p:cond delay="0"/>
                                          </p:stCondLst>
                                        </p:cTn>
                                        <p:tgtEl>
                                          <p:spTgt spid="1346595"/>
                                        </p:tgtEl>
                                        <p:attrNameLst>
                                          <p:attrName>ppt_x</p:attrName>
                                        </p:attrNameLst>
                                      </p:cBhvr>
                                      <p:tavLst>
                                        <p:tav tm="0">
                                          <p:val>
                                            <p:strVal val="#ppt_x-0.25"/>
                                          </p:val>
                                        </p:tav>
                                        <p:tav tm="100000">
                                          <p:val>
                                            <p:strVal val="#ppt_x"/>
                                          </p:val>
                                        </p:tav>
                                      </p:tavLst>
                                    </p:anim>
                                    <p:anim calcmode="lin" valueType="num">
                                      <p:cBhvr>
                                        <p:cTn id="505" dur="830" tmFilter="0.0,0.0; 0.25,0.07; 0.50,0.2; 0.75,0.467; 1.0,1.0">
                                          <p:stCondLst>
                                            <p:cond delay="0"/>
                                          </p:stCondLst>
                                        </p:cTn>
                                        <p:tgtEl>
                                          <p:spTgt spid="1346595"/>
                                        </p:tgtEl>
                                        <p:attrNameLst>
                                          <p:attrName>ppt_y</p:attrName>
                                        </p:attrNameLst>
                                      </p:cBhvr>
                                      <p:tavLst>
                                        <p:tav tm="0" fmla="#ppt_y-sin(pi*$)/3">
                                          <p:val>
                                            <p:fltVal val="0.5"/>
                                          </p:val>
                                        </p:tav>
                                        <p:tav tm="100000">
                                          <p:val>
                                            <p:fltVal val="1"/>
                                          </p:val>
                                        </p:tav>
                                      </p:tavLst>
                                    </p:anim>
                                    <p:anim calcmode="lin" valueType="num">
                                      <p:cBhvr>
                                        <p:cTn id="506" dur="830" tmFilter="0, 0; 0.125,0.2665; 0.25,0.4; 0.375,0.465; 0.5,0.5;  0.625,0.535; 0.75,0.6; 0.875,0.7335; 1,1">
                                          <p:stCondLst>
                                            <p:cond delay="830"/>
                                          </p:stCondLst>
                                        </p:cTn>
                                        <p:tgtEl>
                                          <p:spTgt spid="1346595"/>
                                        </p:tgtEl>
                                        <p:attrNameLst>
                                          <p:attrName>ppt_y</p:attrName>
                                        </p:attrNameLst>
                                      </p:cBhvr>
                                      <p:tavLst>
                                        <p:tav tm="0" fmla="#ppt_y-sin(pi*$)/9">
                                          <p:val>
                                            <p:fltVal val="0"/>
                                          </p:val>
                                        </p:tav>
                                        <p:tav tm="100000">
                                          <p:val>
                                            <p:fltVal val="1"/>
                                          </p:val>
                                        </p:tav>
                                      </p:tavLst>
                                    </p:anim>
                                    <p:anim calcmode="lin" valueType="num">
                                      <p:cBhvr>
                                        <p:cTn id="507" dur="415" tmFilter="0, 0; 0.125,0.2665; 0.25,0.4; 0.375,0.465; 0.5,0.5;  0.625,0.535; 0.75,0.6; 0.875,0.7335; 1,1">
                                          <p:stCondLst>
                                            <p:cond delay="1655"/>
                                          </p:stCondLst>
                                        </p:cTn>
                                        <p:tgtEl>
                                          <p:spTgt spid="1346595"/>
                                        </p:tgtEl>
                                        <p:attrNameLst>
                                          <p:attrName>ppt_y</p:attrName>
                                        </p:attrNameLst>
                                      </p:cBhvr>
                                      <p:tavLst>
                                        <p:tav tm="0" fmla="#ppt_y-sin(pi*$)/27">
                                          <p:val>
                                            <p:fltVal val="0"/>
                                          </p:val>
                                        </p:tav>
                                        <p:tav tm="100000">
                                          <p:val>
                                            <p:fltVal val="1"/>
                                          </p:val>
                                        </p:tav>
                                      </p:tavLst>
                                    </p:anim>
                                    <p:anim calcmode="lin" valueType="num">
                                      <p:cBhvr>
                                        <p:cTn id="508" dur="205" tmFilter="0, 0; 0.125,0.2665; 0.25,0.4; 0.375,0.465; 0.5,0.5;  0.625,0.535; 0.75,0.6; 0.875,0.7335; 1,1">
                                          <p:stCondLst>
                                            <p:cond delay="2070"/>
                                          </p:stCondLst>
                                        </p:cTn>
                                        <p:tgtEl>
                                          <p:spTgt spid="1346595"/>
                                        </p:tgtEl>
                                        <p:attrNameLst>
                                          <p:attrName>ppt_y</p:attrName>
                                        </p:attrNameLst>
                                      </p:cBhvr>
                                      <p:tavLst>
                                        <p:tav tm="0" fmla="#ppt_y-sin(pi*$)/81">
                                          <p:val>
                                            <p:fltVal val="0"/>
                                          </p:val>
                                        </p:tav>
                                        <p:tav tm="100000">
                                          <p:val>
                                            <p:fltVal val="1"/>
                                          </p:val>
                                        </p:tav>
                                      </p:tavLst>
                                    </p:anim>
                                    <p:animScale>
                                      <p:cBhvr>
                                        <p:cTn id="509" dur="32">
                                          <p:stCondLst>
                                            <p:cond delay="813"/>
                                          </p:stCondLst>
                                        </p:cTn>
                                        <p:tgtEl>
                                          <p:spTgt spid="1346595"/>
                                        </p:tgtEl>
                                      </p:cBhvr>
                                      <p:to x="100000" y="60000"/>
                                    </p:animScale>
                                    <p:animScale>
                                      <p:cBhvr>
                                        <p:cTn id="510" dur="207" decel="50000">
                                          <p:stCondLst>
                                            <p:cond delay="845"/>
                                          </p:stCondLst>
                                        </p:cTn>
                                        <p:tgtEl>
                                          <p:spTgt spid="1346595"/>
                                        </p:tgtEl>
                                      </p:cBhvr>
                                      <p:to x="100000" y="100000"/>
                                    </p:animScale>
                                    <p:animScale>
                                      <p:cBhvr>
                                        <p:cTn id="511" dur="32">
                                          <p:stCondLst>
                                            <p:cond delay="1640"/>
                                          </p:stCondLst>
                                        </p:cTn>
                                        <p:tgtEl>
                                          <p:spTgt spid="1346595"/>
                                        </p:tgtEl>
                                      </p:cBhvr>
                                      <p:to x="100000" y="80000"/>
                                    </p:animScale>
                                    <p:animScale>
                                      <p:cBhvr>
                                        <p:cTn id="512" dur="207" decel="50000">
                                          <p:stCondLst>
                                            <p:cond delay="1673"/>
                                          </p:stCondLst>
                                        </p:cTn>
                                        <p:tgtEl>
                                          <p:spTgt spid="1346595"/>
                                        </p:tgtEl>
                                      </p:cBhvr>
                                      <p:to x="100000" y="100000"/>
                                    </p:animScale>
                                    <p:animScale>
                                      <p:cBhvr>
                                        <p:cTn id="513" dur="32">
                                          <p:stCondLst>
                                            <p:cond delay="2053"/>
                                          </p:stCondLst>
                                        </p:cTn>
                                        <p:tgtEl>
                                          <p:spTgt spid="1346595"/>
                                        </p:tgtEl>
                                      </p:cBhvr>
                                      <p:to x="100000" y="90000"/>
                                    </p:animScale>
                                    <p:animScale>
                                      <p:cBhvr>
                                        <p:cTn id="514" dur="207" decel="50000">
                                          <p:stCondLst>
                                            <p:cond delay="2085"/>
                                          </p:stCondLst>
                                        </p:cTn>
                                        <p:tgtEl>
                                          <p:spTgt spid="1346595"/>
                                        </p:tgtEl>
                                      </p:cBhvr>
                                      <p:to x="100000" y="100000"/>
                                    </p:animScale>
                                    <p:animScale>
                                      <p:cBhvr>
                                        <p:cTn id="515" dur="32">
                                          <p:stCondLst>
                                            <p:cond delay="2260"/>
                                          </p:stCondLst>
                                        </p:cTn>
                                        <p:tgtEl>
                                          <p:spTgt spid="1346595"/>
                                        </p:tgtEl>
                                      </p:cBhvr>
                                      <p:to x="100000" y="95000"/>
                                    </p:animScale>
                                    <p:animScale>
                                      <p:cBhvr>
                                        <p:cTn id="516" dur="207" decel="50000">
                                          <p:stCondLst>
                                            <p:cond delay="2293"/>
                                          </p:stCondLst>
                                        </p:cTn>
                                        <p:tgtEl>
                                          <p:spTgt spid="1346595"/>
                                        </p:tgtEl>
                                      </p:cBhvr>
                                      <p:to x="100000" y="100000"/>
                                    </p:animScale>
                                  </p:childTnLst>
                                </p:cTn>
                              </p:par>
                              <p:par>
                                <p:cTn id="517" presetID="26" presetClass="entr" presetSubtype="0" fill="hold" grpId="0" nodeType="withEffect">
                                  <p:stCondLst>
                                    <p:cond delay="0"/>
                                  </p:stCondLst>
                                  <p:childTnLst>
                                    <p:set>
                                      <p:cBhvr>
                                        <p:cTn id="518" dur="1" fill="hold">
                                          <p:stCondLst>
                                            <p:cond delay="0"/>
                                          </p:stCondLst>
                                        </p:cTn>
                                        <p:tgtEl>
                                          <p:spTgt spid="1346596"/>
                                        </p:tgtEl>
                                        <p:attrNameLst>
                                          <p:attrName>style.visibility</p:attrName>
                                        </p:attrNameLst>
                                      </p:cBhvr>
                                      <p:to>
                                        <p:strVal val="visible"/>
                                      </p:to>
                                    </p:set>
                                    <p:animEffect transition="in" filter="wipe(down)">
                                      <p:cBhvr>
                                        <p:cTn id="519" dur="725">
                                          <p:stCondLst>
                                            <p:cond delay="0"/>
                                          </p:stCondLst>
                                        </p:cTn>
                                        <p:tgtEl>
                                          <p:spTgt spid="1346596"/>
                                        </p:tgtEl>
                                      </p:cBhvr>
                                    </p:animEffect>
                                    <p:anim calcmode="lin" valueType="num">
                                      <p:cBhvr>
                                        <p:cTn id="520" dur="2278" tmFilter="0,0; 0.14,0.36; 0.43,0.73; 0.71,0.91; 1.0,1.0">
                                          <p:stCondLst>
                                            <p:cond delay="0"/>
                                          </p:stCondLst>
                                        </p:cTn>
                                        <p:tgtEl>
                                          <p:spTgt spid="1346596"/>
                                        </p:tgtEl>
                                        <p:attrNameLst>
                                          <p:attrName>ppt_x</p:attrName>
                                        </p:attrNameLst>
                                      </p:cBhvr>
                                      <p:tavLst>
                                        <p:tav tm="0">
                                          <p:val>
                                            <p:strVal val="#ppt_x-0.25"/>
                                          </p:val>
                                        </p:tav>
                                        <p:tav tm="100000">
                                          <p:val>
                                            <p:strVal val="#ppt_x"/>
                                          </p:val>
                                        </p:tav>
                                      </p:tavLst>
                                    </p:anim>
                                    <p:anim calcmode="lin" valueType="num">
                                      <p:cBhvr>
                                        <p:cTn id="521" dur="830" tmFilter="0.0,0.0; 0.25,0.07; 0.50,0.2; 0.75,0.467; 1.0,1.0">
                                          <p:stCondLst>
                                            <p:cond delay="0"/>
                                          </p:stCondLst>
                                        </p:cTn>
                                        <p:tgtEl>
                                          <p:spTgt spid="1346596"/>
                                        </p:tgtEl>
                                        <p:attrNameLst>
                                          <p:attrName>ppt_y</p:attrName>
                                        </p:attrNameLst>
                                      </p:cBhvr>
                                      <p:tavLst>
                                        <p:tav tm="0" fmla="#ppt_y-sin(pi*$)/3">
                                          <p:val>
                                            <p:fltVal val="0.5"/>
                                          </p:val>
                                        </p:tav>
                                        <p:tav tm="100000">
                                          <p:val>
                                            <p:fltVal val="1"/>
                                          </p:val>
                                        </p:tav>
                                      </p:tavLst>
                                    </p:anim>
                                    <p:anim calcmode="lin" valueType="num">
                                      <p:cBhvr>
                                        <p:cTn id="522" dur="830" tmFilter="0, 0; 0.125,0.2665; 0.25,0.4; 0.375,0.465; 0.5,0.5;  0.625,0.535; 0.75,0.6; 0.875,0.7335; 1,1">
                                          <p:stCondLst>
                                            <p:cond delay="830"/>
                                          </p:stCondLst>
                                        </p:cTn>
                                        <p:tgtEl>
                                          <p:spTgt spid="1346596"/>
                                        </p:tgtEl>
                                        <p:attrNameLst>
                                          <p:attrName>ppt_y</p:attrName>
                                        </p:attrNameLst>
                                      </p:cBhvr>
                                      <p:tavLst>
                                        <p:tav tm="0" fmla="#ppt_y-sin(pi*$)/9">
                                          <p:val>
                                            <p:fltVal val="0"/>
                                          </p:val>
                                        </p:tav>
                                        <p:tav tm="100000">
                                          <p:val>
                                            <p:fltVal val="1"/>
                                          </p:val>
                                        </p:tav>
                                      </p:tavLst>
                                    </p:anim>
                                    <p:anim calcmode="lin" valueType="num">
                                      <p:cBhvr>
                                        <p:cTn id="523" dur="415" tmFilter="0, 0; 0.125,0.2665; 0.25,0.4; 0.375,0.465; 0.5,0.5;  0.625,0.535; 0.75,0.6; 0.875,0.7335; 1,1">
                                          <p:stCondLst>
                                            <p:cond delay="1655"/>
                                          </p:stCondLst>
                                        </p:cTn>
                                        <p:tgtEl>
                                          <p:spTgt spid="1346596"/>
                                        </p:tgtEl>
                                        <p:attrNameLst>
                                          <p:attrName>ppt_y</p:attrName>
                                        </p:attrNameLst>
                                      </p:cBhvr>
                                      <p:tavLst>
                                        <p:tav tm="0" fmla="#ppt_y-sin(pi*$)/27">
                                          <p:val>
                                            <p:fltVal val="0"/>
                                          </p:val>
                                        </p:tav>
                                        <p:tav tm="100000">
                                          <p:val>
                                            <p:fltVal val="1"/>
                                          </p:val>
                                        </p:tav>
                                      </p:tavLst>
                                    </p:anim>
                                    <p:anim calcmode="lin" valueType="num">
                                      <p:cBhvr>
                                        <p:cTn id="524" dur="205" tmFilter="0, 0; 0.125,0.2665; 0.25,0.4; 0.375,0.465; 0.5,0.5;  0.625,0.535; 0.75,0.6; 0.875,0.7335; 1,1">
                                          <p:stCondLst>
                                            <p:cond delay="2070"/>
                                          </p:stCondLst>
                                        </p:cTn>
                                        <p:tgtEl>
                                          <p:spTgt spid="1346596"/>
                                        </p:tgtEl>
                                        <p:attrNameLst>
                                          <p:attrName>ppt_y</p:attrName>
                                        </p:attrNameLst>
                                      </p:cBhvr>
                                      <p:tavLst>
                                        <p:tav tm="0" fmla="#ppt_y-sin(pi*$)/81">
                                          <p:val>
                                            <p:fltVal val="0"/>
                                          </p:val>
                                        </p:tav>
                                        <p:tav tm="100000">
                                          <p:val>
                                            <p:fltVal val="1"/>
                                          </p:val>
                                        </p:tav>
                                      </p:tavLst>
                                    </p:anim>
                                    <p:animScale>
                                      <p:cBhvr>
                                        <p:cTn id="525" dur="32">
                                          <p:stCondLst>
                                            <p:cond delay="813"/>
                                          </p:stCondLst>
                                        </p:cTn>
                                        <p:tgtEl>
                                          <p:spTgt spid="1346596"/>
                                        </p:tgtEl>
                                      </p:cBhvr>
                                      <p:to x="100000" y="60000"/>
                                    </p:animScale>
                                    <p:animScale>
                                      <p:cBhvr>
                                        <p:cTn id="526" dur="207" decel="50000">
                                          <p:stCondLst>
                                            <p:cond delay="845"/>
                                          </p:stCondLst>
                                        </p:cTn>
                                        <p:tgtEl>
                                          <p:spTgt spid="1346596"/>
                                        </p:tgtEl>
                                      </p:cBhvr>
                                      <p:to x="100000" y="100000"/>
                                    </p:animScale>
                                    <p:animScale>
                                      <p:cBhvr>
                                        <p:cTn id="527" dur="32">
                                          <p:stCondLst>
                                            <p:cond delay="1640"/>
                                          </p:stCondLst>
                                        </p:cTn>
                                        <p:tgtEl>
                                          <p:spTgt spid="1346596"/>
                                        </p:tgtEl>
                                      </p:cBhvr>
                                      <p:to x="100000" y="80000"/>
                                    </p:animScale>
                                    <p:animScale>
                                      <p:cBhvr>
                                        <p:cTn id="528" dur="207" decel="50000">
                                          <p:stCondLst>
                                            <p:cond delay="1673"/>
                                          </p:stCondLst>
                                        </p:cTn>
                                        <p:tgtEl>
                                          <p:spTgt spid="1346596"/>
                                        </p:tgtEl>
                                      </p:cBhvr>
                                      <p:to x="100000" y="100000"/>
                                    </p:animScale>
                                    <p:animScale>
                                      <p:cBhvr>
                                        <p:cTn id="529" dur="32">
                                          <p:stCondLst>
                                            <p:cond delay="2053"/>
                                          </p:stCondLst>
                                        </p:cTn>
                                        <p:tgtEl>
                                          <p:spTgt spid="1346596"/>
                                        </p:tgtEl>
                                      </p:cBhvr>
                                      <p:to x="100000" y="90000"/>
                                    </p:animScale>
                                    <p:animScale>
                                      <p:cBhvr>
                                        <p:cTn id="530" dur="207" decel="50000">
                                          <p:stCondLst>
                                            <p:cond delay="2085"/>
                                          </p:stCondLst>
                                        </p:cTn>
                                        <p:tgtEl>
                                          <p:spTgt spid="1346596"/>
                                        </p:tgtEl>
                                      </p:cBhvr>
                                      <p:to x="100000" y="100000"/>
                                    </p:animScale>
                                    <p:animScale>
                                      <p:cBhvr>
                                        <p:cTn id="531" dur="32">
                                          <p:stCondLst>
                                            <p:cond delay="2260"/>
                                          </p:stCondLst>
                                        </p:cTn>
                                        <p:tgtEl>
                                          <p:spTgt spid="1346596"/>
                                        </p:tgtEl>
                                      </p:cBhvr>
                                      <p:to x="100000" y="95000"/>
                                    </p:animScale>
                                    <p:animScale>
                                      <p:cBhvr>
                                        <p:cTn id="532" dur="207" decel="50000">
                                          <p:stCondLst>
                                            <p:cond delay="2293"/>
                                          </p:stCondLst>
                                        </p:cTn>
                                        <p:tgtEl>
                                          <p:spTgt spid="1346596"/>
                                        </p:tgtEl>
                                      </p:cBhvr>
                                      <p:to x="100000" y="100000"/>
                                    </p:animScale>
                                  </p:childTnLst>
                                </p:cTn>
                              </p:par>
                              <p:par>
                                <p:cTn id="533" presetID="26" presetClass="entr" presetSubtype="0" fill="hold" grpId="0" nodeType="withEffect">
                                  <p:stCondLst>
                                    <p:cond delay="0"/>
                                  </p:stCondLst>
                                  <p:childTnLst>
                                    <p:set>
                                      <p:cBhvr>
                                        <p:cTn id="534" dur="1" fill="hold">
                                          <p:stCondLst>
                                            <p:cond delay="0"/>
                                          </p:stCondLst>
                                        </p:cTn>
                                        <p:tgtEl>
                                          <p:spTgt spid="1346597"/>
                                        </p:tgtEl>
                                        <p:attrNameLst>
                                          <p:attrName>style.visibility</p:attrName>
                                        </p:attrNameLst>
                                      </p:cBhvr>
                                      <p:to>
                                        <p:strVal val="visible"/>
                                      </p:to>
                                    </p:set>
                                    <p:animEffect transition="in" filter="wipe(down)">
                                      <p:cBhvr>
                                        <p:cTn id="535" dur="725">
                                          <p:stCondLst>
                                            <p:cond delay="0"/>
                                          </p:stCondLst>
                                        </p:cTn>
                                        <p:tgtEl>
                                          <p:spTgt spid="1346597"/>
                                        </p:tgtEl>
                                      </p:cBhvr>
                                    </p:animEffect>
                                    <p:anim calcmode="lin" valueType="num">
                                      <p:cBhvr>
                                        <p:cTn id="536" dur="2278" tmFilter="0,0; 0.14,0.36; 0.43,0.73; 0.71,0.91; 1.0,1.0">
                                          <p:stCondLst>
                                            <p:cond delay="0"/>
                                          </p:stCondLst>
                                        </p:cTn>
                                        <p:tgtEl>
                                          <p:spTgt spid="1346597"/>
                                        </p:tgtEl>
                                        <p:attrNameLst>
                                          <p:attrName>ppt_x</p:attrName>
                                        </p:attrNameLst>
                                      </p:cBhvr>
                                      <p:tavLst>
                                        <p:tav tm="0">
                                          <p:val>
                                            <p:strVal val="#ppt_x-0.25"/>
                                          </p:val>
                                        </p:tav>
                                        <p:tav tm="100000">
                                          <p:val>
                                            <p:strVal val="#ppt_x"/>
                                          </p:val>
                                        </p:tav>
                                      </p:tavLst>
                                    </p:anim>
                                    <p:anim calcmode="lin" valueType="num">
                                      <p:cBhvr>
                                        <p:cTn id="537" dur="830" tmFilter="0.0,0.0; 0.25,0.07; 0.50,0.2; 0.75,0.467; 1.0,1.0">
                                          <p:stCondLst>
                                            <p:cond delay="0"/>
                                          </p:stCondLst>
                                        </p:cTn>
                                        <p:tgtEl>
                                          <p:spTgt spid="1346597"/>
                                        </p:tgtEl>
                                        <p:attrNameLst>
                                          <p:attrName>ppt_y</p:attrName>
                                        </p:attrNameLst>
                                      </p:cBhvr>
                                      <p:tavLst>
                                        <p:tav tm="0" fmla="#ppt_y-sin(pi*$)/3">
                                          <p:val>
                                            <p:fltVal val="0.5"/>
                                          </p:val>
                                        </p:tav>
                                        <p:tav tm="100000">
                                          <p:val>
                                            <p:fltVal val="1"/>
                                          </p:val>
                                        </p:tav>
                                      </p:tavLst>
                                    </p:anim>
                                    <p:anim calcmode="lin" valueType="num">
                                      <p:cBhvr>
                                        <p:cTn id="538" dur="830" tmFilter="0, 0; 0.125,0.2665; 0.25,0.4; 0.375,0.465; 0.5,0.5;  0.625,0.535; 0.75,0.6; 0.875,0.7335; 1,1">
                                          <p:stCondLst>
                                            <p:cond delay="830"/>
                                          </p:stCondLst>
                                        </p:cTn>
                                        <p:tgtEl>
                                          <p:spTgt spid="1346597"/>
                                        </p:tgtEl>
                                        <p:attrNameLst>
                                          <p:attrName>ppt_y</p:attrName>
                                        </p:attrNameLst>
                                      </p:cBhvr>
                                      <p:tavLst>
                                        <p:tav tm="0" fmla="#ppt_y-sin(pi*$)/9">
                                          <p:val>
                                            <p:fltVal val="0"/>
                                          </p:val>
                                        </p:tav>
                                        <p:tav tm="100000">
                                          <p:val>
                                            <p:fltVal val="1"/>
                                          </p:val>
                                        </p:tav>
                                      </p:tavLst>
                                    </p:anim>
                                    <p:anim calcmode="lin" valueType="num">
                                      <p:cBhvr>
                                        <p:cTn id="539" dur="415" tmFilter="0, 0; 0.125,0.2665; 0.25,0.4; 0.375,0.465; 0.5,0.5;  0.625,0.535; 0.75,0.6; 0.875,0.7335; 1,1">
                                          <p:stCondLst>
                                            <p:cond delay="1655"/>
                                          </p:stCondLst>
                                        </p:cTn>
                                        <p:tgtEl>
                                          <p:spTgt spid="1346597"/>
                                        </p:tgtEl>
                                        <p:attrNameLst>
                                          <p:attrName>ppt_y</p:attrName>
                                        </p:attrNameLst>
                                      </p:cBhvr>
                                      <p:tavLst>
                                        <p:tav tm="0" fmla="#ppt_y-sin(pi*$)/27">
                                          <p:val>
                                            <p:fltVal val="0"/>
                                          </p:val>
                                        </p:tav>
                                        <p:tav tm="100000">
                                          <p:val>
                                            <p:fltVal val="1"/>
                                          </p:val>
                                        </p:tav>
                                      </p:tavLst>
                                    </p:anim>
                                    <p:anim calcmode="lin" valueType="num">
                                      <p:cBhvr>
                                        <p:cTn id="540" dur="205" tmFilter="0, 0; 0.125,0.2665; 0.25,0.4; 0.375,0.465; 0.5,0.5;  0.625,0.535; 0.75,0.6; 0.875,0.7335; 1,1">
                                          <p:stCondLst>
                                            <p:cond delay="2070"/>
                                          </p:stCondLst>
                                        </p:cTn>
                                        <p:tgtEl>
                                          <p:spTgt spid="1346597"/>
                                        </p:tgtEl>
                                        <p:attrNameLst>
                                          <p:attrName>ppt_y</p:attrName>
                                        </p:attrNameLst>
                                      </p:cBhvr>
                                      <p:tavLst>
                                        <p:tav tm="0" fmla="#ppt_y-sin(pi*$)/81">
                                          <p:val>
                                            <p:fltVal val="0"/>
                                          </p:val>
                                        </p:tav>
                                        <p:tav tm="100000">
                                          <p:val>
                                            <p:fltVal val="1"/>
                                          </p:val>
                                        </p:tav>
                                      </p:tavLst>
                                    </p:anim>
                                    <p:animScale>
                                      <p:cBhvr>
                                        <p:cTn id="541" dur="32">
                                          <p:stCondLst>
                                            <p:cond delay="813"/>
                                          </p:stCondLst>
                                        </p:cTn>
                                        <p:tgtEl>
                                          <p:spTgt spid="1346597"/>
                                        </p:tgtEl>
                                      </p:cBhvr>
                                      <p:to x="100000" y="60000"/>
                                    </p:animScale>
                                    <p:animScale>
                                      <p:cBhvr>
                                        <p:cTn id="542" dur="207" decel="50000">
                                          <p:stCondLst>
                                            <p:cond delay="845"/>
                                          </p:stCondLst>
                                        </p:cTn>
                                        <p:tgtEl>
                                          <p:spTgt spid="1346597"/>
                                        </p:tgtEl>
                                      </p:cBhvr>
                                      <p:to x="100000" y="100000"/>
                                    </p:animScale>
                                    <p:animScale>
                                      <p:cBhvr>
                                        <p:cTn id="543" dur="32">
                                          <p:stCondLst>
                                            <p:cond delay="1640"/>
                                          </p:stCondLst>
                                        </p:cTn>
                                        <p:tgtEl>
                                          <p:spTgt spid="1346597"/>
                                        </p:tgtEl>
                                      </p:cBhvr>
                                      <p:to x="100000" y="80000"/>
                                    </p:animScale>
                                    <p:animScale>
                                      <p:cBhvr>
                                        <p:cTn id="544" dur="207" decel="50000">
                                          <p:stCondLst>
                                            <p:cond delay="1673"/>
                                          </p:stCondLst>
                                        </p:cTn>
                                        <p:tgtEl>
                                          <p:spTgt spid="1346597"/>
                                        </p:tgtEl>
                                      </p:cBhvr>
                                      <p:to x="100000" y="100000"/>
                                    </p:animScale>
                                    <p:animScale>
                                      <p:cBhvr>
                                        <p:cTn id="545" dur="32">
                                          <p:stCondLst>
                                            <p:cond delay="2053"/>
                                          </p:stCondLst>
                                        </p:cTn>
                                        <p:tgtEl>
                                          <p:spTgt spid="1346597"/>
                                        </p:tgtEl>
                                      </p:cBhvr>
                                      <p:to x="100000" y="90000"/>
                                    </p:animScale>
                                    <p:animScale>
                                      <p:cBhvr>
                                        <p:cTn id="546" dur="207" decel="50000">
                                          <p:stCondLst>
                                            <p:cond delay="2085"/>
                                          </p:stCondLst>
                                        </p:cTn>
                                        <p:tgtEl>
                                          <p:spTgt spid="1346597"/>
                                        </p:tgtEl>
                                      </p:cBhvr>
                                      <p:to x="100000" y="100000"/>
                                    </p:animScale>
                                    <p:animScale>
                                      <p:cBhvr>
                                        <p:cTn id="547" dur="32">
                                          <p:stCondLst>
                                            <p:cond delay="2260"/>
                                          </p:stCondLst>
                                        </p:cTn>
                                        <p:tgtEl>
                                          <p:spTgt spid="1346597"/>
                                        </p:tgtEl>
                                      </p:cBhvr>
                                      <p:to x="100000" y="95000"/>
                                    </p:animScale>
                                    <p:animScale>
                                      <p:cBhvr>
                                        <p:cTn id="548" dur="207" decel="50000">
                                          <p:stCondLst>
                                            <p:cond delay="2293"/>
                                          </p:stCondLst>
                                        </p:cTn>
                                        <p:tgtEl>
                                          <p:spTgt spid="1346597"/>
                                        </p:tgtEl>
                                      </p:cBhvr>
                                      <p:to x="100000" y="100000"/>
                                    </p:animScale>
                                  </p:childTnLst>
                                </p:cTn>
                              </p:par>
                              <p:par>
                                <p:cTn id="549" presetID="26" presetClass="entr" presetSubtype="0" fill="hold" grpId="0" nodeType="withEffect">
                                  <p:stCondLst>
                                    <p:cond delay="0"/>
                                  </p:stCondLst>
                                  <p:childTnLst>
                                    <p:set>
                                      <p:cBhvr>
                                        <p:cTn id="550" dur="1" fill="hold">
                                          <p:stCondLst>
                                            <p:cond delay="0"/>
                                          </p:stCondLst>
                                        </p:cTn>
                                        <p:tgtEl>
                                          <p:spTgt spid="1346598"/>
                                        </p:tgtEl>
                                        <p:attrNameLst>
                                          <p:attrName>style.visibility</p:attrName>
                                        </p:attrNameLst>
                                      </p:cBhvr>
                                      <p:to>
                                        <p:strVal val="visible"/>
                                      </p:to>
                                    </p:set>
                                    <p:animEffect transition="in" filter="wipe(down)">
                                      <p:cBhvr>
                                        <p:cTn id="551" dur="725">
                                          <p:stCondLst>
                                            <p:cond delay="0"/>
                                          </p:stCondLst>
                                        </p:cTn>
                                        <p:tgtEl>
                                          <p:spTgt spid="1346598"/>
                                        </p:tgtEl>
                                      </p:cBhvr>
                                    </p:animEffect>
                                    <p:anim calcmode="lin" valueType="num">
                                      <p:cBhvr>
                                        <p:cTn id="552" dur="2278" tmFilter="0,0; 0.14,0.36; 0.43,0.73; 0.71,0.91; 1.0,1.0">
                                          <p:stCondLst>
                                            <p:cond delay="0"/>
                                          </p:stCondLst>
                                        </p:cTn>
                                        <p:tgtEl>
                                          <p:spTgt spid="1346598"/>
                                        </p:tgtEl>
                                        <p:attrNameLst>
                                          <p:attrName>ppt_x</p:attrName>
                                        </p:attrNameLst>
                                      </p:cBhvr>
                                      <p:tavLst>
                                        <p:tav tm="0">
                                          <p:val>
                                            <p:strVal val="#ppt_x-0.25"/>
                                          </p:val>
                                        </p:tav>
                                        <p:tav tm="100000">
                                          <p:val>
                                            <p:strVal val="#ppt_x"/>
                                          </p:val>
                                        </p:tav>
                                      </p:tavLst>
                                    </p:anim>
                                    <p:anim calcmode="lin" valueType="num">
                                      <p:cBhvr>
                                        <p:cTn id="553" dur="830" tmFilter="0.0,0.0; 0.25,0.07; 0.50,0.2; 0.75,0.467; 1.0,1.0">
                                          <p:stCondLst>
                                            <p:cond delay="0"/>
                                          </p:stCondLst>
                                        </p:cTn>
                                        <p:tgtEl>
                                          <p:spTgt spid="1346598"/>
                                        </p:tgtEl>
                                        <p:attrNameLst>
                                          <p:attrName>ppt_y</p:attrName>
                                        </p:attrNameLst>
                                      </p:cBhvr>
                                      <p:tavLst>
                                        <p:tav tm="0" fmla="#ppt_y-sin(pi*$)/3">
                                          <p:val>
                                            <p:fltVal val="0.5"/>
                                          </p:val>
                                        </p:tav>
                                        <p:tav tm="100000">
                                          <p:val>
                                            <p:fltVal val="1"/>
                                          </p:val>
                                        </p:tav>
                                      </p:tavLst>
                                    </p:anim>
                                    <p:anim calcmode="lin" valueType="num">
                                      <p:cBhvr>
                                        <p:cTn id="554" dur="830" tmFilter="0, 0; 0.125,0.2665; 0.25,0.4; 0.375,0.465; 0.5,0.5;  0.625,0.535; 0.75,0.6; 0.875,0.7335; 1,1">
                                          <p:stCondLst>
                                            <p:cond delay="830"/>
                                          </p:stCondLst>
                                        </p:cTn>
                                        <p:tgtEl>
                                          <p:spTgt spid="1346598"/>
                                        </p:tgtEl>
                                        <p:attrNameLst>
                                          <p:attrName>ppt_y</p:attrName>
                                        </p:attrNameLst>
                                      </p:cBhvr>
                                      <p:tavLst>
                                        <p:tav tm="0" fmla="#ppt_y-sin(pi*$)/9">
                                          <p:val>
                                            <p:fltVal val="0"/>
                                          </p:val>
                                        </p:tav>
                                        <p:tav tm="100000">
                                          <p:val>
                                            <p:fltVal val="1"/>
                                          </p:val>
                                        </p:tav>
                                      </p:tavLst>
                                    </p:anim>
                                    <p:anim calcmode="lin" valueType="num">
                                      <p:cBhvr>
                                        <p:cTn id="555" dur="415" tmFilter="0, 0; 0.125,0.2665; 0.25,0.4; 0.375,0.465; 0.5,0.5;  0.625,0.535; 0.75,0.6; 0.875,0.7335; 1,1">
                                          <p:stCondLst>
                                            <p:cond delay="1655"/>
                                          </p:stCondLst>
                                        </p:cTn>
                                        <p:tgtEl>
                                          <p:spTgt spid="1346598"/>
                                        </p:tgtEl>
                                        <p:attrNameLst>
                                          <p:attrName>ppt_y</p:attrName>
                                        </p:attrNameLst>
                                      </p:cBhvr>
                                      <p:tavLst>
                                        <p:tav tm="0" fmla="#ppt_y-sin(pi*$)/27">
                                          <p:val>
                                            <p:fltVal val="0"/>
                                          </p:val>
                                        </p:tav>
                                        <p:tav tm="100000">
                                          <p:val>
                                            <p:fltVal val="1"/>
                                          </p:val>
                                        </p:tav>
                                      </p:tavLst>
                                    </p:anim>
                                    <p:anim calcmode="lin" valueType="num">
                                      <p:cBhvr>
                                        <p:cTn id="556" dur="205" tmFilter="0, 0; 0.125,0.2665; 0.25,0.4; 0.375,0.465; 0.5,0.5;  0.625,0.535; 0.75,0.6; 0.875,0.7335; 1,1">
                                          <p:stCondLst>
                                            <p:cond delay="2070"/>
                                          </p:stCondLst>
                                        </p:cTn>
                                        <p:tgtEl>
                                          <p:spTgt spid="1346598"/>
                                        </p:tgtEl>
                                        <p:attrNameLst>
                                          <p:attrName>ppt_y</p:attrName>
                                        </p:attrNameLst>
                                      </p:cBhvr>
                                      <p:tavLst>
                                        <p:tav tm="0" fmla="#ppt_y-sin(pi*$)/81">
                                          <p:val>
                                            <p:fltVal val="0"/>
                                          </p:val>
                                        </p:tav>
                                        <p:tav tm="100000">
                                          <p:val>
                                            <p:fltVal val="1"/>
                                          </p:val>
                                        </p:tav>
                                      </p:tavLst>
                                    </p:anim>
                                    <p:animScale>
                                      <p:cBhvr>
                                        <p:cTn id="557" dur="32">
                                          <p:stCondLst>
                                            <p:cond delay="813"/>
                                          </p:stCondLst>
                                        </p:cTn>
                                        <p:tgtEl>
                                          <p:spTgt spid="1346598"/>
                                        </p:tgtEl>
                                      </p:cBhvr>
                                      <p:to x="100000" y="60000"/>
                                    </p:animScale>
                                    <p:animScale>
                                      <p:cBhvr>
                                        <p:cTn id="558" dur="207" decel="50000">
                                          <p:stCondLst>
                                            <p:cond delay="845"/>
                                          </p:stCondLst>
                                        </p:cTn>
                                        <p:tgtEl>
                                          <p:spTgt spid="1346598"/>
                                        </p:tgtEl>
                                      </p:cBhvr>
                                      <p:to x="100000" y="100000"/>
                                    </p:animScale>
                                    <p:animScale>
                                      <p:cBhvr>
                                        <p:cTn id="559" dur="32">
                                          <p:stCondLst>
                                            <p:cond delay="1640"/>
                                          </p:stCondLst>
                                        </p:cTn>
                                        <p:tgtEl>
                                          <p:spTgt spid="1346598"/>
                                        </p:tgtEl>
                                      </p:cBhvr>
                                      <p:to x="100000" y="80000"/>
                                    </p:animScale>
                                    <p:animScale>
                                      <p:cBhvr>
                                        <p:cTn id="560" dur="207" decel="50000">
                                          <p:stCondLst>
                                            <p:cond delay="1673"/>
                                          </p:stCondLst>
                                        </p:cTn>
                                        <p:tgtEl>
                                          <p:spTgt spid="1346598"/>
                                        </p:tgtEl>
                                      </p:cBhvr>
                                      <p:to x="100000" y="100000"/>
                                    </p:animScale>
                                    <p:animScale>
                                      <p:cBhvr>
                                        <p:cTn id="561" dur="32">
                                          <p:stCondLst>
                                            <p:cond delay="2053"/>
                                          </p:stCondLst>
                                        </p:cTn>
                                        <p:tgtEl>
                                          <p:spTgt spid="1346598"/>
                                        </p:tgtEl>
                                      </p:cBhvr>
                                      <p:to x="100000" y="90000"/>
                                    </p:animScale>
                                    <p:animScale>
                                      <p:cBhvr>
                                        <p:cTn id="562" dur="207" decel="50000">
                                          <p:stCondLst>
                                            <p:cond delay="2085"/>
                                          </p:stCondLst>
                                        </p:cTn>
                                        <p:tgtEl>
                                          <p:spTgt spid="1346598"/>
                                        </p:tgtEl>
                                      </p:cBhvr>
                                      <p:to x="100000" y="100000"/>
                                    </p:animScale>
                                    <p:animScale>
                                      <p:cBhvr>
                                        <p:cTn id="563" dur="32">
                                          <p:stCondLst>
                                            <p:cond delay="2260"/>
                                          </p:stCondLst>
                                        </p:cTn>
                                        <p:tgtEl>
                                          <p:spTgt spid="1346598"/>
                                        </p:tgtEl>
                                      </p:cBhvr>
                                      <p:to x="100000" y="95000"/>
                                    </p:animScale>
                                    <p:animScale>
                                      <p:cBhvr>
                                        <p:cTn id="564" dur="207" decel="50000">
                                          <p:stCondLst>
                                            <p:cond delay="2293"/>
                                          </p:stCondLst>
                                        </p:cTn>
                                        <p:tgtEl>
                                          <p:spTgt spid="1346598"/>
                                        </p:tgtEl>
                                      </p:cBhvr>
                                      <p:to x="100000" y="100000"/>
                                    </p:animScale>
                                  </p:childTnLst>
                                </p:cTn>
                              </p:par>
                              <p:par>
                                <p:cTn id="565" presetID="26" presetClass="entr" presetSubtype="0" fill="hold" grpId="0" nodeType="withEffect">
                                  <p:stCondLst>
                                    <p:cond delay="0"/>
                                  </p:stCondLst>
                                  <p:childTnLst>
                                    <p:set>
                                      <p:cBhvr>
                                        <p:cTn id="566" dur="1" fill="hold">
                                          <p:stCondLst>
                                            <p:cond delay="0"/>
                                          </p:stCondLst>
                                        </p:cTn>
                                        <p:tgtEl>
                                          <p:spTgt spid="1346599"/>
                                        </p:tgtEl>
                                        <p:attrNameLst>
                                          <p:attrName>style.visibility</p:attrName>
                                        </p:attrNameLst>
                                      </p:cBhvr>
                                      <p:to>
                                        <p:strVal val="visible"/>
                                      </p:to>
                                    </p:set>
                                    <p:animEffect transition="in" filter="wipe(down)">
                                      <p:cBhvr>
                                        <p:cTn id="567" dur="725">
                                          <p:stCondLst>
                                            <p:cond delay="0"/>
                                          </p:stCondLst>
                                        </p:cTn>
                                        <p:tgtEl>
                                          <p:spTgt spid="1346599"/>
                                        </p:tgtEl>
                                      </p:cBhvr>
                                    </p:animEffect>
                                    <p:anim calcmode="lin" valueType="num">
                                      <p:cBhvr>
                                        <p:cTn id="568" dur="2278" tmFilter="0,0; 0.14,0.36; 0.43,0.73; 0.71,0.91; 1.0,1.0">
                                          <p:stCondLst>
                                            <p:cond delay="0"/>
                                          </p:stCondLst>
                                        </p:cTn>
                                        <p:tgtEl>
                                          <p:spTgt spid="1346599"/>
                                        </p:tgtEl>
                                        <p:attrNameLst>
                                          <p:attrName>ppt_x</p:attrName>
                                        </p:attrNameLst>
                                      </p:cBhvr>
                                      <p:tavLst>
                                        <p:tav tm="0">
                                          <p:val>
                                            <p:strVal val="#ppt_x-0.25"/>
                                          </p:val>
                                        </p:tav>
                                        <p:tav tm="100000">
                                          <p:val>
                                            <p:strVal val="#ppt_x"/>
                                          </p:val>
                                        </p:tav>
                                      </p:tavLst>
                                    </p:anim>
                                    <p:anim calcmode="lin" valueType="num">
                                      <p:cBhvr>
                                        <p:cTn id="569" dur="830" tmFilter="0.0,0.0; 0.25,0.07; 0.50,0.2; 0.75,0.467; 1.0,1.0">
                                          <p:stCondLst>
                                            <p:cond delay="0"/>
                                          </p:stCondLst>
                                        </p:cTn>
                                        <p:tgtEl>
                                          <p:spTgt spid="1346599"/>
                                        </p:tgtEl>
                                        <p:attrNameLst>
                                          <p:attrName>ppt_y</p:attrName>
                                        </p:attrNameLst>
                                      </p:cBhvr>
                                      <p:tavLst>
                                        <p:tav tm="0" fmla="#ppt_y-sin(pi*$)/3">
                                          <p:val>
                                            <p:fltVal val="0.5"/>
                                          </p:val>
                                        </p:tav>
                                        <p:tav tm="100000">
                                          <p:val>
                                            <p:fltVal val="1"/>
                                          </p:val>
                                        </p:tav>
                                      </p:tavLst>
                                    </p:anim>
                                    <p:anim calcmode="lin" valueType="num">
                                      <p:cBhvr>
                                        <p:cTn id="570" dur="830" tmFilter="0, 0; 0.125,0.2665; 0.25,0.4; 0.375,0.465; 0.5,0.5;  0.625,0.535; 0.75,0.6; 0.875,0.7335; 1,1">
                                          <p:stCondLst>
                                            <p:cond delay="830"/>
                                          </p:stCondLst>
                                        </p:cTn>
                                        <p:tgtEl>
                                          <p:spTgt spid="1346599"/>
                                        </p:tgtEl>
                                        <p:attrNameLst>
                                          <p:attrName>ppt_y</p:attrName>
                                        </p:attrNameLst>
                                      </p:cBhvr>
                                      <p:tavLst>
                                        <p:tav tm="0" fmla="#ppt_y-sin(pi*$)/9">
                                          <p:val>
                                            <p:fltVal val="0"/>
                                          </p:val>
                                        </p:tav>
                                        <p:tav tm="100000">
                                          <p:val>
                                            <p:fltVal val="1"/>
                                          </p:val>
                                        </p:tav>
                                      </p:tavLst>
                                    </p:anim>
                                    <p:anim calcmode="lin" valueType="num">
                                      <p:cBhvr>
                                        <p:cTn id="571" dur="415" tmFilter="0, 0; 0.125,0.2665; 0.25,0.4; 0.375,0.465; 0.5,0.5;  0.625,0.535; 0.75,0.6; 0.875,0.7335; 1,1">
                                          <p:stCondLst>
                                            <p:cond delay="1655"/>
                                          </p:stCondLst>
                                        </p:cTn>
                                        <p:tgtEl>
                                          <p:spTgt spid="1346599"/>
                                        </p:tgtEl>
                                        <p:attrNameLst>
                                          <p:attrName>ppt_y</p:attrName>
                                        </p:attrNameLst>
                                      </p:cBhvr>
                                      <p:tavLst>
                                        <p:tav tm="0" fmla="#ppt_y-sin(pi*$)/27">
                                          <p:val>
                                            <p:fltVal val="0"/>
                                          </p:val>
                                        </p:tav>
                                        <p:tav tm="100000">
                                          <p:val>
                                            <p:fltVal val="1"/>
                                          </p:val>
                                        </p:tav>
                                      </p:tavLst>
                                    </p:anim>
                                    <p:anim calcmode="lin" valueType="num">
                                      <p:cBhvr>
                                        <p:cTn id="572" dur="205" tmFilter="0, 0; 0.125,0.2665; 0.25,0.4; 0.375,0.465; 0.5,0.5;  0.625,0.535; 0.75,0.6; 0.875,0.7335; 1,1">
                                          <p:stCondLst>
                                            <p:cond delay="2070"/>
                                          </p:stCondLst>
                                        </p:cTn>
                                        <p:tgtEl>
                                          <p:spTgt spid="1346599"/>
                                        </p:tgtEl>
                                        <p:attrNameLst>
                                          <p:attrName>ppt_y</p:attrName>
                                        </p:attrNameLst>
                                      </p:cBhvr>
                                      <p:tavLst>
                                        <p:tav tm="0" fmla="#ppt_y-sin(pi*$)/81">
                                          <p:val>
                                            <p:fltVal val="0"/>
                                          </p:val>
                                        </p:tav>
                                        <p:tav tm="100000">
                                          <p:val>
                                            <p:fltVal val="1"/>
                                          </p:val>
                                        </p:tav>
                                      </p:tavLst>
                                    </p:anim>
                                    <p:animScale>
                                      <p:cBhvr>
                                        <p:cTn id="573" dur="32">
                                          <p:stCondLst>
                                            <p:cond delay="813"/>
                                          </p:stCondLst>
                                        </p:cTn>
                                        <p:tgtEl>
                                          <p:spTgt spid="1346599"/>
                                        </p:tgtEl>
                                      </p:cBhvr>
                                      <p:to x="100000" y="60000"/>
                                    </p:animScale>
                                    <p:animScale>
                                      <p:cBhvr>
                                        <p:cTn id="574" dur="207" decel="50000">
                                          <p:stCondLst>
                                            <p:cond delay="845"/>
                                          </p:stCondLst>
                                        </p:cTn>
                                        <p:tgtEl>
                                          <p:spTgt spid="1346599"/>
                                        </p:tgtEl>
                                      </p:cBhvr>
                                      <p:to x="100000" y="100000"/>
                                    </p:animScale>
                                    <p:animScale>
                                      <p:cBhvr>
                                        <p:cTn id="575" dur="32">
                                          <p:stCondLst>
                                            <p:cond delay="1640"/>
                                          </p:stCondLst>
                                        </p:cTn>
                                        <p:tgtEl>
                                          <p:spTgt spid="1346599"/>
                                        </p:tgtEl>
                                      </p:cBhvr>
                                      <p:to x="100000" y="80000"/>
                                    </p:animScale>
                                    <p:animScale>
                                      <p:cBhvr>
                                        <p:cTn id="576" dur="207" decel="50000">
                                          <p:stCondLst>
                                            <p:cond delay="1673"/>
                                          </p:stCondLst>
                                        </p:cTn>
                                        <p:tgtEl>
                                          <p:spTgt spid="1346599"/>
                                        </p:tgtEl>
                                      </p:cBhvr>
                                      <p:to x="100000" y="100000"/>
                                    </p:animScale>
                                    <p:animScale>
                                      <p:cBhvr>
                                        <p:cTn id="577" dur="32">
                                          <p:stCondLst>
                                            <p:cond delay="2053"/>
                                          </p:stCondLst>
                                        </p:cTn>
                                        <p:tgtEl>
                                          <p:spTgt spid="1346599"/>
                                        </p:tgtEl>
                                      </p:cBhvr>
                                      <p:to x="100000" y="90000"/>
                                    </p:animScale>
                                    <p:animScale>
                                      <p:cBhvr>
                                        <p:cTn id="578" dur="207" decel="50000">
                                          <p:stCondLst>
                                            <p:cond delay="2085"/>
                                          </p:stCondLst>
                                        </p:cTn>
                                        <p:tgtEl>
                                          <p:spTgt spid="1346599"/>
                                        </p:tgtEl>
                                      </p:cBhvr>
                                      <p:to x="100000" y="100000"/>
                                    </p:animScale>
                                    <p:animScale>
                                      <p:cBhvr>
                                        <p:cTn id="579" dur="32">
                                          <p:stCondLst>
                                            <p:cond delay="2260"/>
                                          </p:stCondLst>
                                        </p:cTn>
                                        <p:tgtEl>
                                          <p:spTgt spid="1346599"/>
                                        </p:tgtEl>
                                      </p:cBhvr>
                                      <p:to x="100000" y="95000"/>
                                    </p:animScale>
                                    <p:animScale>
                                      <p:cBhvr>
                                        <p:cTn id="580" dur="207" decel="50000">
                                          <p:stCondLst>
                                            <p:cond delay="2293"/>
                                          </p:stCondLst>
                                        </p:cTn>
                                        <p:tgtEl>
                                          <p:spTgt spid="1346599"/>
                                        </p:tgtEl>
                                      </p:cBhvr>
                                      <p:to x="100000" y="100000"/>
                                    </p:animScale>
                                  </p:childTnLst>
                                </p:cTn>
                              </p:par>
                              <p:par>
                                <p:cTn id="581" presetID="26" presetClass="entr" presetSubtype="0" fill="hold" grpId="0" nodeType="withEffect">
                                  <p:stCondLst>
                                    <p:cond delay="0"/>
                                  </p:stCondLst>
                                  <p:childTnLst>
                                    <p:set>
                                      <p:cBhvr>
                                        <p:cTn id="582" dur="1" fill="hold">
                                          <p:stCondLst>
                                            <p:cond delay="0"/>
                                          </p:stCondLst>
                                        </p:cTn>
                                        <p:tgtEl>
                                          <p:spTgt spid="1346600"/>
                                        </p:tgtEl>
                                        <p:attrNameLst>
                                          <p:attrName>style.visibility</p:attrName>
                                        </p:attrNameLst>
                                      </p:cBhvr>
                                      <p:to>
                                        <p:strVal val="visible"/>
                                      </p:to>
                                    </p:set>
                                    <p:animEffect transition="in" filter="wipe(down)">
                                      <p:cBhvr>
                                        <p:cTn id="583" dur="725">
                                          <p:stCondLst>
                                            <p:cond delay="0"/>
                                          </p:stCondLst>
                                        </p:cTn>
                                        <p:tgtEl>
                                          <p:spTgt spid="1346600"/>
                                        </p:tgtEl>
                                      </p:cBhvr>
                                    </p:animEffect>
                                    <p:anim calcmode="lin" valueType="num">
                                      <p:cBhvr>
                                        <p:cTn id="584" dur="2278" tmFilter="0,0; 0.14,0.36; 0.43,0.73; 0.71,0.91; 1.0,1.0">
                                          <p:stCondLst>
                                            <p:cond delay="0"/>
                                          </p:stCondLst>
                                        </p:cTn>
                                        <p:tgtEl>
                                          <p:spTgt spid="1346600"/>
                                        </p:tgtEl>
                                        <p:attrNameLst>
                                          <p:attrName>ppt_x</p:attrName>
                                        </p:attrNameLst>
                                      </p:cBhvr>
                                      <p:tavLst>
                                        <p:tav tm="0">
                                          <p:val>
                                            <p:strVal val="#ppt_x-0.25"/>
                                          </p:val>
                                        </p:tav>
                                        <p:tav tm="100000">
                                          <p:val>
                                            <p:strVal val="#ppt_x"/>
                                          </p:val>
                                        </p:tav>
                                      </p:tavLst>
                                    </p:anim>
                                    <p:anim calcmode="lin" valueType="num">
                                      <p:cBhvr>
                                        <p:cTn id="585" dur="830" tmFilter="0.0,0.0; 0.25,0.07; 0.50,0.2; 0.75,0.467; 1.0,1.0">
                                          <p:stCondLst>
                                            <p:cond delay="0"/>
                                          </p:stCondLst>
                                        </p:cTn>
                                        <p:tgtEl>
                                          <p:spTgt spid="1346600"/>
                                        </p:tgtEl>
                                        <p:attrNameLst>
                                          <p:attrName>ppt_y</p:attrName>
                                        </p:attrNameLst>
                                      </p:cBhvr>
                                      <p:tavLst>
                                        <p:tav tm="0" fmla="#ppt_y-sin(pi*$)/3">
                                          <p:val>
                                            <p:fltVal val="0.5"/>
                                          </p:val>
                                        </p:tav>
                                        <p:tav tm="100000">
                                          <p:val>
                                            <p:fltVal val="1"/>
                                          </p:val>
                                        </p:tav>
                                      </p:tavLst>
                                    </p:anim>
                                    <p:anim calcmode="lin" valueType="num">
                                      <p:cBhvr>
                                        <p:cTn id="586" dur="830" tmFilter="0, 0; 0.125,0.2665; 0.25,0.4; 0.375,0.465; 0.5,0.5;  0.625,0.535; 0.75,0.6; 0.875,0.7335; 1,1">
                                          <p:stCondLst>
                                            <p:cond delay="830"/>
                                          </p:stCondLst>
                                        </p:cTn>
                                        <p:tgtEl>
                                          <p:spTgt spid="1346600"/>
                                        </p:tgtEl>
                                        <p:attrNameLst>
                                          <p:attrName>ppt_y</p:attrName>
                                        </p:attrNameLst>
                                      </p:cBhvr>
                                      <p:tavLst>
                                        <p:tav tm="0" fmla="#ppt_y-sin(pi*$)/9">
                                          <p:val>
                                            <p:fltVal val="0"/>
                                          </p:val>
                                        </p:tav>
                                        <p:tav tm="100000">
                                          <p:val>
                                            <p:fltVal val="1"/>
                                          </p:val>
                                        </p:tav>
                                      </p:tavLst>
                                    </p:anim>
                                    <p:anim calcmode="lin" valueType="num">
                                      <p:cBhvr>
                                        <p:cTn id="587" dur="415" tmFilter="0, 0; 0.125,0.2665; 0.25,0.4; 0.375,0.465; 0.5,0.5;  0.625,0.535; 0.75,0.6; 0.875,0.7335; 1,1">
                                          <p:stCondLst>
                                            <p:cond delay="1655"/>
                                          </p:stCondLst>
                                        </p:cTn>
                                        <p:tgtEl>
                                          <p:spTgt spid="1346600"/>
                                        </p:tgtEl>
                                        <p:attrNameLst>
                                          <p:attrName>ppt_y</p:attrName>
                                        </p:attrNameLst>
                                      </p:cBhvr>
                                      <p:tavLst>
                                        <p:tav tm="0" fmla="#ppt_y-sin(pi*$)/27">
                                          <p:val>
                                            <p:fltVal val="0"/>
                                          </p:val>
                                        </p:tav>
                                        <p:tav tm="100000">
                                          <p:val>
                                            <p:fltVal val="1"/>
                                          </p:val>
                                        </p:tav>
                                      </p:tavLst>
                                    </p:anim>
                                    <p:anim calcmode="lin" valueType="num">
                                      <p:cBhvr>
                                        <p:cTn id="588" dur="205" tmFilter="0, 0; 0.125,0.2665; 0.25,0.4; 0.375,0.465; 0.5,0.5;  0.625,0.535; 0.75,0.6; 0.875,0.7335; 1,1">
                                          <p:stCondLst>
                                            <p:cond delay="2070"/>
                                          </p:stCondLst>
                                        </p:cTn>
                                        <p:tgtEl>
                                          <p:spTgt spid="1346600"/>
                                        </p:tgtEl>
                                        <p:attrNameLst>
                                          <p:attrName>ppt_y</p:attrName>
                                        </p:attrNameLst>
                                      </p:cBhvr>
                                      <p:tavLst>
                                        <p:tav tm="0" fmla="#ppt_y-sin(pi*$)/81">
                                          <p:val>
                                            <p:fltVal val="0"/>
                                          </p:val>
                                        </p:tav>
                                        <p:tav tm="100000">
                                          <p:val>
                                            <p:fltVal val="1"/>
                                          </p:val>
                                        </p:tav>
                                      </p:tavLst>
                                    </p:anim>
                                    <p:animScale>
                                      <p:cBhvr>
                                        <p:cTn id="589" dur="32">
                                          <p:stCondLst>
                                            <p:cond delay="813"/>
                                          </p:stCondLst>
                                        </p:cTn>
                                        <p:tgtEl>
                                          <p:spTgt spid="1346600"/>
                                        </p:tgtEl>
                                      </p:cBhvr>
                                      <p:to x="100000" y="60000"/>
                                    </p:animScale>
                                    <p:animScale>
                                      <p:cBhvr>
                                        <p:cTn id="590" dur="207" decel="50000">
                                          <p:stCondLst>
                                            <p:cond delay="845"/>
                                          </p:stCondLst>
                                        </p:cTn>
                                        <p:tgtEl>
                                          <p:spTgt spid="1346600"/>
                                        </p:tgtEl>
                                      </p:cBhvr>
                                      <p:to x="100000" y="100000"/>
                                    </p:animScale>
                                    <p:animScale>
                                      <p:cBhvr>
                                        <p:cTn id="591" dur="32">
                                          <p:stCondLst>
                                            <p:cond delay="1640"/>
                                          </p:stCondLst>
                                        </p:cTn>
                                        <p:tgtEl>
                                          <p:spTgt spid="1346600"/>
                                        </p:tgtEl>
                                      </p:cBhvr>
                                      <p:to x="100000" y="80000"/>
                                    </p:animScale>
                                    <p:animScale>
                                      <p:cBhvr>
                                        <p:cTn id="592" dur="207" decel="50000">
                                          <p:stCondLst>
                                            <p:cond delay="1673"/>
                                          </p:stCondLst>
                                        </p:cTn>
                                        <p:tgtEl>
                                          <p:spTgt spid="1346600"/>
                                        </p:tgtEl>
                                      </p:cBhvr>
                                      <p:to x="100000" y="100000"/>
                                    </p:animScale>
                                    <p:animScale>
                                      <p:cBhvr>
                                        <p:cTn id="593" dur="32">
                                          <p:stCondLst>
                                            <p:cond delay="2053"/>
                                          </p:stCondLst>
                                        </p:cTn>
                                        <p:tgtEl>
                                          <p:spTgt spid="1346600"/>
                                        </p:tgtEl>
                                      </p:cBhvr>
                                      <p:to x="100000" y="90000"/>
                                    </p:animScale>
                                    <p:animScale>
                                      <p:cBhvr>
                                        <p:cTn id="594" dur="207" decel="50000">
                                          <p:stCondLst>
                                            <p:cond delay="2085"/>
                                          </p:stCondLst>
                                        </p:cTn>
                                        <p:tgtEl>
                                          <p:spTgt spid="1346600"/>
                                        </p:tgtEl>
                                      </p:cBhvr>
                                      <p:to x="100000" y="100000"/>
                                    </p:animScale>
                                    <p:animScale>
                                      <p:cBhvr>
                                        <p:cTn id="595" dur="32">
                                          <p:stCondLst>
                                            <p:cond delay="2260"/>
                                          </p:stCondLst>
                                        </p:cTn>
                                        <p:tgtEl>
                                          <p:spTgt spid="1346600"/>
                                        </p:tgtEl>
                                      </p:cBhvr>
                                      <p:to x="100000" y="95000"/>
                                    </p:animScale>
                                    <p:animScale>
                                      <p:cBhvr>
                                        <p:cTn id="596" dur="207" decel="50000">
                                          <p:stCondLst>
                                            <p:cond delay="2293"/>
                                          </p:stCondLst>
                                        </p:cTn>
                                        <p:tgtEl>
                                          <p:spTgt spid="1346600"/>
                                        </p:tgtEl>
                                      </p:cBhvr>
                                      <p:to x="100000" y="100000"/>
                                    </p:animScale>
                                  </p:childTnLst>
                                </p:cTn>
                              </p:par>
                              <p:par>
                                <p:cTn id="597" presetID="26" presetClass="entr" presetSubtype="0" fill="hold" grpId="0" nodeType="withEffect">
                                  <p:stCondLst>
                                    <p:cond delay="0"/>
                                  </p:stCondLst>
                                  <p:childTnLst>
                                    <p:set>
                                      <p:cBhvr>
                                        <p:cTn id="598" dur="1" fill="hold">
                                          <p:stCondLst>
                                            <p:cond delay="0"/>
                                          </p:stCondLst>
                                        </p:cTn>
                                        <p:tgtEl>
                                          <p:spTgt spid="1346601"/>
                                        </p:tgtEl>
                                        <p:attrNameLst>
                                          <p:attrName>style.visibility</p:attrName>
                                        </p:attrNameLst>
                                      </p:cBhvr>
                                      <p:to>
                                        <p:strVal val="visible"/>
                                      </p:to>
                                    </p:set>
                                    <p:animEffect transition="in" filter="wipe(down)">
                                      <p:cBhvr>
                                        <p:cTn id="599" dur="725">
                                          <p:stCondLst>
                                            <p:cond delay="0"/>
                                          </p:stCondLst>
                                        </p:cTn>
                                        <p:tgtEl>
                                          <p:spTgt spid="1346601"/>
                                        </p:tgtEl>
                                      </p:cBhvr>
                                    </p:animEffect>
                                    <p:anim calcmode="lin" valueType="num">
                                      <p:cBhvr>
                                        <p:cTn id="600" dur="2278" tmFilter="0,0; 0.14,0.36; 0.43,0.73; 0.71,0.91; 1.0,1.0">
                                          <p:stCondLst>
                                            <p:cond delay="0"/>
                                          </p:stCondLst>
                                        </p:cTn>
                                        <p:tgtEl>
                                          <p:spTgt spid="1346601"/>
                                        </p:tgtEl>
                                        <p:attrNameLst>
                                          <p:attrName>ppt_x</p:attrName>
                                        </p:attrNameLst>
                                      </p:cBhvr>
                                      <p:tavLst>
                                        <p:tav tm="0">
                                          <p:val>
                                            <p:strVal val="#ppt_x-0.25"/>
                                          </p:val>
                                        </p:tav>
                                        <p:tav tm="100000">
                                          <p:val>
                                            <p:strVal val="#ppt_x"/>
                                          </p:val>
                                        </p:tav>
                                      </p:tavLst>
                                    </p:anim>
                                    <p:anim calcmode="lin" valueType="num">
                                      <p:cBhvr>
                                        <p:cTn id="601" dur="830" tmFilter="0.0,0.0; 0.25,0.07; 0.50,0.2; 0.75,0.467; 1.0,1.0">
                                          <p:stCondLst>
                                            <p:cond delay="0"/>
                                          </p:stCondLst>
                                        </p:cTn>
                                        <p:tgtEl>
                                          <p:spTgt spid="1346601"/>
                                        </p:tgtEl>
                                        <p:attrNameLst>
                                          <p:attrName>ppt_y</p:attrName>
                                        </p:attrNameLst>
                                      </p:cBhvr>
                                      <p:tavLst>
                                        <p:tav tm="0" fmla="#ppt_y-sin(pi*$)/3">
                                          <p:val>
                                            <p:fltVal val="0.5"/>
                                          </p:val>
                                        </p:tav>
                                        <p:tav tm="100000">
                                          <p:val>
                                            <p:fltVal val="1"/>
                                          </p:val>
                                        </p:tav>
                                      </p:tavLst>
                                    </p:anim>
                                    <p:anim calcmode="lin" valueType="num">
                                      <p:cBhvr>
                                        <p:cTn id="602" dur="830" tmFilter="0, 0; 0.125,0.2665; 0.25,0.4; 0.375,0.465; 0.5,0.5;  0.625,0.535; 0.75,0.6; 0.875,0.7335; 1,1">
                                          <p:stCondLst>
                                            <p:cond delay="830"/>
                                          </p:stCondLst>
                                        </p:cTn>
                                        <p:tgtEl>
                                          <p:spTgt spid="1346601"/>
                                        </p:tgtEl>
                                        <p:attrNameLst>
                                          <p:attrName>ppt_y</p:attrName>
                                        </p:attrNameLst>
                                      </p:cBhvr>
                                      <p:tavLst>
                                        <p:tav tm="0" fmla="#ppt_y-sin(pi*$)/9">
                                          <p:val>
                                            <p:fltVal val="0"/>
                                          </p:val>
                                        </p:tav>
                                        <p:tav tm="100000">
                                          <p:val>
                                            <p:fltVal val="1"/>
                                          </p:val>
                                        </p:tav>
                                      </p:tavLst>
                                    </p:anim>
                                    <p:anim calcmode="lin" valueType="num">
                                      <p:cBhvr>
                                        <p:cTn id="603" dur="415" tmFilter="0, 0; 0.125,0.2665; 0.25,0.4; 0.375,0.465; 0.5,0.5;  0.625,0.535; 0.75,0.6; 0.875,0.7335; 1,1">
                                          <p:stCondLst>
                                            <p:cond delay="1655"/>
                                          </p:stCondLst>
                                        </p:cTn>
                                        <p:tgtEl>
                                          <p:spTgt spid="1346601"/>
                                        </p:tgtEl>
                                        <p:attrNameLst>
                                          <p:attrName>ppt_y</p:attrName>
                                        </p:attrNameLst>
                                      </p:cBhvr>
                                      <p:tavLst>
                                        <p:tav tm="0" fmla="#ppt_y-sin(pi*$)/27">
                                          <p:val>
                                            <p:fltVal val="0"/>
                                          </p:val>
                                        </p:tav>
                                        <p:tav tm="100000">
                                          <p:val>
                                            <p:fltVal val="1"/>
                                          </p:val>
                                        </p:tav>
                                      </p:tavLst>
                                    </p:anim>
                                    <p:anim calcmode="lin" valueType="num">
                                      <p:cBhvr>
                                        <p:cTn id="604" dur="205" tmFilter="0, 0; 0.125,0.2665; 0.25,0.4; 0.375,0.465; 0.5,0.5;  0.625,0.535; 0.75,0.6; 0.875,0.7335; 1,1">
                                          <p:stCondLst>
                                            <p:cond delay="2070"/>
                                          </p:stCondLst>
                                        </p:cTn>
                                        <p:tgtEl>
                                          <p:spTgt spid="1346601"/>
                                        </p:tgtEl>
                                        <p:attrNameLst>
                                          <p:attrName>ppt_y</p:attrName>
                                        </p:attrNameLst>
                                      </p:cBhvr>
                                      <p:tavLst>
                                        <p:tav tm="0" fmla="#ppt_y-sin(pi*$)/81">
                                          <p:val>
                                            <p:fltVal val="0"/>
                                          </p:val>
                                        </p:tav>
                                        <p:tav tm="100000">
                                          <p:val>
                                            <p:fltVal val="1"/>
                                          </p:val>
                                        </p:tav>
                                      </p:tavLst>
                                    </p:anim>
                                    <p:animScale>
                                      <p:cBhvr>
                                        <p:cTn id="605" dur="32">
                                          <p:stCondLst>
                                            <p:cond delay="813"/>
                                          </p:stCondLst>
                                        </p:cTn>
                                        <p:tgtEl>
                                          <p:spTgt spid="1346601"/>
                                        </p:tgtEl>
                                      </p:cBhvr>
                                      <p:to x="100000" y="60000"/>
                                    </p:animScale>
                                    <p:animScale>
                                      <p:cBhvr>
                                        <p:cTn id="606" dur="207" decel="50000">
                                          <p:stCondLst>
                                            <p:cond delay="845"/>
                                          </p:stCondLst>
                                        </p:cTn>
                                        <p:tgtEl>
                                          <p:spTgt spid="1346601"/>
                                        </p:tgtEl>
                                      </p:cBhvr>
                                      <p:to x="100000" y="100000"/>
                                    </p:animScale>
                                    <p:animScale>
                                      <p:cBhvr>
                                        <p:cTn id="607" dur="32">
                                          <p:stCondLst>
                                            <p:cond delay="1640"/>
                                          </p:stCondLst>
                                        </p:cTn>
                                        <p:tgtEl>
                                          <p:spTgt spid="1346601"/>
                                        </p:tgtEl>
                                      </p:cBhvr>
                                      <p:to x="100000" y="80000"/>
                                    </p:animScale>
                                    <p:animScale>
                                      <p:cBhvr>
                                        <p:cTn id="608" dur="207" decel="50000">
                                          <p:stCondLst>
                                            <p:cond delay="1673"/>
                                          </p:stCondLst>
                                        </p:cTn>
                                        <p:tgtEl>
                                          <p:spTgt spid="1346601"/>
                                        </p:tgtEl>
                                      </p:cBhvr>
                                      <p:to x="100000" y="100000"/>
                                    </p:animScale>
                                    <p:animScale>
                                      <p:cBhvr>
                                        <p:cTn id="609" dur="32">
                                          <p:stCondLst>
                                            <p:cond delay="2053"/>
                                          </p:stCondLst>
                                        </p:cTn>
                                        <p:tgtEl>
                                          <p:spTgt spid="1346601"/>
                                        </p:tgtEl>
                                      </p:cBhvr>
                                      <p:to x="100000" y="90000"/>
                                    </p:animScale>
                                    <p:animScale>
                                      <p:cBhvr>
                                        <p:cTn id="610" dur="207" decel="50000">
                                          <p:stCondLst>
                                            <p:cond delay="2085"/>
                                          </p:stCondLst>
                                        </p:cTn>
                                        <p:tgtEl>
                                          <p:spTgt spid="1346601"/>
                                        </p:tgtEl>
                                      </p:cBhvr>
                                      <p:to x="100000" y="100000"/>
                                    </p:animScale>
                                    <p:animScale>
                                      <p:cBhvr>
                                        <p:cTn id="611" dur="32">
                                          <p:stCondLst>
                                            <p:cond delay="2260"/>
                                          </p:stCondLst>
                                        </p:cTn>
                                        <p:tgtEl>
                                          <p:spTgt spid="1346601"/>
                                        </p:tgtEl>
                                      </p:cBhvr>
                                      <p:to x="100000" y="95000"/>
                                    </p:animScale>
                                    <p:animScale>
                                      <p:cBhvr>
                                        <p:cTn id="612" dur="207" decel="50000">
                                          <p:stCondLst>
                                            <p:cond delay="2293"/>
                                          </p:stCondLst>
                                        </p:cTn>
                                        <p:tgtEl>
                                          <p:spTgt spid="1346601"/>
                                        </p:tgtEl>
                                      </p:cBhvr>
                                      <p:to x="100000" y="100000"/>
                                    </p:animScale>
                                  </p:childTnLst>
                                </p:cTn>
                              </p:par>
                              <p:par>
                                <p:cTn id="613" presetID="26" presetClass="entr" presetSubtype="0" fill="hold" grpId="0" nodeType="withEffect">
                                  <p:stCondLst>
                                    <p:cond delay="0"/>
                                  </p:stCondLst>
                                  <p:childTnLst>
                                    <p:set>
                                      <p:cBhvr>
                                        <p:cTn id="614" dur="1" fill="hold">
                                          <p:stCondLst>
                                            <p:cond delay="0"/>
                                          </p:stCondLst>
                                        </p:cTn>
                                        <p:tgtEl>
                                          <p:spTgt spid="1346602"/>
                                        </p:tgtEl>
                                        <p:attrNameLst>
                                          <p:attrName>style.visibility</p:attrName>
                                        </p:attrNameLst>
                                      </p:cBhvr>
                                      <p:to>
                                        <p:strVal val="visible"/>
                                      </p:to>
                                    </p:set>
                                    <p:animEffect transition="in" filter="wipe(down)">
                                      <p:cBhvr>
                                        <p:cTn id="615" dur="725">
                                          <p:stCondLst>
                                            <p:cond delay="0"/>
                                          </p:stCondLst>
                                        </p:cTn>
                                        <p:tgtEl>
                                          <p:spTgt spid="1346602"/>
                                        </p:tgtEl>
                                      </p:cBhvr>
                                    </p:animEffect>
                                    <p:anim calcmode="lin" valueType="num">
                                      <p:cBhvr>
                                        <p:cTn id="616" dur="2278" tmFilter="0,0; 0.14,0.36; 0.43,0.73; 0.71,0.91; 1.0,1.0">
                                          <p:stCondLst>
                                            <p:cond delay="0"/>
                                          </p:stCondLst>
                                        </p:cTn>
                                        <p:tgtEl>
                                          <p:spTgt spid="1346602"/>
                                        </p:tgtEl>
                                        <p:attrNameLst>
                                          <p:attrName>ppt_x</p:attrName>
                                        </p:attrNameLst>
                                      </p:cBhvr>
                                      <p:tavLst>
                                        <p:tav tm="0">
                                          <p:val>
                                            <p:strVal val="#ppt_x-0.25"/>
                                          </p:val>
                                        </p:tav>
                                        <p:tav tm="100000">
                                          <p:val>
                                            <p:strVal val="#ppt_x"/>
                                          </p:val>
                                        </p:tav>
                                      </p:tavLst>
                                    </p:anim>
                                    <p:anim calcmode="lin" valueType="num">
                                      <p:cBhvr>
                                        <p:cTn id="617" dur="830" tmFilter="0.0,0.0; 0.25,0.07; 0.50,0.2; 0.75,0.467; 1.0,1.0">
                                          <p:stCondLst>
                                            <p:cond delay="0"/>
                                          </p:stCondLst>
                                        </p:cTn>
                                        <p:tgtEl>
                                          <p:spTgt spid="1346602"/>
                                        </p:tgtEl>
                                        <p:attrNameLst>
                                          <p:attrName>ppt_y</p:attrName>
                                        </p:attrNameLst>
                                      </p:cBhvr>
                                      <p:tavLst>
                                        <p:tav tm="0" fmla="#ppt_y-sin(pi*$)/3">
                                          <p:val>
                                            <p:fltVal val="0.5"/>
                                          </p:val>
                                        </p:tav>
                                        <p:tav tm="100000">
                                          <p:val>
                                            <p:fltVal val="1"/>
                                          </p:val>
                                        </p:tav>
                                      </p:tavLst>
                                    </p:anim>
                                    <p:anim calcmode="lin" valueType="num">
                                      <p:cBhvr>
                                        <p:cTn id="618" dur="830" tmFilter="0, 0; 0.125,0.2665; 0.25,0.4; 0.375,0.465; 0.5,0.5;  0.625,0.535; 0.75,0.6; 0.875,0.7335; 1,1">
                                          <p:stCondLst>
                                            <p:cond delay="830"/>
                                          </p:stCondLst>
                                        </p:cTn>
                                        <p:tgtEl>
                                          <p:spTgt spid="1346602"/>
                                        </p:tgtEl>
                                        <p:attrNameLst>
                                          <p:attrName>ppt_y</p:attrName>
                                        </p:attrNameLst>
                                      </p:cBhvr>
                                      <p:tavLst>
                                        <p:tav tm="0" fmla="#ppt_y-sin(pi*$)/9">
                                          <p:val>
                                            <p:fltVal val="0"/>
                                          </p:val>
                                        </p:tav>
                                        <p:tav tm="100000">
                                          <p:val>
                                            <p:fltVal val="1"/>
                                          </p:val>
                                        </p:tav>
                                      </p:tavLst>
                                    </p:anim>
                                    <p:anim calcmode="lin" valueType="num">
                                      <p:cBhvr>
                                        <p:cTn id="619" dur="415" tmFilter="0, 0; 0.125,0.2665; 0.25,0.4; 0.375,0.465; 0.5,0.5;  0.625,0.535; 0.75,0.6; 0.875,0.7335; 1,1">
                                          <p:stCondLst>
                                            <p:cond delay="1655"/>
                                          </p:stCondLst>
                                        </p:cTn>
                                        <p:tgtEl>
                                          <p:spTgt spid="1346602"/>
                                        </p:tgtEl>
                                        <p:attrNameLst>
                                          <p:attrName>ppt_y</p:attrName>
                                        </p:attrNameLst>
                                      </p:cBhvr>
                                      <p:tavLst>
                                        <p:tav tm="0" fmla="#ppt_y-sin(pi*$)/27">
                                          <p:val>
                                            <p:fltVal val="0"/>
                                          </p:val>
                                        </p:tav>
                                        <p:tav tm="100000">
                                          <p:val>
                                            <p:fltVal val="1"/>
                                          </p:val>
                                        </p:tav>
                                      </p:tavLst>
                                    </p:anim>
                                    <p:anim calcmode="lin" valueType="num">
                                      <p:cBhvr>
                                        <p:cTn id="620" dur="205" tmFilter="0, 0; 0.125,0.2665; 0.25,0.4; 0.375,0.465; 0.5,0.5;  0.625,0.535; 0.75,0.6; 0.875,0.7335; 1,1">
                                          <p:stCondLst>
                                            <p:cond delay="2070"/>
                                          </p:stCondLst>
                                        </p:cTn>
                                        <p:tgtEl>
                                          <p:spTgt spid="1346602"/>
                                        </p:tgtEl>
                                        <p:attrNameLst>
                                          <p:attrName>ppt_y</p:attrName>
                                        </p:attrNameLst>
                                      </p:cBhvr>
                                      <p:tavLst>
                                        <p:tav tm="0" fmla="#ppt_y-sin(pi*$)/81">
                                          <p:val>
                                            <p:fltVal val="0"/>
                                          </p:val>
                                        </p:tav>
                                        <p:tav tm="100000">
                                          <p:val>
                                            <p:fltVal val="1"/>
                                          </p:val>
                                        </p:tav>
                                      </p:tavLst>
                                    </p:anim>
                                    <p:animScale>
                                      <p:cBhvr>
                                        <p:cTn id="621" dur="32">
                                          <p:stCondLst>
                                            <p:cond delay="813"/>
                                          </p:stCondLst>
                                        </p:cTn>
                                        <p:tgtEl>
                                          <p:spTgt spid="1346602"/>
                                        </p:tgtEl>
                                      </p:cBhvr>
                                      <p:to x="100000" y="60000"/>
                                    </p:animScale>
                                    <p:animScale>
                                      <p:cBhvr>
                                        <p:cTn id="622" dur="207" decel="50000">
                                          <p:stCondLst>
                                            <p:cond delay="845"/>
                                          </p:stCondLst>
                                        </p:cTn>
                                        <p:tgtEl>
                                          <p:spTgt spid="1346602"/>
                                        </p:tgtEl>
                                      </p:cBhvr>
                                      <p:to x="100000" y="100000"/>
                                    </p:animScale>
                                    <p:animScale>
                                      <p:cBhvr>
                                        <p:cTn id="623" dur="32">
                                          <p:stCondLst>
                                            <p:cond delay="1640"/>
                                          </p:stCondLst>
                                        </p:cTn>
                                        <p:tgtEl>
                                          <p:spTgt spid="1346602"/>
                                        </p:tgtEl>
                                      </p:cBhvr>
                                      <p:to x="100000" y="80000"/>
                                    </p:animScale>
                                    <p:animScale>
                                      <p:cBhvr>
                                        <p:cTn id="624" dur="207" decel="50000">
                                          <p:stCondLst>
                                            <p:cond delay="1673"/>
                                          </p:stCondLst>
                                        </p:cTn>
                                        <p:tgtEl>
                                          <p:spTgt spid="1346602"/>
                                        </p:tgtEl>
                                      </p:cBhvr>
                                      <p:to x="100000" y="100000"/>
                                    </p:animScale>
                                    <p:animScale>
                                      <p:cBhvr>
                                        <p:cTn id="625" dur="32">
                                          <p:stCondLst>
                                            <p:cond delay="2053"/>
                                          </p:stCondLst>
                                        </p:cTn>
                                        <p:tgtEl>
                                          <p:spTgt spid="1346602"/>
                                        </p:tgtEl>
                                      </p:cBhvr>
                                      <p:to x="100000" y="90000"/>
                                    </p:animScale>
                                    <p:animScale>
                                      <p:cBhvr>
                                        <p:cTn id="626" dur="207" decel="50000">
                                          <p:stCondLst>
                                            <p:cond delay="2085"/>
                                          </p:stCondLst>
                                        </p:cTn>
                                        <p:tgtEl>
                                          <p:spTgt spid="1346602"/>
                                        </p:tgtEl>
                                      </p:cBhvr>
                                      <p:to x="100000" y="100000"/>
                                    </p:animScale>
                                    <p:animScale>
                                      <p:cBhvr>
                                        <p:cTn id="627" dur="32">
                                          <p:stCondLst>
                                            <p:cond delay="2260"/>
                                          </p:stCondLst>
                                        </p:cTn>
                                        <p:tgtEl>
                                          <p:spTgt spid="1346602"/>
                                        </p:tgtEl>
                                      </p:cBhvr>
                                      <p:to x="100000" y="95000"/>
                                    </p:animScale>
                                    <p:animScale>
                                      <p:cBhvr>
                                        <p:cTn id="628" dur="207" decel="50000">
                                          <p:stCondLst>
                                            <p:cond delay="2293"/>
                                          </p:stCondLst>
                                        </p:cTn>
                                        <p:tgtEl>
                                          <p:spTgt spid="1346602"/>
                                        </p:tgtEl>
                                      </p:cBhvr>
                                      <p:to x="100000" y="100000"/>
                                    </p:animScale>
                                  </p:childTnLst>
                                </p:cTn>
                              </p:par>
                              <p:par>
                                <p:cTn id="629" presetID="26" presetClass="entr" presetSubtype="0" fill="hold" grpId="0" nodeType="withEffect">
                                  <p:stCondLst>
                                    <p:cond delay="0"/>
                                  </p:stCondLst>
                                  <p:childTnLst>
                                    <p:set>
                                      <p:cBhvr>
                                        <p:cTn id="630" dur="1" fill="hold">
                                          <p:stCondLst>
                                            <p:cond delay="0"/>
                                          </p:stCondLst>
                                        </p:cTn>
                                        <p:tgtEl>
                                          <p:spTgt spid="1346603"/>
                                        </p:tgtEl>
                                        <p:attrNameLst>
                                          <p:attrName>style.visibility</p:attrName>
                                        </p:attrNameLst>
                                      </p:cBhvr>
                                      <p:to>
                                        <p:strVal val="visible"/>
                                      </p:to>
                                    </p:set>
                                    <p:animEffect transition="in" filter="wipe(down)">
                                      <p:cBhvr>
                                        <p:cTn id="631" dur="725">
                                          <p:stCondLst>
                                            <p:cond delay="0"/>
                                          </p:stCondLst>
                                        </p:cTn>
                                        <p:tgtEl>
                                          <p:spTgt spid="1346603"/>
                                        </p:tgtEl>
                                      </p:cBhvr>
                                    </p:animEffect>
                                    <p:anim calcmode="lin" valueType="num">
                                      <p:cBhvr>
                                        <p:cTn id="632" dur="2278" tmFilter="0,0; 0.14,0.36; 0.43,0.73; 0.71,0.91; 1.0,1.0">
                                          <p:stCondLst>
                                            <p:cond delay="0"/>
                                          </p:stCondLst>
                                        </p:cTn>
                                        <p:tgtEl>
                                          <p:spTgt spid="1346603"/>
                                        </p:tgtEl>
                                        <p:attrNameLst>
                                          <p:attrName>ppt_x</p:attrName>
                                        </p:attrNameLst>
                                      </p:cBhvr>
                                      <p:tavLst>
                                        <p:tav tm="0">
                                          <p:val>
                                            <p:strVal val="#ppt_x-0.25"/>
                                          </p:val>
                                        </p:tav>
                                        <p:tav tm="100000">
                                          <p:val>
                                            <p:strVal val="#ppt_x"/>
                                          </p:val>
                                        </p:tav>
                                      </p:tavLst>
                                    </p:anim>
                                    <p:anim calcmode="lin" valueType="num">
                                      <p:cBhvr>
                                        <p:cTn id="633" dur="830" tmFilter="0.0,0.0; 0.25,0.07; 0.50,0.2; 0.75,0.467; 1.0,1.0">
                                          <p:stCondLst>
                                            <p:cond delay="0"/>
                                          </p:stCondLst>
                                        </p:cTn>
                                        <p:tgtEl>
                                          <p:spTgt spid="1346603"/>
                                        </p:tgtEl>
                                        <p:attrNameLst>
                                          <p:attrName>ppt_y</p:attrName>
                                        </p:attrNameLst>
                                      </p:cBhvr>
                                      <p:tavLst>
                                        <p:tav tm="0" fmla="#ppt_y-sin(pi*$)/3">
                                          <p:val>
                                            <p:fltVal val="0.5"/>
                                          </p:val>
                                        </p:tav>
                                        <p:tav tm="100000">
                                          <p:val>
                                            <p:fltVal val="1"/>
                                          </p:val>
                                        </p:tav>
                                      </p:tavLst>
                                    </p:anim>
                                    <p:anim calcmode="lin" valueType="num">
                                      <p:cBhvr>
                                        <p:cTn id="634" dur="830" tmFilter="0, 0; 0.125,0.2665; 0.25,0.4; 0.375,0.465; 0.5,0.5;  0.625,0.535; 0.75,0.6; 0.875,0.7335; 1,1">
                                          <p:stCondLst>
                                            <p:cond delay="830"/>
                                          </p:stCondLst>
                                        </p:cTn>
                                        <p:tgtEl>
                                          <p:spTgt spid="1346603"/>
                                        </p:tgtEl>
                                        <p:attrNameLst>
                                          <p:attrName>ppt_y</p:attrName>
                                        </p:attrNameLst>
                                      </p:cBhvr>
                                      <p:tavLst>
                                        <p:tav tm="0" fmla="#ppt_y-sin(pi*$)/9">
                                          <p:val>
                                            <p:fltVal val="0"/>
                                          </p:val>
                                        </p:tav>
                                        <p:tav tm="100000">
                                          <p:val>
                                            <p:fltVal val="1"/>
                                          </p:val>
                                        </p:tav>
                                      </p:tavLst>
                                    </p:anim>
                                    <p:anim calcmode="lin" valueType="num">
                                      <p:cBhvr>
                                        <p:cTn id="635" dur="415" tmFilter="0, 0; 0.125,0.2665; 0.25,0.4; 0.375,0.465; 0.5,0.5;  0.625,0.535; 0.75,0.6; 0.875,0.7335; 1,1">
                                          <p:stCondLst>
                                            <p:cond delay="1655"/>
                                          </p:stCondLst>
                                        </p:cTn>
                                        <p:tgtEl>
                                          <p:spTgt spid="1346603"/>
                                        </p:tgtEl>
                                        <p:attrNameLst>
                                          <p:attrName>ppt_y</p:attrName>
                                        </p:attrNameLst>
                                      </p:cBhvr>
                                      <p:tavLst>
                                        <p:tav tm="0" fmla="#ppt_y-sin(pi*$)/27">
                                          <p:val>
                                            <p:fltVal val="0"/>
                                          </p:val>
                                        </p:tav>
                                        <p:tav tm="100000">
                                          <p:val>
                                            <p:fltVal val="1"/>
                                          </p:val>
                                        </p:tav>
                                      </p:tavLst>
                                    </p:anim>
                                    <p:anim calcmode="lin" valueType="num">
                                      <p:cBhvr>
                                        <p:cTn id="636" dur="205" tmFilter="0, 0; 0.125,0.2665; 0.25,0.4; 0.375,0.465; 0.5,0.5;  0.625,0.535; 0.75,0.6; 0.875,0.7335; 1,1">
                                          <p:stCondLst>
                                            <p:cond delay="2070"/>
                                          </p:stCondLst>
                                        </p:cTn>
                                        <p:tgtEl>
                                          <p:spTgt spid="1346603"/>
                                        </p:tgtEl>
                                        <p:attrNameLst>
                                          <p:attrName>ppt_y</p:attrName>
                                        </p:attrNameLst>
                                      </p:cBhvr>
                                      <p:tavLst>
                                        <p:tav tm="0" fmla="#ppt_y-sin(pi*$)/81">
                                          <p:val>
                                            <p:fltVal val="0"/>
                                          </p:val>
                                        </p:tav>
                                        <p:tav tm="100000">
                                          <p:val>
                                            <p:fltVal val="1"/>
                                          </p:val>
                                        </p:tav>
                                      </p:tavLst>
                                    </p:anim>
                                    <p:animScale>
                                      <p:cBhvr>
                                        <p:cTn id="637" dur="32">
                                          <p:stCondLst>
                                            <p:cond delay="813"/>
                                          </p:stCondLst>
                                        </p:cTn>
                                        <p:tgtEl>
                                          <p:spTgt spid="1346603"/>
                                        </p:tgtEl>
                                      </p:cBhvr>
                                      <p:to x="100000" y="60000"/>
                                    </p:animScale>
                                    <p:animScale>
                                      <p:cBhvr>
                                        <p:cTn id="638" dur="207" decel="50000">
                                          <p:stCondLst>
                                            <p:cond delay="845"/>
                                          </p:stCondLst>
                                        </p:cTn>
                                        <p:tgtEl>
                                          <p:spTgt spid="1346603"/>
                                        </p:tgtEl>
                                      </p:cBhvr>
                                      <p:to x="100000" y="100000"/>
                                    </p:animScale>
                                    <p:animScale>
                                      <p:cBhvr>
                                        <p:cTn id="639" dur="32">
                                          <p:stCondLst>
                                            <p:cond delay="1640"/>
                                          </p:stCondLst>
                                        </p:cTn>
                                        <p:tgtEl>
                                          <p:spTgt spid="1346603"/>
                                        </p:tgtEl>
                                      </p:cBhvr>
                                      <p:to x="100000" y="80000"/>
                                    </p:animScale>
                                    <p:animScale>
                                      <p:cBhvr>
                                        <p:cTn id="640" dur="207" decel="50000">
                                          <p:stCondLst>
                                            <p:cond delay="1673"/>
                                          </p:stCondLst>
                                        </p:cTn>
                                        <p:tgtEl>
                                          <p:spTgt spid="1346603"/>
                                        </p:tgtEl>
                                      </p:cBhvr>
                                      <p:to x="100000" y="100000"/>
                                    </p:animScale>
                                    <p:animScale>
                                      <p:cBhvr>
                                        <p:cTn id="641" dur="32">
                                          <p:stCondLst>
                                            <p:cond delay="2053"/>
                                          </p:stCondLst>
                                        </p:cTn>
                                        <p:tgtEl>
                                          <p:spTgt spid="1346603"/>
                                        </p:tgtEl>
                                      </p:cBhvr>
                                      <p:to x="100000" y="90000"/>
                                    </p:animScale>
                                    <p:animScale>
                                      <p:cBhvr>
                                        <p:cTn id="642" dur="207" decel="50000">
                                          <p:stCondLst>
                                            <p:cond delay="2085"/>
                                          </p:stCondLst>
                                        </p:cTn>
                                        <p:tgtEl>
                                          <p:spTgt spid="1346603"/>
                                        </p:tgtEl>
                                      </p:cBhvr>
                                      <p:to x="100000" y="100000"/>
                                    </p:animScale>
                                    <p:animScale>
                                      <p:cBhvr>
                                        <p:cTn id="643" dur="32">
                                          <p:stCondLst>
                                            <p:cond delay="2260"/>
                                          </p:stCondLst>
                                        </p:cTn>
                                        <p:tgtEl>
                                          <p:spTgt spid="1346603"/>
                                        </p:tgtEl>
                                      </p:cBhvr>
                                      <p:to x="100000" y="95000"/>
                                    </p:animScale>
                                    <p:animScale>
                                      <p:cBhvr>
                                        <p:cTn id="644" dur="207" decel="50000">
                                          <p:stCondLst>
                                            <p:cond delay="2293"/>
                                          </p:stCondLst>
                                        </p:cTn>
                                        <p:tgtEl>
                                          <p:spTgt spid="1346603"/>
                                        </p:tgtEl>
                                      </p:cBhvr>
                                      <p:to x="100000" y="100000"/>
                                    </p:animScale>
                                  </p:childTnLst>
                                </p:cTn>
                              </p:par>
                              <p:par>
                                <p:cTn id="645" presetID="26" presetClass="entr" presetSubtype="0" fill="hold" grpId="0" nodeType="withEffect">
                                  <p:stCondLst>
                                    <p:cond delay="0"/>
                                  </p:stCondLst>
                                  <p:childTnLst>
                                    <p:set>
                                      <p:cBhvr>
                                        <p:cTn id="646" dur="1" fill="hold">
                                          <p:stCondLst>
                                            <p:cond delay="0"/>
                                          </p:stCondLst>
                                        </p:cTn>
                                        <p:tgtEl>
                                          <p:spTgt spid="1346604"/>
                                        </p:tgtEl>
                                        <p:attrNameLst>
                                          <p:attrName>style.visibility</p:attrName>
                                        </p:attrNameLst>
                                      </p:cBhvr>
                                      <p:to>
                                        <p:strVal val="visible"/>
                                      </p:to>
                                    </p:set>
                                    <p:animEffect transition="in" filter="wipe(down)">
                                      <p:cBhvr>
                                        <p:cTn id="647" dur="725">
                                          <p:stCondLst>
                                            <p:cond delay="0"/>
                                          </p:stCondLst>
                                        </p:cTn>
                                        <p:tgtEl>
                                          <p:spTgt spid="1346604"/>
                                        </p:tgtEl>
                                      </p:cBhvr>
                                    </p:animEffect>
                                    <p:anim calcmode="lin" valueType="num">
                                      <p:cBhvr>
                                        <p:cTn id="648" dur="2278" tmFilter="0,0; 0.14,0.36; 0.43,0.73; 0.71,0.91; 1.0,1.0">
                                          <p:stCondLst>
                                            <p:cond delay="0"/>
                                          </p:stCondLst>
                                        </p:cTn>
                                        <p:tgtEl>
                                          <p:spTgt spid="1346604"/>
                                        </p:tgtEl>
                                        <p:attrNameLst>
                                          <p:attrName>ppt_x</p:attrName>
                                        </p:attrNameLst>
                                      </p:cBhvr>
                                      <p:tavLst>
                                        <p:tav tm="0">
                                          <p:val>
                                            <p:strVal val="#ppt_x-0.25"/>
                                          </p:val>
                                        </p:tav>
                                        <p:tav tm="100000">
                                          <p:val>
                                            <p:strVal val="#ppt_x"/>
                                          </p:val>
                                        </p:tav>
                                      </p:tavLst>
                                    </p:anim>
                                    <p:anim calcmode="lin" valueType="num">
                                      <p:cBhvr>
                                        <p:cTn id="649" dur="830" tmFilter="0.0,0.0; 0.25,0.07; 0.50,0.2; 0.75,0.467; 1.0,1.0">
                                          <p:stCondLst>
                                            <p:cond delay="0"/>
                                          </p:stCondLst>
                                        </p:cTn>
                                        <p:tgtEl>
                                          <p:spTgt spid="1346604"/>
                                        </p:tgtEl>
                                        <p:attrNameLst>
                                          <p:attrName>ppt_y</p:attrName>
                                        </p:attrNameLst>
                                      </p:cBhvr>
                                      <p:tavLst>
                                        <p:tav tm="0" fmla="#ppt_y-sin(pi*$)/3">
                                          <p:val>
                                            <p:fltVal val="0.5"/>
                                          </p:val>
                                        </p:tav>
                                        <p:tav tm="100000">
                                          <p:val>
                                            <p:fltVal val="1"/>
                                          </p:val>
                                        </p:tav>
                                      </p:tavLst>
                                    </p:anim>
                                    <p:anim calcmode="lin" valueType="num">
                                      <p:cBhvr>
                                        <p:cTn id="650" dur="830" tmFilter="0, 0; 0.125,0.2665; 0.25,0.4; 0.375,0.465; 0.5,0.5;  0.625,0.535; 0.75,0.6; 0.875,0.7335; 1,1">
                                          <p:stCondLst>
                                            <p:cond delay="830"/>
                                          </p:stCondLst>
                                        </p:cTn>
                                        <p:tgtEl>
                                          <p:spTgt spid="1346604"/>
                                        </p:tgtEl>
                                        <p:attrNameLst>
                                          <p:attrName>ppt_y</p:attrName>
                                        </p:attrNameLst>
                                      </p:cBhvr>
                                      <p:tavLst>
                                        <p:tav tm="0" fmla="#ppt_y-sin(pi*$)/9">
                                          <p:val>
                                            <p:fltVal val="0"/>
                                          </p:val>
                                        </p:tav>
                                        <p:tav tm="100000">
                                          <p:val>
                                            <p:fltVal val="1"/>
                                          </p:val>
                                        </p:tav>
                                      </p:tavLst>
                                    </p:anim>
                                    <p:anim calcmode="lin" valueType="num">
                                      <p:cBhvr>
                                        <p:cTn id="651" dur="415" tmFilter="0, 0; 0.125,0.2665; 0.25,0.4; 0.375,0.465; 0.5,0.5;  0.625,0.535; 0.75,0.6; 0.875,0.7335; 1,1">
                                          <p:stCondLst>
                                            <p:cond delay="1655"/>
                                          </p:stCondLst>
                                        </p:cTn>
                                        <p:tgtEl>
                                          <p:spTgt spid="1346604"/>
                                        </p:tgtEl>
                                        <p:attrNameLst>
                                          <p:attrName>ppt_y</p:attrName>
                                        </p:attrNameLst>
                                      </p:cBhvr>
                                      <p:tavLst>
                                        <p:tav tm="0" fmla="#ppt_y-sin(pi*$)/27">
                                          <p:val>
                                            <p:fltVal val="0"/>
                                          </p:val>
                                        </p:tav>
                                        <p:tav tm="100000">
                                          <p:val>
                                            <p:fltVal val="1"/>
                                          </p:val>
                                        </p:tav>
                                      </p:tavLst>
                                    </p:anim>
                                    <p:anim calcmode="lin" valueType="num">
                                      <p:cBhvr>
                                        <p:cTn id="652" dur="205" tmFilter="0, 0; 0.125,0.2665; 0.25,0.4; 0.375,0.465; 0.5,0.5;  0.625,0.535; 0.75,0.6; 0.875,0.7335; 1,1">
                                          <p:stCondLst>
                                            <p:cond delay="2070"/>
                                          </p:stCondLst>
                                        </p:cTn>
                                        <p:tgtEl>
                                          <p:spTgt spid="1346604"/>
                                        </p:tgtEl>
                                        <p:attrNameLst>
                                          <p:attrName>ppt_y</p:attrName>
                                        </p:attrNameLst>
                                      </p:cBhvr>
                                      <p:tavLst>
                                        <p:tav tm="0" fmla="#ppt_y-sin(pi*$)/81">
                                          <p:val>
                                            <p:fltVal val="0"/>
                                          </p:val>
                                        </p:tav>
                                        <p:tav tm="100000">
                                          <p:val>
                                            <p:fltVal val="1"/>
                                          </p:val>
                                        </p:tav>
                                      </p:tavLst>
                                    </p:anim>
                                    <p:animScale>
                                      <p:cBhvr>
                                        <p:cTn id="653" dur="32">
                                          <p:stCondLst>
                                            <p:cond delay="813"/>
                                          </p:stCondLst>
                                        </p:cTn>
                                        <p:tgtEl>
                                          <p:spTgt spid="1346604"/>
                                        </p:tgtEl>
                                      </p:cBhvr>
                                      <p:to x="100000" y="60000"/>
                                    </p:animScale>
                                    <p:animScale>
                                      <p:cBhvr>
                                        <p:cTn id="654" dur="207" decel="50000">
                                          <p:stCondLst>
                                            <p:cond delay="845"/>
                                          </p:stCondLst>
                                        </p:cTn>
                                        <p:tgtEl>
                                          <p:spTgt spid="1346604"/>
                                        </p:tgtEl>
                                      </p:cBhvr>
                                      <p:to x="100000" y="100000"/>
                                    </p:animScale>
                                    <p:animScale>
                                      <p:cBhvr>
                                        <p:cTn id="655" dur="32">
                                          <p:stCondLst>
                                            <p:cond delay="1640"/>
                                          </p:stCondLst>
                                        </p:cTn>
                                        <p:tgtEl>
                                          <p:spTgt spid="1346604"/>
                                        </p:tgtEl>
                                      </p:cBhvr>
                                      <p:to x="100000" y="80000"/>
                                    </p:animScale>
                                    <p:animScale>
                                      <p:cBhvr>
                                        <p:cTn id="656" dur="207" decel="50000">
                                          <p:stCondLst>
                                            <p:cond delay="1673"/>
                                          </p:stCondLst>
                                        </p:cTn>
                                        <p:tgtEl>
                                          <p:spTgt spid="1346604"/>
                                        </p:tgtEl>
                                      </p:cBhvr>
                                      <p:to x="100000" y="100000"/>
                                    </p:animScale>
                                    <p:animScale>
                                      <p:cBhvr>
                                        <p:cTn id="657" dur="32">
                                          <p:stCondLst>
                                            <p:cond delay="2053"/>
                                          </p:stCondLst>
                                        </p:cTn>
                                        <p:tgtEl>
                                          <p:spTgt spid="1346604"/>
                                        </p:tgtEl>
                                      </p:cBhvr>
                                      <p:to x="100000" y="90000"/>
                                    </p:animScale>
                                    <p:animScale>
                                      <p:cBhvr>
                                        <p:cTn id="658" dur="207" decel="50000">
                                          <p:stCondLst>
                                            <p:cond delay="2085"/>
                                          </p:stCondLst>
                                        </p:cTn>
                                        <p:tgtEl>
                                          <p:spTgt spid="1346604"/>
                                        </p:tgtEl>
                                      </p:cBhvr>
                                      <p:to x="100000" y="100000"/>
                                    </p:animScale>
                                    <p:animScale>
                                      <p:cBhvr>
                                        <p:cTn id="659" dur="32">
                                          <p:stCondLst>
                                            <p:cond delay="2260"/>
                                          </p:stCondLst>
                                        </p:cTn>
                                        <p:tgtEl>
                                          <p:spTgt spid="1346604"/>
                                        </p:tgtEl>
                                      </p:cBhvr>
                                      <p:to x="100000" y="95000"/>
                                    </p:animScale>
                                    <p:animScale>
                                      <p:cBhvr>
                                        <p:cTn id="660" dur="207" decel="50000">
                                          <p:stCondLst>
                                            <p:cond delay="2293"/>
                                          </p:stCondLst>
                                        </p:cTn>
                                        <p:tgtEl>
                                          <p:spTgt spid="1346604"/>
                                        </p:tgtEl>
                                      </p:cBhvr>
                                      <p:to x="100000" y="100000"/>
                                    </p:animScale>
                                  </p:childTnLst>
                                </p:cTn>
                              </p:par>
                              <p:par>
                                <p:cTn id="661" presetID="26" presetClass="entr" presetSubtype="0" fill="hold" grpId="0" nodeType="withEffect">
                                  <p:stCondLst>
                                    <p:cond delay="0"/>
                                  </p:stCondLst>
                                  <p:childTnLst>
                                    <p:set>
                                      <p:cBhvr>
                                        <p:cTn id="662" dur="1" fill="hold">
                                          <p:stCondLst>
                                            <p:cond delay="0"/>
                                          </p:stCondLst>
                                        </p:cTn>
                                        <p:tgtEl>
                                          <p:spTgt spid="1346605"/>
                                        </p:tgtEl>
                                        <p:attrNameLst>
                                          <p:attrName>style.visibility</p:attrName>
                                        </p:attrNameLst>
                                      </p:cBhvr>
                                      <p:to>
                                        <p:strVal val="visible"/>
                                      </p:to>
                                    </p:set>
                                    <p:animEffect transition="in" filter="wipe(down)">
                                      <p:cBhvr>
                                        <p:cTn id="663" dur="725">
                                          <p:stCondLst>
                                            <p:cond delay="0"/>
                                          </p:stCondLst>
                                        </p:cTn>
                                        <p:tgtEl>
                                          <p:spTgt spid="1346605"/>
                                        </p:tgtEl>
                                      </p:cBhvr>
                                    </p:animEffect>
                                    <p:anim calcmode="lin" valueType="num">
                                      <p:cBhvr>
                                        <p:cTn id="664" dur="2278" tmFilter="0,0; 0.14,0.36; 0.43,0.73; 0.71,0.91; 1.0,1.0">
                                          <p:stCondLst>
                                            <p:cond delay="0"/>
                                          </p:stCondLst>
                                        </p:cTn>
                                        <p:tgtEl>
                                          <p:spTgt spid="1346605"/>
                                        </p:tgtEl>
                                        <p:attrNameLst>
                                          <p:attrName>ppt_x</p:attrName>
                                        </p:attrNameLst>
                                      </p:cBhvr>
                                      <p:tavLst>
                                        <p:tav tm="0">
                                          <p:val>
                                            <p:strVal val="#ppt_x-0.25"/>
                                          </p:val>
                                        </p:tav>
                                        <p:tav tm="100000">
                                          <p:val>
                                            <p:strVal val="#ppt_x"/>
                                          </p:val>
                                        </p:tav>
                                      </p:tavLst>
                                    </p:anim>
                                    <p:anim calcmode="lin" valueType="num">
                                      <p:cBhvr>
                                        <p:cTn id="665" dur="830" tmFilter="0.0,0.0; 0.25,0.07; 0.50,0.2; 0.75,0.467; 1.0,1.0">
                                          <p:stCondLst>
                                            <p:cond delay="0"/>
                                          </p:stCondLst>
                                        </p:cTn>
                                        <p:tgtEl>
                                          <p:spTgt spid="1346605"/>
                                        </p:tgtEl>
                                        <p:attrNameLst>
                                          <p:attrName>ppt_y</p:attrName>
                                        </p:attrNameLst>
                                      </p:cBhvr>
                                      <p:tavLst>
                                        <p:tav tm="0" fmla="#ppt_y-sin(pi*$)/3">
                                          <p:val>
                                            <p:fltVal val="0.5"/>
                                          </p:val>
                                        </p:tav>
                                        <p:tav tm="100000">
                                          <p:val>
                                            <p:fltVal val="1"/>
                                          </p:val>
                                        </p:tav>
                                      </p:tavLst>
                                    </p:anim>
                                    <p:anim calcmode="lin" valueType="num">
                                      <p:cBhvr>
                                        <p:cTn id="666" dur="830" tmFilter="0, 0; 0.125,0.2665; 0.25,0.4; 0.375,0.465; 0.5,0.5;  0.625,0.535; 0.75,0.6; 0.875,0.7335; 1,1">
                                          <p:stCondLst>
                                            <p:cond delay="830"/>
                                          </p:stCondLst>
                                        </p:cTn>
                                        <p:tgtEl>
                                          <p:spTgt spid="1346605"/>
                                        </p:tgtEl>
                                        <p:attrNameLst>
                                          <p:attrName>ppt_y</p:attrName>
                                        </p:attrNameLst>
                                      </p:cBhvr>
                                      <p:tavLst>
                                        <p:tav tm="0" fmla="#ppt_y-sin(pi*$)/9">
                                          <p:val>
                                            <p:fltVal val="0"/>
                                          </p:val>
                                        </p:tav>
                                        <p:tav tm="100000">
                                          <p:val>
                                            <p:fltVal val="1"/>
                                          </p:val>
                                        </p:tav>
                                      </p:tavLst>
                                    </p:anim>
                                    <p:anim calcmode="lin" valueType="num">
                                      <p:cBhvr>
                                        <p:cTn id="667" dur="415" tmFilter="0, 0; 0.125,0.2665; 0.25,0.4; 0.375,0.465; 0.5,0.5;  0.625,0.535; 0.75,0.6; 0.875,0.7335; 1,1">
                                          <p:stCondLst>
                                            <p:cond delay="1655"/>
                                          </p:stCondLst>
                                        </p:cTn>
                                        <p:tgtEl>
                                          <p:spTgt spid="1346605"/>
                                        </p:tgtEl>
                                        <p:attrNameLst>
                                          <p:attrName>ppt_y</p:attrName>
                                        </p:attrNameLst>
                                      </p:cBhvr>
                                      <p:tavLst>
                                        <p:tav tm="0" fmla="#ppt_y-sin(pi*$)/27">
                                          <p:val>
                                            <p:fltVal val="0"/>
                                          </p:val>
                                        </p:tav>
                                        <p:tav tm="100000">
                                          <p:val>
                                            <p:fltVal val="1"/>
                                          </p:val>
                                        </p:tav>
                                      </p:tavLst>
                                    </p:anim>
                                    <p:anim calcmode="lin" valueType="num">
                                      <p:cBhvr>
                                        <p:cTn id="668" dur="205" tmFilter="0, 0; 0.125,0.2665; 0.25,0.4; 0.375,0.465; 0.5,0.5;  0.625,0.535; 0.75,0.6; 0.875,0.7335; 1,1">
                                          <p:stCondLst>
                                            <p:cond delay="2070"/>
                                          </p:stCondLst>
                                        </p:cTn>
                                        <p:tgtEl>
                                          <p:spTgt spid="1346605"/>
                                        </p:tgtEl>
                                        <p:attrNameLst>
                                          <p:attrName>ppt_y</p:attrName>
                                        </p:attrNameLst>
                                      </p:cBhvr>
                                      <p:tavLst>
                                        <p:tav tm="0" fmla="#ppt_y-sin(pi*$)/81">
                                          <p:val>
                                            <p:fltVal val="0"/>
                                          </p:val>
                                        </p:tav>
                                        <p:tav tm="100000">
                                          <p:val>
                                            <p:fltVal val="1"/>
                                          </p:val>
                                        </p:tav>
                                      </p:tavLst>
                                    </p:anim>
                                    <p:animScale>
                                      <p:cBhvr>
                                        <p:cTn id="669" dur="32">
                                          <p:stCondLst>
                                            <p:cond delay="813"/>
                                          </p:stCondLst>
                                        </p:cTn>
                                        <p:tgtEl>
                                          <p:spTgt spid="1346605"/>
                                        </p:tgtEl>
                                      </p:cBhvr>
                                      <p:to x="100000" y="60000"/>
                                    </p:animScale>
                                    <p:animScale>
                                      <p:cBhvr>
                                        <p:cTn id="670" dur="207" decel="50000">
                                          <p:stCondLst>
                                            <p:cond delay="845"/>
                                          </p:stCondLst>
                                        </p:cTn>
                                        <p:tgtEl>
                                          <p:spTgt spid="1346605"/>
                                        </p:tgtEl>
                                      </p:cBhvr>
                                      <p:to x="100000" y="100000"/>
                                    </p:animScale>
                                    <p:animScale>
                                      <p:cBhvr>
                                        <p:cTn id="671" dur="32">
                                          <p:stCondLst>
                                            <p:cond delay="1640"/>
                                          </p:stCondLst>
                                        </p:cTn>
                                        <p:tgtEl>
                                          <p:spTgt spid="1346605"/>
                                        </p:tgtEl>
                                      </p:cBhvr>
                                      <p:to x="100000" y="80000"/>
                                    </p:animScale>
                                    <p:animScale>
                                      <p:cBhvr>
                                        <p:cTn id="672" dur="207" decel="50000">
                                          <p:stCondLst>
                                            <p:cond delay="1673"/>
                                          </p:stCondLst>
                                        </p:cTn>
                                        <p:tgtEl>
                                          <p:spTgt spid="1346605"/>
                                        </p:tgtEl>
                                      </p:cBhvr>
                                      <p:to x="100000" y="100000"/>
                                    </p:animScale>
                                    <p:animScale>
                                      <p:cBhvr>
                                        <p:cTn id="673" dur="32">
                                          <p:stCondLst>
                                            <p:cond delay="2053"/>
                                          </p:stCondLst>
                                        </p:cTn>
                                        <p:tgtEl>
                                          <p:spTgt spid="1346605"/>
                                        </p:tgtEl>
                                      </p:cBhvr>
                                      <p:to x="100000" y="90000"/>
                                    </p:animScale>
                                    <p:animScale>
                                      <p:cBhvr>
                                        <p:cTn id="674" dur="207" decel="50000">
                                          <p:stCondLst>
                                            <p:cond delay="2085"/>
                                          </p:stCondLst>
                                        </p:cTn>
                                        <p:tgtEl>
                                          <p:spTgt spid="1346605"/>
                                        </p:tgtEl>
                                      </p:cBhvr>
                                      <p:to x="100000" y="100000"/>
                                    </p:animScale>
                                    <p:animScale>
                                      <p:cBhvr>
                                        <p:cTn id="675" dur="32">
                                          <p:stCondLst>
                                            <p:cond delay="2260"/>
                                          </p:stCondLst>
                                        </p:cTn>
                                        <p:tgtEl>
                                          <p:spTgt spid="1346605"/>
                                        </p:tgtEl>
                                      </p:cBhvr>
                                      <p:to x="100000" y="95000"/>
                                    </p:animScale>
                                    <p:animScale>
                                      <p:cBhvr>
                                        <p:cTn id="676" dur="207" decel="50000">
                                          <p:stCondLst>
                                            <p:cond delay="2293"/>
                                          </p:stCondLst>
                                        </p:cTn>
                                        <p:tgtEl>
                                          <p:spTgt spid="1346605"/>
                                        </p:tgtEl>
                                      </p:cBhvr>
                                      <p:to x="100000" y="100000"/>
                                    </p:animScale>
                                  </p:childTnLst>
                                </p:cTn>
                              </p:par>
                              <p:par>
                                <p:cTn id="677" presetID="26" presetClass="entr" presetSubtype="0" fill="hold" grpId="0" nodeType="withEffect">
                                  <p:stCondLst>
                                    <p:cond delay="0"/>
                                  </p:stCondLst>
                                  <p:childTnLst>
                                    <p:set>
                                      <p:cBhvr>
                                        <p:cTn id="678" dur="1" fill="hold">
                                          <p:stCondLst>
                                            <p:cond delay="0"/>
                                          </p:stCondLst>
                                        </p:cTn>
                                        <p:tgtEl>
                                          <p:spTgt spid="1346606"/>
                                        </p:tgtEl>
                                        <p:attrNameLst>
                                          <p:attrName>style.visibility</p:attrName>
                                        </p:attrNameLst>
                                      </p:cBhvr>
                                      <p:to>
                                        <p:strVal val="visible"/>
                                      </p:to>
                                    </p:set>
                                    <p:animEffect transition="in" filter="wipe(down)">
                                      <p:cBhvr>
                                        <p:cTn id="679" dur="725">
                                          <p:stCondLst>
                                            <p:cond delay="0"/>
                                          </p:stCondLst>
                                        </p:cTn>
                                        <p:tgtEl>
                                          <p:spTgt spid="1346606"/>
                                        </p:tgtEl>
                                      </p:cBhvr>
                                    </p:animEffect>
                                    <p:anim calcmode="lin" valueType="num">
                                      <p:cBhvr>
                                        <p:cTn id="680" dur="2278" tmFilter="0,0; 0.14,0.36; 0.43,0.73; 0.71,0.91; 1.0,1.0">
                                          <p:stCondLst>
                                            <p:cond delay="0"/>
                                          </p:stCondLst>
                                        </p:cTn>
                                        <p:tgtEl>
                                          <p:spTgt spid="1346606"/>
                                        </p:tgtEl>
                                        <p:attrNameLst>
                                          <p:attrName>ppt_x</p:attrName>
                                        </p:attrNameLst>
                                      </p:cBhvr>
                                      <p:tavLst>
                                        <p:tav tm="0">
                                          <p:val>
                                            <p:strVal val="#ppt_x-0.25"/>
                                          </p:val>
                                        </p:tav>
                                        <p:tav tm="100000">
                                          <p:val>
                                            <p:strVal val="#ppt_x"/>
                                          </p:val>
                                        </p:tav>
                                      </p:tavLst>
                                    </p:anim>
                                    <p:anim calcmode="lin" valueType="num">
                                      <p:cBhvr>
                                        <p:cTn id="681" dur="830" tmFilter="0.0,0.0; 0.25,0.07; 0.50,0.2; 0.75,0.467; 1.0,1.0">
                                          <p:stCondLst>
                                            <p:cond delay="0"/>
                                          </p:stCondLst>
                                        </p:cTn>
                                        <p:tgtEl>
                                          <p:spTgt spid="1346606"/>
                                        </p:tgtEl>
                                        <p:attrNameLst>
                                          <p:attrName>ppt_y</p:attrName>
                                        </p:attrNameLst>
                                      </p:cBhvr>
                                      <p:tavLst>
                                        <p:tav tm="0" fmla="#ppt_y-sin(pi*$)/3">
                                          <p:val>
                                            <p:fltVal val="0.5"/>
                                          </p:val>
                                        </p:tav>
                                        <p:tav tm="100000">
                                          <p:val>
                                            <p:fltVal val="1"/>
                                          </p:val>
                                        </p:tav>
                                      </p:tavLst>
                                    </p:anim>
                                    <p:anim calcmode="lin" valueType="num">
                                      <p:cBhvr>
                                        <p:cTn id="682" dur="830" tmFilter="0, 0; 0.125,0.2665; 0.25,0.4; 0.375,0.465; 0.5,0.5;  0.625,0.535; 0.75,0.6; 0.875,0.7335; 1,1">
                                          <p:stCondLst>
                                            <p:cond delay="830"/>
                                          </p:stCondLst>
                                        </p:cTn>
                                        <p:tgtEl>
                                          <p:spTgt spid="1346606"/>
                                        </p:tgtEl>
                                        <p:attrNameLst>
                                          <p:attrName>ppt_y</p:attrName>
                                        </p:attrNameLst>
                                      </p:cBhvr>
                                      <p:tavLst>
                                        <p:tav tm="0" fmla="#ppt_y-sin(pi*$)/9">
                                          <p:val>
                                            <p:fltVal val="0"/>
                                          </p:val>
                                        </p:tav>
                                        <p:tav tm="100000">
                                          <p:val>
                                            <p:fltVal val="1"/>
                                          </p:val>
                                        </p:tav>
                                      </p:tavLst>
                                    </p:anim>
                                    <p:anim calcmode="lin" valueType="num">
                                      <p:cBhvr>
                                        <p:cTn id="683" dur="415" tmFilter="0, 0; 0.125,0.2665; 0.25,0.4; 0.375,0.465; 0.5,0.5;  0.625,0.535; 0.75,0.6; 0.875,0.7335; 1,1">
                                          <p:stCondLst>
                                            <p:cond delay="1655"/>
                                          </p:stCondLst>
                                        </p:cTn>
                                        <p:tgtEl>
                                          <p:spTgt spid="1346606"/>
                                        </p:tgtEl>
                                        <p:attrNameLst>
                                          <p:attrName>ppt_y</p:attrName>
                                        </p:attrNameLst>
                                      </p:cBhvr>
                                      <p:tavLst>
                                        <p:tav tm="0" fmla="#ppt_y-sin(pi*$)/27">
                                          <p:val>
                                            <p:fltVal val="0"/>
                                          </p:val>
                                        </p:tav>
                                        <p:tav tm="100000">
                                          <p:val>
                                            <p:fltVal val="1"/>
                                          </p:val>
                                        </p:tav>
                                      </p:tavLst>
                                    </p:anim>
                                    <p:anim calcmode="lin" valueType="num">
                                      <p:cBhvr>
                                        <p:cTn id="684" dur="205" tmFilter="0, 0; 0.125,0.2665; 0.25,0.4; 0.375,0.465; 0.5,0.5;  0.625,0.535; 0.75,0.6; 0.875,0.7335; 1,1">
                                          <p:stCondLst>
                                            <p:cond delay="2070"/>
                                          </p:stCondLst>
                                        </p:cTn>
                                        <p:tgtEl>
                                          <p:spTgt spid="1346606"/>
                                        </p:tgtEl>
                                        <p:attrNameLst>
                                          <p:attrName>ppt_y</p:attrName>
                                        </p:attrNameLst>
                                      </p:cBhvr>
                                      <p:tavLst>
                                        <p:tav tm="0" fmla="#ppt_y-sin(pi*$)/81">
                                          <p:val>
                                            <p:fltVal val="0"/>
                                          </p:val>
                                        </p:tav>
                                        <p:tav tm="100000">
                                          <p:val>
                                            <p:fltVal val="1"/>
                                          </p:val>
                                        </p:tav>
                                      </p:tavLst>
                                    </p:anim>
                                    <p:animScale>
                                      <p:cBhvr>
                                        <p:cTn id="685" dur="32">
                                          <p:stCondLst>
                                            <p:cond delay="813"/>
                                          </p:stCondLst>
                                        </p:cTn>
                                        <p:tgtEl>
                                          <p:spTgt spid="1346606"/>
                                        </p:tgtEl>
                                      </p:cBhvr>
                                      <p:to x="100000" y="60000"/>
                                    </p:animScale>
                                    <p:animScale>
                                      <p:cBhvr>
                                        <p:cTn id="686" dur="207" decel="50000">
                                          <p:stCondLst>
                                            <p:cond delay="845"/>
                                          </p:stCondLst>
                                        </p:cTn>
                                        <p:tgtEl>
                                          <p:spTgt spid="1346606"/>
                                        </p:tgtEl>
                                      </p:cBhvr>
                                      <p:to x="100000" y="100000"/>
                                    </p:animScale>
                                    <p:animScale>
                                      <p:cBhvr>
                                        <p:cTn id="687" dur="32">
                                          <p:stCondLst>
                                            <p:cond delay="1640"/>
                                          </p:stCondLst>
                                        </p:cTn>
                                        <p:tgtEl>
                                          <p:spTgt spid="1346606"/>
                                        </p:tgtEl>
                                      </p:cBhvr>
                                      <p:to x="100000" y="80000"/>
                                    </p:animScale>
                                    <p:animScale>
                                      <p:cBhvr>
                                        <p:cTn id="688" dur="207" decel="50000">
                                          <p:stCondLst>
                                            <p:cond delay="1673"/>
                                          </p:stCondLst>
                                        </p:cTn>
                                        <p:tgtEl>
                                          <p:spTgt spid="1346606"/>
                                        </p:tgtEl>
                                      </p:cBhvr>
                                      <p:to x="100000" y="100000"/>
                                    </p:animScale>
                                    <p:animScale>
                                      <p:cBhvr>
                                        <p:cTn id="689" dur="32">
                                          <p:stCondLst>
                                            <p:cond delay="2053"/>
                                          </p:stCondLst>
                                        </p:cTn>
                                        <p:tgtEl>
                                          <p:spTgt spid="1346606"/>
                                        </p:tgtEl>
                                      </p:cBhvr>
                                      <p:to x="100000" y="90000"/>
                                    </p:animScale>
                                    <p:animScale>
                                      <p:cBhvr>
                                        <p:cTn id="690" dur="207" decel="50000">
                                          <p:stCondLst>
                                            <p:cond delay="2085"/>
                                          </p:stCondLst>
                                        </p:cTn>
                                        <p:tgtEl>
                                          <p:spTgt spid="1346606"/>
                                        </p:tgtEl>
                                      </p:cBhvr>
                                      <p:to x="100000" y="100000"/>
                                    </p:animScale>
                                    <p:animScale>
                                      <p:cBhvr>
                                        <p:cTn id="691" dur="32">
                                          <p:stCondLst>
                                            <p:cond delay="2260"/>
                                          </p:stCondLst>
                                        </p:cTn>
                                        <p:tgtEl>
                                          <p:spTgt spid="1346606"/>
                                        </p:tgtEl>
                                      </p:cBhvr>
                                      <p:to x="100000" y="95000"/>
                                    </p:animScale>
                                    <p:animScale>
                                      <p:cBhvr>
                                        <p:cTn id="692" dur="207" decel="50000">
                                          <p:stCondLst>
                                            <p:cond delay="2293"/>
                                          </p:stCondLst>
                                        </p:cTn>
                                        <p:tgtEl>
                                          <p:spTgt spid="1346606"/>
                                        </p:tgtEl>
                                      </p:cBhvr>
                                      <p:to x="100000" y="100000"/>
                                    </p:animScale>
                                  </p:childTnLst>
                                </p:cTn>
                              </p:par>
                              <p:par>
                                <p:cTn id="693" presetID="26" presetClass="entr" presetSubtype="0" fill="hold" grpId="0" nodeType="withEffect">
                                  <p:stCondLst>
                                    <p:cond delay="0"/>
                                  </p:stCondLst>
                                  <p:childTnLst>
                                    <p:set>
                                      <p:cBhvr>
                                        <p:cTn id="694" dur="1" fill="hold">
                                          <p:stCondLst>
                                            <p:cond delay="0"/>
                                          </p:stCondLst>
                                        </p:cTn>
                                        <p:tgtEl>
                                          <p:spTgt spid="1346607"/>
                                        </p:tgtEl>
                                        <p:attrNameLst>
                                          <p:attrName>style.visibility</p:attrName>
                                        </p:attrNameLst>
                                      </p:cBhvr>
                                      <p:to>
                                        <p:strVal val="visible"/>
                                      </p:to>
                                    </p:set>
                                    <p:animEffect transition="in" filter="wipe(down)">
                                      <p:cBhvr>
                                        <p:cTn id="695" dur="725">
                                          <p:stCondLst>
                                            <p:cond delay="0"/>
                                          </p:stCondLst>
                                        </p:cTn>
                                        <p:tgtEl>
                                          <p:spTgt spid="1346607"/>
                                        </p:tgtEl>
                                      </p:cBhvr>
                                    </p:animEffect>
                                    <p:anim calcmode="lin" valueType="num">
                                      <p:cBhvr>
                                        <p:cTn id="696" dur="2278" tmFilter="0,0; 0.14,0.36; 0.43,0.73; 0.71,0.91; 1.0,1.0">
                                          <p:stCondLst>
                                            <p:cond delay="0"/>
                                          </p:stCondLst>
                                        </p:cTn>
                                        <p:tgtEl>
                                          <p:spTgt spid="1346607"/>
                                        </p:tgtEl>
                                        <p:attrNameLst>
                                          <p:attrName>ppt_x</p:attrName>
                                        </p:attrNameLst>
                                      </p:cBhvr>
                                      <p:tavLst>
                                        <p:tav tm="0">
                                          <p:val>
                                            <p:strVal val="#ppt_x-0.25"/>
                                          </p:val>
                                        </p:tav>
                                        <p:tav tm="100000">
                                          <p:val>
                                            <p:strVal val="#ppt_x"/>
                                          </p:val>
                                        </p:tav>
                                      </p:tavLst>
                                    </p:anim>
                                    <p:anim calcmode="lin" valueType="num">
                                      <p:cBhvr>
                                        <p:cTn id="697" dur="830" tmFilter="0.0,0.0; 0.25,0.07; 0.50,0.2; 0.75,0.467; 1.0,1.0">
                                          <p:stCondLst>
                                            <p:cond delay="0"/>
                                          </p:stCondLst>
                                        </p:cTn>
                                        <p:tgtEl>
                                          <p:spTgt spid="1346607"/>
                                        </p:tgtEl>
                                        <p:attrNameLst>
                                          <p:attrName>ppt_y</p:attrName>
                                        </p:attrNameLst>
                                      </p:cBhvr>
                                      <p:tavLst>
                                        <p:tav tm="0" fmla="#ppt_y-sin(pi*$)/3">
                                          <p:val>
                                            <p:fltVal val="0.5"/>
                                          </p:val>
                                        </p:tav>
                                        <p:tav tm="100000">
                                          <p:val>
                                            <p:fltVal val="1"/>
                                          </p:val>
                                        </p:tav>
                                      </p:tavLst>
                                    </p:anim>
                                    <p:anim calcmode="lin" valueType="num">
                                      <p:cBhvr>
                                        <p:cTn id="698" dur="830" tmFilter="0, 0; 0.125,0.2665; 0.25,0.4; 0.375,0.465; 0.5,0.5;  0.625,0.535; 0.75,0.6; 0.875,0.7335; 1,1">
                                          <p:stCondLst>
                                            <p:cond delay="830"/>
                                          </p:stCondLst>
                                        </p:cTn>
                                        <p:tgtEl>
                                          <p:spTgt spid="1346607"/>
                                        </p:tgtEl>
                                        <p:attrNameLst>
                                          <p:attrName>ppt_y</p:attrName>
                                        </p:attrNameLst>
                                      </p:cBhvr>
                                      <p:tavLst>
                                        <p:tav tm="0" fmla="#ppt_y-sin(pi*$)/9">
                                          <p:val>
                                            <p:fltVal val="0"/>
                                          </p:val>
                                        </p:tav>
                                        <p:tav tm="100000">
                                          <p:val>
                                            <p:fltVal val="1"/>
                                          </p:val>
                                        </p:tav>
                                      </p:tavLst>
                                    </p:anim>
                                    <p:anim calcmode="lin" valueType="num">
                                      <p:cBhvr>
                                        <p:cTn id="699" dur="415" tmFilter="0, 0; 0.125,0.2665; 0.25,0.4; 0.375,0.465; 0.5,0.5;  0.625,0.535; 0.75,0.6; 0.875,0.7335; 1,1">
                                          <p:stCondLst>
                                            <p:cond delay="1655"/>
                                          </p:stCondLst>
                                        </p:cTn>
                                        <p:tgtEl>
                                          <p:spTgt spid="1346607"/>
                                        </p:tgtEl>
                                        <p:attrNameLst>
                                          <p:attrName>ppt_y</p:attrName>
                                        </p:attrNameLst>
                                      </p:cBhvr>
                                      <p:tavLst>
                                        <p:tav tm="0" fmla="#ppt_y-sin(pi*$)/27">
                                          <p:val>
                                            <p:fltVal val="0"/>
                                          </p:val>
                                        </p:tav>
                                        <p:tav tm="100000">
                                          <p:val>
                                            <p:fltVal val="1"/>
                                          </p:val>
                                        </p:tav>
                                      </p:tavLst>
                                    </p:anim>
                                    <p:anim calcmode="lin" valueType="num">
                                      <p:cBhvr>
                                        <p:cTn id="700" dur="205" tmFilter="0, 0; 0.125,0.2665; 0.25,0.4; 0.375,0.465; 0.5,0.5;  0.625,0.535; 0.75,0.6; 0.875,0.7335; 1,1">
                                          <p:stCondLst>
                                            <p:cond delay="2070"/>
                                          </p:stCondLst>
                                        </p:cTn>
                                        <p:tgtEl>
                                          <p:spTgt spid="1346607"/>
                                        </p:tgtEl>
                                        <p:attrNameLst>
                                          <p:attrName>ppt_y</p:attrName>
                                        </p:attrNameLst>
                                      </p:cBhvr>
                                      <p:tavLst>
                                        <p:tav tm="0" fmla="#ppt_y-sin(pi*$)/81">
                                          <p:val>
                                            <p:fltVal val="0"/>
                                          </p:val>
                                        </p:tav>
                                        <p:tav tm="100000">
                                          <p:val>
                                            <p:fltVal val="1"/>
                                          </p:val>
                                        </p:tav>
                                      </p:tavLst>
                                    </p:anim>
                                    <p:animScale>
                                      <p:cBhvr>
                                        <p:cTn id="701" dur="32">
                                          <p:stCondLst>
                                            <p:cond delay="813"/>
                                          </p:stCondLst>
                                        </p:cTn>
                                        <p:tgtEl>
                                          <p:spTgt spid="1346607"/>
                                        </p:tgtEl>
                                      </p:cBhvr>
                                      <p:to x="100000" y="60000"/>
                                    </p:animScale>
                                    <p:animScale>
                                      <p:cBhvr>
                                        <p:cTn id="702" dur="207" decel="50000">
                                          <p:stCondLst>
                                            <p:cond delay="845"/>
                                          </p:stCondLst>
                                        </p:cTn>
                                        <p:tgtEl>
                                          <p:spTgt spid="1346607"/>
                                        </p:tgtEl>
                                      </p:cBhvr>
                                      <p:to x="100000" y="100000"/>
                                    </p:animScale>
                                    <p:animScale>
                                      <p:cBhvr>
                                        <p:cTn id="703" dur="32">
                                          <p:stCondLst>
                                            <p:cond delay="1640"/>
                                          </p:stCondLst>
                                        </p:cTn>
                                        <p:tgtEl>
                                          <p:spTgt spid="1346607"/>
                                        </p:tgtEl>
                                      </p:cBhvr>
                                      <p:to x="100000" y="80000"/>
                                    </p:animScale>
                                    <p:animScale>
                                      <p:cBhvr>
                                        <p:cTn id="704" dur="207" decel="50000">
                                          <p:stCondLst>
                                            <p:cond delay="1673"/>
                                          </p:stCondLst>
                                        </p:cTn>
                                        <p:tgtEl>
                                          <p:spTgt spid="1346607"/>
                                        </p:tgtEl>
                                      </p:cBhvr>
                                      <p:to x="100000" y="100000"/>
                                    </p:animScale>
                                    <p:animScale>
                                      <p:cBhvr>
                                        <p:cTn id="705" dur="32">
                                          <p:stCondLst>
                                            <p:cond delay="2053"/>
                                          </p:stCondLst>
                                        </p:cTn>
                                        <p:tgtEl>
                                          <p:spTgt spid="1346607"/>
                                        </p:tgtEl>
                                      </p:cBhvr>
                                      <p:to x="100000" y="90000"/>
                                    </p:animScale>
                                    <p:animScale>
                                      <p:cBhvr>
                                        <p:cTn id="706" dur="207" decel="50000">
                                          <p:stCondLst>
                                            <p:cond delay="2085"/>
                                          </p:stCondLst>
                                        </p:cTn>
                                        <p:tgtEl>
                                          <p:spTgt spid="1346607"/>
                                        </p:tgtEl>
                                      </p:cBhvr>
                                      <p:to x="100000" y="100000"/>
                                    </p:animScale>
                                    <p:animScale>
                                      <p:cBhvr>
                                        <p:cTn id="707" dur="32">
                                          <p:stCondLst>
                                            <p:cond delay="2260"/>
                                          </p:stCondLst>
                                        </p:cTn>
                                        <p:tgtEl>
                                          <p:spTgt spid="1346607"/>
                                        </p:tgtEl>
                                      </p:cBhvr>
                                      <p:to x="100000" y="95000"/>
                                    </p:animScale>
                                    <p:animScale>
                                      <p:cBhvr>
                                        <p:cTn id="708" dur="207" decel="50000">
                                          <p:stCondLst>
                                            <p:cond delay="2293"/>
                                          </p:stCondLst>
                                        </p:cTn>
                                        <p:tgtEl>
                                          <p:spTgt spid="1346607"/>
                                        </p:tgtEl>
                                      </p:cBhvr>
                                      <p:to x="100000" y="100000"/>
                                    </p:animScale>
                                  </p:childTnLst>
                                </p:cTn>
                              </p:par>
                              <p:par>
                                <p:cTn id="709" presetID="26" presetClass="entr" presetSubtype="0" fill="hold" grpId="0" nodeType="withEffect">
                                  <p:stCondLst>
                                    <p:cond delay="0"/>
                                  </p:stCondLst>
                                  <p:childTnLst>
                                    <p:set>
                                      <p:cBhvr>
                                        <p:cTn id="710" dur="1" fill="hold">
                                          <p:stCondLst>
                                            <p:cond delay="0"/>
                                          </p:stCondLst>
                                        </p:cTn>
                                        <p:tgtEl>
                                          <p:spTgt spid="1346608"/>
                                        </p:tgtEl>
                                        <p:attrNameLst>
                                          <p:attrName>style.visibility</p:attrName>
                                        </p:attrNameLst>
                                      </p:cBhvr>
                                      <p:to>
                                        <p:strVal val="visible"/>
                                      </p:to>
                                    </p:set>
                                    <p:animEffect transition="in" filter="wipe(down)">
                                      <p:cBhvr>
                                        <p:cTn id="711" dur="725">
                                          <p:stCondLst>
                                            <p:cond delay="0"/>
                                          </p:stCondLst>
                                        </p:cTn>
                                        <p:tgtEl>
                                          <p:spTgt spid="1346608"/>
                                        </p:tgtEl>
                                      </p:cBhvr>
                                    </p:animEffect>
                                    <p:anim calcmode="lin" valueType="num">
                                      <p:cBhvr>
                                        <p:cTn id="712" dur="2278" tmFilter="0,0; 0.14,0.36; 0.43,0.73; 0.71,0.91; 1.0,1.0">
                                          <p:stCondLst>
                                            <p:cond delay="0"/>
                                          </p:stCondLst>
                                        </p:cTn>
                                        <p:tgtEl>
                                          <p:spTgt spid="1346608"/>
                                        </p:tgtEl>
                                        <p:attrNameLst>
                                          <p:attrName>ppt_x</p:attrName>
                                        </p:attrNameLst>
                                      </p:cBhvr>
                                      <p:tavLst>
                                        <p:tav tm="0">
                                          <p:val>
                                            <p:strVal val="#ppt_x-0.25"/>
                                          </p:val>
                                        </p:tav>
                                        <p:tav tm="100000">
                                          <p:val>
                                            <p:strVal val="#ppt_x"/>
                                          </p:val>
                                        </p:tav>
                                      </p:tavLst>
                                    </p:anim>
                                    <p:anim calcmode="lin" valueType="num">
                                      <p:cBhvr>
                                        <p:cTn id="713" dur="830" tmFilter="0.0,0.0; 0.25,0.07; 0.50,0.2; 0.75,0.467; 1.0,1.0">
                                          <p:stCondLst>
                                            <p:cond delay="0"/>
                                          </p:stCondLst>
                                        </p:cTn>
                                        <p:tgtEl>
                                          <p:spTgt spid="1346608"/>
                                        </p:tgtEl>
                                        <p:attrNameLst>
                                          <p:attrName>ppt_y</p:attrName>
                                        </p:attrNameLst>
                                      </p:cBhvr>
                                      <p:tavLst>
                                        <p:tav tm="0" fmla="#ppt_y-sin(pi*$)/3">
                                          <p:val>
                                            <p:fltVal val="0.5"/>
                                          </p:val>
                                        </p:tav>
                                        <p:tav tm="100000">
                                          <p:val>
                                            <p:fltVal val="1"/>
                                          </p:val>
                                        </p:tav>
                                      </p:tavLst>
                                    </p:anim>
                                    <p:anim calcmode="lin" valueType="num">
                                      <p:cBhvr>
                                        <p:cTn id="714" dur="830" tmFilter="0, 0; 0.125,0.2665; 0.25,0.4; 0.375,0.465; 0.5,0.5;  0.625,0.535; 0.75,0.6; 0.875,0.7335; 1,1">
                                          <p:stCondLst>
                                            <p:cond delay="830"/>
                                          </p:stCondLst>
                                        </p:cTn>
                                        <p:tgtEl>
                                          <p:spTgt spid="1346608"/>
                                        </p:tgtEl>
                                        <p:attrNameLst>
                                          <p:attrName>ppt_y</p:attrName>
                                        </p:attrNameLst>
                                      </p:cBhvr>
                                      <p:tavLst>
                                        <p:tav tm="0" fmla="#ppt_y-sin(pi*$)/9">
                                          <p:val>
                                            <p:fltVal val="0"/>
                                          </p:val>
                                        </p:tav>
                                        <p:tav tm="100000">
                                          <p:val>
                                            <p:fltVal val="1"/>
                                          </p:val>
                                        </p:tav>
                                      </p:tavLst>
                                    </p:anim>
                                    <p:anim calcmode="lin" valueType="num">
                                      <p:cBhvr>
                                        <p:cTn id="715" dur="415" tmFilter="0, 0; 0.125,0.2665; 0.25,0.4; 0.375,0.465; 0.5,0.5;  0.625,0.535; 0.75,0.6; 0.875,0.7335; 1,1">
                                          <p:stCondLst>
                                            <p:cond delay="1655"/>
                                          </p:stCondLst>
                                        </p:cTn>
                                        <p:tgtEl>
                                          <p:spTgt spid="1346608"/>
                                        </p:tgtEl>
                                        <p:attrNameLst>
                                          <p:attrName>ppt_y</p:attrName>
                                        </p:attrNameLst>
                                      </p:cBhvr>
                                      <p:tavLst>
                                        <p:tav tm="0" fmla="#ppt_y-sin(pi*$)/27">
                                          <p:val>
                                            <p:fltVal val="0"/>
                                          </p:val>
                                        </p:tav>
                                        <p:tav tm="100000">
                                          <p:val>
                                            <p:fltVal val="1"/>
                                          </p:val>
                                        </p:tav>
                                      </p:tavLst>
                                    </p:anim>
                                    <p:anim calcmode="lin" valueType="num">
                                      <p:cBhvr>
                                        <p:cTn id="716" dur="205" tmFilter="0, 0; 0.125,0.2665; 0.25,0.4; 0.375,0.465; 0.5,0.5;  0.625,0.535; 0.75,0.6; 0.875,0.7335; 1,1">
                                          <p:stCondLst>
                                            <p:cond delay="2070"/>
                                          </p:stCondLst>
                                        </p:cTn>
                                        <p:tgtEl>
                                          <p:spTgt spid="1346608"/>
                                        </p:tgtEl>
                                        <p:attrNameLst>
                                          <p:attrName>ppt_y</p:attrName>
                                        </p:attrNameLst>
                                      </p:cBhvr>
                                      <p:tavLst>
                                        <p:tav tm="0" fmla="#ppt_y-sin(pi*$)/81">
                                          <p:val>
                                            <p:fltVal val="0"/>
                                          </p:val>
                                        </p:tav>
                                        <p:tav tm="100000">
                                          <p:val>
                                            <p:fltVal val="1"/>
                                          </p:val>
                                        </p:tav>
                                      </p:tavLst>
                                    </p:anim>
                                    <p:animScale>
                                      <p:cBhvr>
                                        <p:cTn id="717" dur="32">
                                          <p:stCondLst>
                                            <p:cond delay="813"/>
                                          </p:stCondLst>
                                        </p:cTn>
                                        <p:tgtEl>
                                          <p:spTgt spid="1346608"/>
                                        </p:tgtEl>
                                      </p:cBhvr>
                                      <p:to x="100000" y="60000"/>
                                    </p:animScale>
                                    <p:animScale>
                                      <p:cBhvr>
                                        <p:cTn id="718" dur="207" decel="50000">
                                          <p:stCondLst>
                                            <p:cond delay="845"/>
                                          </p:stCondLst>
                                        </p:cTn>
                                        <p:tgtEl>
                                          <p:spTgt spid="1346608"/>
                                        </p:tgtEl>
                                      </p:cBhvr>
                                      <p:to x="100000" y="100000"/>
                                    </p:animScale>
                                    <p:animScale>
                                      <p:cBhvr>
                                        <p:cTn id="719" dur="32">
                                          <p:stCondLst>
                                            <p:cond delay="1640"/>
                                          </p:stCondLst>
                                        </p:cTn>
                                        <p:tgtEl>
                                          <p:spTgt spid="1346608"/>
                                        </p:tgtEl>
                                      </p:cBhvr>
                                      <p:to x="100000" y="80000"/>
                                    </p:animScale>
                                    <p:animScale>
                                      <p:cBhvr>
                                        <p:cTn id="720" dur="207" decel="50000">
                                          <p:stCondLst>
                                            <p:cond delay="1673"/>
                                          </p:stCondLst>
                                        </p:cTn>
                                        <p:tgtEl>
                                          <p:spTgt spid="1346608"/>
                                        </p:tgtEl>
                                      </p:cBhvr>
                                      <p:to x="100000" y="100000"/>
                                    </p:animScale>
                                    <p:animScale>
                                      <p:cBhvr>
                                        <p:cTn id="721" dur="32">
                                          <p:stCondLst>
                                            <p:cond delay="2053"/>
                                          </p:stCondLst>
                                        </p:cTn>
                                        <p:tgtEl>
                                          <p:spTgt spid="1346608"/>
                                        </p:tgtEl>
                                      </p:cBhvr>
                                      <p:to x="100000" y="90000"/>
                                    </p:animScale>
                                    <p:animScale>
                                      <p:cBhvr>
                                        <p:cTn id="722" dur="207" decel="50000">
                                          <p:stCondLst>
                                            <p:cond delay="2085"/>
                                          </p:stCondLst>
                                        </p:cTn>
                                        <p:tgtEl>
                                          <p:spTgt spid="1346608"/>
                                        </p:tgtEl>
                                      </p:cBhvr>
                                      <p:to x="100000" y="100000"/>
                                    </p:animScale>
                                    <p:animScale>
                                      <p:cBhvr>
                                        <p:cTn id="723" dur="32">
                                          <p:stCondLst>
                                            <p:cond delay="2260"/>
                                          </p:stCondLst>
                                        </p:cTn>
                                        <p:tgtEl>
                                          <p:spTgt spid="1346608"/>
                                        </p:tgtEl>
                                      </p:cBhvr>
                                      <p:to x="100000" y="95000"/>
                                    </p:animScale>
                                    <p:animScale>
                                      <p:cBhvr>
                                        <p:cTn id="724" dur="207" decel="50000">
                                          <p:stCondLst>
                                            <p:cond delay="2293"/>
                                          </p:stCondLst>
                                        </p:cTn>
                                        <p:tgtEl>
                                          <p:spTgt spid="1346608"/>
                                        </p:tgtEl>
                                      </p:cBhvr>
                                      <p:to x="100000" y="100000"/>
                                    </p:animScale>
                                  </p:childTnLst>
                                </p:cTn>
                              </p:par>
                              <p:par>
                                <p:cTn id="725" presetID="26" presetClass="entr" presetSubtype="0" fill="hold" grpId="0" nodeType="withEffect">
                                  <p:stCondLst>
                                    <p:cond delay="0"/>
                                  </p:stCondLst>
                                  <p:childTnLst>
                                    <p:set>
                                      <p:cBhvr>
                                        <p:cTn id="726" dur="1" fill="hold">
                                          <p:stCondLst>
                                            <p:cond delay="0"/>
                                          </p:stCondLst>
                                        </p:cTn>
                                        <p:tgtEl>
                                          <p:spTgt spid="1346609"/>
                                        </p:tgtEl>
                                        <p:attrNameLst>
                                          <p:attrName>style.visibility</p:attrName>
                                        </p:attrNameLst>
                                      </p:cBhvr>
                                      <p:to>
                                        <p:strVal val="visible"/>
                                      </p:to>
                                    </p:set>
                                    <p:animEffect transition="in" filter="wipe(down)">
                                      <p:cBhvr>
                                        <p:cTn id="727" dur="725">
                                          <p:stCondLst>
                                            <p:cond delay="0"/>
                                          </p:stCondLst>
                                        </p:cTn>
                                        <p:tgtEl>
                                          <p:spTgt spid="1346609"/>
                                        </p:tgtEl>
                                      </p:cBhvr>
                                    </p:animEffect>
                                    <p:anim calcmode="lin" valueType="num">
                                      <p:cBhvr>
                                        <p:cTn id="728" dur="2278" tmFilter="0,0; 0.14,0.36; 0.43,0.73; 0.71,0.91; 1.0,1.0">
                                          <p:stCondLst>
                                            <p:cond delay="0"/>
                                          </p:stCondLst>
                                        </p:cTn>
                                        <p:tgtEl>
                                          <p:spTgt spid="1346609"/>
                                        </p:tgtEl>
                                        <p:attrNameLst>
                                          <p:attrName>ppt_x</p:attrName>
                                        </p:attrNameLst>
                                      </p:cBhvr>
                                      <p:tavLst>
                                        <p:tav tm="0">
                                          <p:val>
                                            <p:strVal val="#ppt_x-0.25"/>
                                          </p:val>
                                        </p:tav>
                                        <p:tav tm="100000">
                                          <p:val>
                                            <p:strVal val="#ppt_x"/>
                                          </p:val>
                                        </p:tav>
                                      </p:tavLst>
                                    </p:anim>
                                    <p:anim calcmode="lin" valueType="num">
                                      <p:cBhvr>
                                        <p:cTn id="729" dur="830" tmFilter="0.0,0.0; 0.25,0.07; 0.50,0.2; 0.75,0.467; 1.0,1.0">
                                          <p:stCondLst>
                                            <p:cond delay="0"/>
                                          </p:stCondLst>
                                        </p:cTn>
                                        <p:tgtEl>
                                          <p:spTgt spid="1346609"/>
                                        </p:tgtEl>
                                        <p:attrNameLst>
                                          <p:attrName>ppt_y</p:attrName>
                                        </p:attrNameLst>
                                      </p:cBhvr>
                                      <p:tavLst>
                                        <p:tav tm="0" fmla="#ppt_y-sin(pi*$)/3">
                                          <p:val>
                                            <p:fltVal val="0.5"/>
                                          </p:val>
                                        </p:tav>
                                        <p:tav tm="100000">
                                          <p:val>
                                            <p:fltVal val="1"/>
                                          </p:val>
                                        </p:tav>
                                      </p:tavLst>
                                    </p:anim>
                                    <p:anim calcmode="lin" valueType="num">
                                      <p:cBhvr>
                                        <p:cTn id="730" dur="830" tmFilter="0, 0; 0.125,0.2665; 0.25,0.4; 0.375,0.465; 0.5,0.5;  0.625,0.535; 0.75,0.6; 0.875,0.7335; 1,1">
                                          <p:stCondLst>
                                            <p:cond delay="830"/>
                                          </p:stCondLst>
                                        </p:cTn>
                                        <p:tgtEl>
                                          <p:spTgt spid="1346609"/>
                                        </p:tgtEl>
                                        <p:attrNameLst>
                                          <p:attrName>ppt_y</p:attrName>
                                        </p:attrNameLst>
                                      </p:cBhvr>
                                      <p:tavLst>
                                        <p:tav tm="0" fmla="#ppt_y-sin(pi*$)/9">
                                          <p:val>
                                            <p:fltVal val="0"/>
                                          </p:val>
                                        </p:tav>
                                        <p:tav tm="100000">
                                          <p:val>
                                            <p:fltVal val="1"/>
                                          </p:val>
                                        </p:tav>
                                      </p:tavLst>
                                    </p:anim>
                                    <p:anim calcmode="lin" valueType="num">
                                      <p:cBhvr>
                                        <p:cTn id="731" dur="415" tmFilter="0, 0; 0.125,0.2665; 0.25,0.4; 0.375,0.465; 0.5,0.5;  0.625,0.535; 0.75,0.6; 0.875,0.7335; 1,1">
                                          <p:stCondLst>
                                            <p:cond delay="1655"/>
                                          </p:stCondLst>
                                        </p:cTn>
                                        <p:tgtEl>
                                          <p:spTgt spid="1346609"/>
                                        </p:tgtEl>
                                        <p:attrNameLst>
                                          <p:attrName>ppt_y</p:attrName>
                                        </p:attrNameLst>
                                      </p:cBhvr>
                                      <p:tavLst>
                                        <p:tav tm="0" fmla="#ppt_y-sin(pi*$)/27">
                                          <p:val>
                                            <p:fltVal val="0"/>
                                          </p:val>
                                        </p:tav>
                                        <p:tav tm="100000">
                                          <p:val>
                                            <p:fltVal val="1"/>
                                          </p:val>
                                        </p:tav>
                                      </p:tavLst>
                                    </p:anim>
                                    <p:anim calcmode="lin" valueType="num">
                                      <p:cBhvr>
                                        <p:cTn id="732" dur="205" tmFilter="0, 0; 0.125,0.2665; 0.25,0.4; 0.375,0.465; 0.5,0.5;  0.625,0.535; 0.75,0.6; 0.875,0.7335; 1,1">
                                          <p:stCondLst>
                                            <p:cond delay="2070"/>
                                          </p:stCondLst>
                                        </p:cTn>
                                        <p:tgtEl>
                                          <p:spTgt spid="1346609"/>
                                        </p:tgtEl>
                                        <p:attrNameLst>
                                          <p:attrName>ppt_y</p:attrName>
                                        </p:attrNameLst>
                                      </p:cBhvr>
                                      <p:tavLst>
                                        <p:tav tm="0" fmla="#ppt_y-sin(pi*$)/81">
                                          <p:val>
                                            <p:fltVal val="0"/>
                                          </p:val>
                                        </p:tav>
                                        <p:tav tm="100000">
                                          <p:val>
                                            <p:fltVal val="1"/>
                                          </p:val>
                                        </p:tav>
                                      </p:tavLst>
                                    </p:anim>
                                    <p:animScale>
                                      <p:cBhvr>
                                        <p:cTn id="733" dur="32">
                                          <p:stCondLst>
                                            <p:cond delay="813"/>
                                          </p:stCondLst>
                                        </p:cTn>
                                        <p:tgtEl>
                                          <p:spTgt spid="1346609"/>
                                        </p:tgtEl>
                                      </p:cBhvr>
                                      <p:to x="100000" y="60000"/>
                                    </p:animScale>
                                    <p:animScale>
                                      <p:cBhvr>
                                        <p:cTn id="734" dur="207" decel="50000">
                                          <p:stCondLst>
                                            <p:cond delay="845"/>
                                          </p:stCondLst>
                                        </p:cTn>
                                        <p:tgtEl>
                                          <p:spTgt spid="1346609"/>
                                        </p:tgtEl>
                                      </p:cBhvr>
                                      <p:to x="100000" y="100000"/>
                                    </p:animScale>
                                    <p:animScale>
                                      <p:cBhvr>
                                        <p:cTn id="735" dur="32">
                                          <p:stCondLst>
                                            <p:cond delay="1640"/>
                                          </p:stCondLst>
                                        </p:cTn>
                                        <p:tgtEl>
                                          <p:spTgt spid="1346609"/>
                                        </p:tgtEl>
                                      </p:cBhvr>
                                      <p:to x="100000" y="80000"/>
                                    </p:animScale>
                                    <p:animScale>
                                      <p:cBhvr>
                                        <p:cTn id="736" dur="207" decel="50000">
                                          <p:stCondLst>
                                            <p:cond delay="1673"/>
                                          </p:stCondLst>
                                        </p:cTn>
                                        <p:tgtEl>
                                          <p:spTgt spid="1346609"/>
                                        </p:tgtEl>
                                      </p:cBhvr>
                                      <p:to x="100000" y="100000"/>
                                    </p:animScale>
                                    <p:animScale>
                                      <p:cBhvr>
                                        <p:cTn id="737" dur="32">
                                          <p:stCondLst>
                                            <p:cond delay="2053"/>
                                          </p:stCondLst>
                                        </p:cTn>
                                        <p:tgtEl>
                                          <p:spTgt spid="1346609"/>
                                        </p:tgtEl>
                                      </p:cBhvr>
                                      <p:to x="100000" y="90000"/>
                                    </p:animScale>
                                    <p:animScale>
                                      <p:cBhvr>
                                        <p:cTn id="738" dur="207" decel="50000">
                                          <p:stCondLst>
                                            <p:cond delay="2085"/>
                                          </p:stCondLst>
                                        </p:cTn>
                                        <p:tgtEl>
                                          <p:spTgt spid="1346609"/>
                                        </p:tgtEl>
                                      </p:cBhvr>
                                      <p:to x="100000" y="100000"/>
                                    </p:animScale>
                                    <p:animScale>
                                      <p:cBhvr>
                                        <p:cTn id="739" dur="32">
                                          <p:stCondLst>
                                            <p:cond delay="2260"/>
                                          </p:stCondLst>
                                        </p:cTn>
                                        <p:tgtEl>
                                          <p:spTgt spid="1346609"/>
                                        </p:tgtEl>
                                      </p:cBhvr>
                                      <p:to x="100000" y="95000"/>
                                    </p:animScale>
                                    <p:animScale>
                                      <p:cBhvr>
                                        <p:cTn id="740" dur="207" decel="50000">
                                          <p:stCondLst>
                                            <p:cond delay="2293"/>
                                          </p:stCondLst>
                                        </p:cTn>
                                        <p:tgtEl>
                                          <p:spTgt spid="1346609"/>
                                        </p:tgtEl>
                                      </p:cBhvr>
                                      <p:to x="100000" y="100000"/>
                                    </p:animScale>
                                  </p:childTnLst>
                                </p:cTn>
                              </p:par>
                              <p:par>
                                <p:cTn id="741" presetID="26" presetClass="entr" presetSubtype="0" fill="hold" grpId="0" nodeType="withEffect">
                                  <p:stCondLst>
                                    <p:cond delay="0"/>
                                  </p:stCondLst>
                                  <p:childTnLst>
                                    <p:set>
                                      <p:cBhvr>
                                        <p:cTn id="742" dur="1" fill="hold">
                                          <p:stCondLst>
                                            <p:cond delay="0"/>
                                          </p:stCondLst>
                                        </p:cTn>
                                        <p:tgtEl>
                                          <p:spTgt spid="1346610"/>
                                        </p:tgtEl>
                                        <p:attrNameLst>
                                          <p:attrName>style.visibility</p:attrName>
                                        </p:attrNameLst>
                                      </p:cBhvr>
                                      <p:to>
                                        <p:strVal val="visible"/>
                                      </p:to>
                                    </p:set>
                                    <p:animEffect transition="in" filter="wipe(down)">
                                      <p:cBhvr>
                                        <p:cTn id="743" dur="725">
                                          <p:stCondLst>
                                            <p:cond delay="0"/>
                                          </p:stCondLst>
                                        </p:cTn>
                                        <p:tgtEl>
                                          <p:spTgt spid="1346610"/>
                                        </p:tgtEl>
                                      </p:cBhvr>
                                    </p:animEffect>
                                    <p:anim calcmode="lin" valueType="num">
                                      <p:cBhvr>
                                        <p:cTn id="744" dur="2278" tmFilter="0,0; 0.14,0.36; 0.43,0.73; 0.71,0.91; 1.0,1.0">
                                          <p:stCondLst>
                                            <p:cond delay="0"/>
                                          </p:stCondLst>
                                        </p:cTn>
                                        <p:tgtEl>
                                          <p:spTgt spid="1346610"/>
                                        </p:tgtEl>
                                        <p:attrNameLst>
                                          <p:attrName>ppt_x</p:attrName>
                                        </p:attrNameLst>
                                      </p:cBhvr>
                                      <p:tavLst>
                                        <p:tav tm="0">
                                          <p:val>
                                            <p:strVal val="#ppt_x-0.25"/>
                                          </p:val>
                                        </p:tav>
                                        <p:tav tm="100000">
                                          <p:val>
                                            <p:strVal val="#ppt_x"/>
                                          </p:val>
                                        </p:tav>
                                      </p:tavLst>
                                    </p:anim>
                                    <p:anim calcmode="lin" valueType="num">
                                      <p:cBhvr>
                                        <p:cTn id="745" dur="830" tmFilter="0.0,0.0; 0.25,0.07; 0.50,0.2; 0.75,0.467; 1.0,1.0">
                                          <p:stCondLst>
                                            <p:cond delay="0"/>
                                          </p:stCondLst>
                                        </p:cTn>
                                        <p:tgtEl>
                                          <p:spTgt spid="1346610"/>
                                        </p:tgtEl>
                                        <p:attrNameLst>
                                          <p:attrName>ppt_y</p:attrName>
                                        </p:attrNameLst>
                                      </p:cBhvr>
                                      <p:tavLst>
                                        <p:tav tm="0" fmla="#ppt_y-sin(pi*$)/3">
                                          <p:val>
                                            <p:fltVal val="0.5"/>
                                          </p:val>
                                        </p:tav>
                                        <p:tav tm="100000">
                                          <p:val>
                                            <p:fltVal val="1"/>
                                          </p:val>
                                        </p:tav>
                                      </p:tavLst>
                                    </p:anim>
                                    <p:anim calcmode="lin" valueType="num">
                                      <p:cBhvr>
                                        <p:cTn id="746" dur="830" tmFilter="0, 0; 0.125,0.2665; 0.25,0.4; 0.375,0.465; 0.5,0.5;  0.625,0.535; 0.75,0.6; 0.875,0.7335; 1,1">
                                          <p:stCondLst>
                                            <p:cond delay="830"/>
                                          </p:stCondLst>
                                        </p:cTn>
                                        <p:tgtEl>
                                          <p:spTgt spid="1346610"/>
                                        </p:tgtEl>
                                        <p:attrNameLst>
                                          <p:attrName>ppt_y</p:attrName>
                                        </p:attrNameLst>
                                      </p:cBhvr>
                                      <p:tavLst>
                                        <p:tav tm="0" fmla="#ppt_y-sin(pi*$)/9">
                                          <p:val>
                                            <p:fltVal val="0"/>
                                          </p:val>
                                        </p:tav>
                                        <p:tav tm="100000">
                                          <p:val>
                                            <p:fltVal val="1"/>
                                          </p:val>
                                        </p:tav>
                                      </p:tavLst>
                                    </p:anim>
                                    <p:anim calcmode="lin" valueType="num">
                                      <p:cBhvr>
                                        <p:cTn id="747" dur="415" tmFilter="0, 0; 0.125,0.2665; 0.25,0.4; 0.375,0.465; 0.5,0.5;  0.625,0.535; 0.75,0.6; 0.875,0.7335; 1,1">
                                          <p:stCondLst>
                                            <p:cond delay="1655"/>
                                          </p:stCondLst>
                                        </p:cTn>
                                        <p:tgtEl>
                                          <p:spTgt spid="1346610"/>
                                        </p:tgtEl>
                                        <p:attrNameLst>
                                          <p:attrName>ppt_y</p:attrName>
                                        </p:attrNameLst>
                                      </p:cBhvr>
                                      <p:tavLst>
                                        <p:tav tm="0" fmla="#ppt_y-sin(pi*$)/27">
                                          <p:val>
                                            <p:fltVal val="0"/>
                                          </p:val>
                                        </p:tav>
                                        <p:tav tm="100000">
                                          <p:val>
                                            <p:fltVal val="1"/>
                                          </p:val>
                                        </p:tav>
                                      </p:tavLst>
                                    </p:anim>
                                    <p:anim calcmode="lin" valueType="num">
                                      <p:cBhvr>
                                        <p:cTn id="748" dur="205" tmFilter="0, 0; 0.125,0.2665; 0.25,0.4; 0.375,0.465; 0.5,0.5;  0.625,0.535; 0.75,0.6; 0.875,0.7335; 1,1">
                                          <p:stCondLst>
                                            <p:cond delay="2070"/>
                                          </p:stCondLst>
                                        </p:cTn>
                                        <p:tgtEl>
                                          <p:spTgt spid="1346610"/>
                                        </p:tgtEl>
                                        <p:attrNameLst>
                                          <p:attrName>ppt_y</p:attrName>
                                        </p:attrNameLst>
                                      </p:cBhvr>
                                      <p:tavLst>
                                        <p:tav tm="0" fmla="#ppt_y-sin(pi*$)/81">
                                          <p:val>
                                            <p:fltVal val="0"/>
                                          </p:val>
                                        </p:tav>
                                        <p:tav tm="100000">
                                          <p:val>
                                            <p:fltVal val="1"/>
                                          </p:val>
                                        </p:tav>
                                      </p:tavLst>
                                    </p:anim>
                                    <p:animScale>
                                      <p:cBhvr>
                                        <p:cTn id="749" dur="32">
                                          <p:stCondLst>
                                            <p:cond delay="813"/>
                                          </p:stCondLst>
                                        </p:cTn>
                                        <p:tgtEl>
                                          <p:spTgt spid="1346610"/>
                                        </p:tgtEl>
                                      </p:cBhvr>
                                      <p:to x="100000" y="60000"/>
                                    </p:animScale>
                                    <p:animScale>
                                      <p:cBhvr>
                                        <p:cTn id="750" dur="207" decel="50000">
                                          <p:stCondLst>
                                            <p:cond delay="845"/>
                                          </p:stCondLst>
                                        </p:cTn>
                                        <p:tgtEl>
                                          <p:spTgt spid="1346610"/>
                                        </p:tgtEl>
                                      </p:cBhvr>
                                      <p:to x="100000" y="100000"/>
                                    </p:animScale>
                                    <p:animScale>
                                      <p:cBhvr>
                                        <p:cTn id="751" dur="32">
                                          <p:stCondLst>
                                            <p:cond delay="1640"/>
                                          </p:stCondLst>
                                        </p:cTn>
                                        <p:tgtEl>
                                          <p:spTgt spid="1346610"/>
                                        </p:tgtEl>
                                      </p:cBhvr>
                                      <p:to x="100000" y="80000"/>
                                    </p:animScale>
                                    <p:animScale>
                                      <p:cBhvr>
                                        <p:cTn id="752" dur="207" decel="50000">
                                          <p:stCondLst>
                                            <p:cond delay="1673"/>
                                          </p:stCondLst>
                                        </p:cTn>
                                        <p:tgtEl>
                                          <p:spTgt spid="1346610"/>
                                        </p:tgtEl>
                                      </p:cBhvr>
                                      <p:to x="100000" y="100000"/>
                                    </p:animScale>
                                    <p:animScale>
                                      <p:cBhvr>
                                        <p:cTn id="753" dur="32">
                                          <p:stCondLst>
                                            <p:cond delay="2053"/>
                                          </p:stCondLst>
                                        </p:cTn>
                                        <p:tgtEl>
                                          <p:spTgt spid="1346610"/>
                                        </p:tgtEl>
                                      </p:cBhvr>
                                      <p:to x="100000" y="90000"/>
                                    </p:animScale>
                                    <p:animScale>
                                      <p:cBhvr>
                                        <p:cTn id="754" dur="207" decel="50000">
                                          <p:stCondLst>
                                            <p:cond delay="2085"/>
                                          </p:stCondLst>
                                        </p:cTn>
                                        <p:tgtEl>
                                          <p:spTgt spid="1346610"/>
                                        </p:tgtEl>
                                      </p:cBhvr>
                                      <p:to x="100000" y="100000"/>
                                    </p:animScale>
                                    <p:animScale>
                                      <p:cBhvr>
                                        <p:cTn id="755" dur="32">
                                          <p:stCondLst>
                                            <p:cond delay="2260"/>
                                          </p:stCondLst>
                                        </p:cTn>
                                        <p:tgtEl>
                                          <p:spTgt spid="1346610"/>
                                        </p:tgtEl>
                                      </p:cBhvr>
                                      <p:to x="100000" y="95000"/>
                                    </p:animScale>
                                    <p:animScale>
                                      <p:cBhvr>
                                        <p:cTn id="756" dur="207" decel="50000">
                                          <p:stCondLst>
                                            <p:cond delay="2293"/>
                                          </p:stCondLst>
                                        </p:cTn>
                                        <p:tgtEl>
                                          <p:spTgt spid="1346610"/>
                                        </p:tgtEl>
                                      </p:cBhvr>
                                      <p:to x="100000" y="100000"/>
                                    </p:animScale>
                                  </p:childTnLst>
                                </p:cTn>
                              </p:par>
                              <p:par>
                                <p:cTn id="757" presetID="26" presetClass="entr" presetSubtype="0" fill="hold" grpId="0" nodeType="withEffect">
                                  <p:stCondLst>
                                    <p:cond delay="0"/>
                                  </p:stCondLst>
                                  <p:childTnLst>
                                    <p:set>
                                      <p:cBhvr>
                                        <p:cTn id="758" dur="1" fill="hold">
                                          <p:stCondLst>
                                            <p:cond delay="0"/>
                                          </p:stCondLst>
                                        </p:cTn>
                                        <p:tgtEl>
                                          <p:spTgt spid="1346611"/>
                                        </p:tgtEl>
                                        <p:attrNameLst>
                                          <p:attrName>style.visibility</p:attrName>
                                        </p:attrNameLst>
                                      </p:cBhvr>
                                      <p:to>
                                        <p:strVal val="visible"/>
                                      </p:to>
                                    </p:set>
                                    <p:animEffect transition="in" filter="wipe(down)">
                                      <p:cBhvr>
                                        <p:cTn id="759" dur="725">
                                          <p:stCondLst>
                                            <p:cond delay="0"/>
                                          </p:stCondLst>
                                        </p:cTn>
                                        <p:tgtEl>
                                          <p:spTgt spid="1346611"/>
                                        </p:tgtEl>
                                      </p:cBhvr>
                                    </p:animEffect>
                                    <p:anim calcmode="lin" valueType="num">
                                      <p:cBhvr>
                                        <p:cTn id="760" dur="2278" tmFilter="0,0; 0.14,0.36; 0.43,0.73; 0.71,0.91; 1.0,1.0">
                                          <p:stCondLst>
                                            <p:cond delay="0"/>
                                          </p:stCondLst>
                                        </p:cTn>
                                        <p:tgtEl>
                                          <p:spTgt spid="1346611"/>
                                        </p:tgtEl>
                                        <p:attrNameLst>
                                          <p:attrName>ppt_x</p:attrName>
                                        </p:attrNameLst>
                                      </p:cBhvr>
                                      <p:tavLst>
                                        <p:tav tm="0">
                                          <p:val>
                                            <p:strVal val="#ppt_x-0.25"/>
                                          </p:val>
                                        </p:tav>
                                        <p:tav tm="100000">
                                          <p:val>
                                            <p:strVal val="#ppt_x"/>
                                          </p:val>
                                        </p:tav>
                                      </p:tavLst>
                                    </p:anim>
                                    <p:anim calcmode="lin" valueType="num">
                                      <p:cBhvr>
                                        <p:cTn id="761" dur="830" tmFilter="0.0,0.0; 0.25,0.07; 0.50,0.2; 0.75,0.467; 1.0,1.0">
                                          <p:stCondLst>
                                            <p:cond delay="0"/>
                                          </p:stCondLst>
                                        </p:cTn>
                                        <p:tgtEl>
                                          <p:spTgt spid="1346611"/>
                                        </p:tgtEl>
                                        <p:attrNameLst>
                                          <p:attrName>ppt_y</p:attrName>
                                        </p:attrNameLst>
                                      </p:cBhvr>
                                      <p:tavLst>
                                        <p:tav tm="0" fmla="#ppt_y-sin(pi*$)/3">
                                          <p:val>
                                            <p:fltVal val="0.5"/>
                                          </p:val>
                                        </p:tav>
                                        <p:tav tm="100000">
                                          <p:val>
                                            <p:fltVal val="1"/>
                                          </p:val>
                                        </p:tav>
                                      </p:tavLst>
                                    </p:anim>
                                    <p:anim calcmode="lin" valueType="num">
                                      <p:cBhvr>
                                        <p:cTn id="762" dur="830" tmFilter="0, 0; 0.125,0.2665; 0.25,0.4; 0.375,0.465; 0.5,0.5;  0.625,0.535; 0.75,0.6; 0.875,0.7335; 1,1">
                                          <p:stCondLst>
                                            <p:cond delay="830"/>
                                          </p:stCondLst>
                                        </p:cTn>
                                        <p:tgtEl>
                                          <p:spTgt spid="1346611"/>
                                        </p:tgtEl>
                                        <p:attrNameLst>
                                          <p:attrName>ppt_y</p:attrName>
                                        </p:attrNameLst>
                                      </p:cBhvr>
                                      <p:tavLst>
                                        <p:tav tm="0" fmla="#ppt_y-sin(pi*$)/9">
                                          <p:val>
                                            <p:fltVal val="0"/>
                                          </p:val>
                                        </p:tav>
                                        <p:tav tm="100000">
                                          <p:val>
                                            <p:fltVal val="1"/>
                                          </p:val>
                                        </p:tav>
                                      </p:tavLst>
                                    </p:anim>
                                    <p:anim calcmode="lin" valueType="num">
                                      <p:cBhvr>
                                        <p:cTn id="763" dur="415" tmFilter="0, 0; 0.125,0.2665; 0.25,0.4; 0.375,0.465; 0.5,0.5;  0.625,0.535; 0.75,0.6; 0.875,0.7335; 1,1">
                                          <p:stCondLst>
                                            <p:cond delay="1655"/>
                                          </p:stCondLst>
                                        </p:cTn>
                                        <p:tgtEl>
                                          <p:spTgt spid="1346611"/>
                                        </p:tgtEl>
                                        <p:attrNameLst>
                                          <p:attrName>ppt_y</p:attrName>
                                        </p:attrNameLst>
                                      </p:cBhvr>
                                      <p:tavLst>
                                        <p:tav tm="0" fmla="#ppt_y-sin(pi*$)/27">
                                          <p:val>
                                            <p:fltVal val="0"/>
                                          </p:val>
                                        </p:tav>
                                        <p:tav tm="100000">
                                          <p:val>
                                            <p:fltVal val="1"/>
                                          </p:val>
                                        </p:tav>
                                      </p:tavLst>
                                    </p:anim>
                                    <p:anim calcmode="lin" valueType="num">
                                      <p:cBhvr>
                                        <p:cTn id="764" dur="205" tmFilter="0, 0; 0.125,0.2665; 0.25,0.4; 0.375,0.465; 0.5,0.5;  0.625,0.535; 0.75,0.6; 0.875,0.7335; 1,1">
                                          <p:stCondLst>
                                            <p:cond delay="2070"/>
                                          </p:stCondLst>
                                        </p:cTn>
                                        <p:tgtEl>
                                          <p:spTgt spid="1346611"/>
                                        </p:tgtEl>
                                        <p:attrNameLst>
                                          <p:attrName>ppt_y</p:attrName>
                                        </p:attrNameLst>
                                      </p:cBhvr>
                                      <p:tavLst>
                                        <p:tav tm="0" fmla="#ppt_y-sin(pi*$)/81">
                                          <p:val>
                                            <p:fltVal val="0"/>
                                          </p:val>
                                        </p:tav>
                                        <p:tav tm="100000">
                                          <p:val>
                                            <p:fltVal val="1"/>
                                          </p:val>
                                        </p:tav>
                                      </p:tavLst>
                                    </p:anim>
                                    <p:animScale>
                                      <p:cBhvr>
                                        <p:cTn id="765" dur="32">
                                          <p:stCondLst>
                                            <p:cond delay="813"/>
                                          </p:stCondLst>
                                        </p:cTn>
                                        <p:tgtEl>
                                          <p:spTgt spid="1346611"/>
                                        </p:tgtEl>
                                      </p:cBhvr>
                                      <p:to x="100000" y="60000"/>
                                    </p:animScale>
                                    <p:animScale>
                                      <p:cBhvr>
                                        <p:cTn id="766" dur="207" decel="50000">
                                          <p:stCondLst>
                                            <p:cond delay="845"/>
                                          </p:stCondLst>
                                        </p:cTn>
                                        <p:tgtEl>
                                          <p:spTgt spid="1346611"/>
                                        </p:tgtEl>
                                      </p:cBhvr>
                                      <p:to x="100000" y="100000"/>
                                    </p:animScale>
                                    <p:animScale>
                                      <p:cBhvr>
                                        <p:cTn id="767" dur="32">
                                          <p:stCondLst>
                                            <p:cond delay="1640"/>
                                          </p:stCondLst>
                                        </p:cTn>
                                        <p:tgtEl>
                                          <p:spTgt spid="1346611"/>
                                        </p:tgtEl>
                                      </p:cBhvr>
                                      <p:to x="100000" y="80000"/>
                                    </p:animScale>
                                    <p:animScale>
                                      <p:cBhvr>
                                        <p:cTn id="768" dur="207" decel="50000">
                                          <p:stCondLst>
                                            <p:cond delay="1673"/>
                                          </p:stCondLst>
                                        </p:cTn>
                                        <p:tgtEl>
                                          <p:spTgt spid="1346611"/>
                                        </p:tgtEl>
                                      </p:cBhvr>
                                      <p:to x="100000" y="100000"/>
                                    </p:animScale>
                                    <p:animScale>
                                      <p:cBhvr>
                                        <p:cTn id="769" dur="32">
                                          <p:stCondLst>
                                            <p:cond delay="2053"/>
                                          </p:stCondLst>
                                        </p:cTn>
                                        <p:tgtEl>
                                          <p:spTgt spid="1346611"/>
                                        </p:tgtEl>
                                      </p:cBhvr>
                                      <p:to x="100000" y="90000"/>
                                    </p:animScale>
                                    <p:animScale>
                                      <p:cBhvr>
                                        <p:cTn id="770" dur="207" decel="50000">
                                          <p:stCondLst>
                                            <p:cond delay="2085"/>
                                          </p:stCondLst>
                                        </p:cTn>
                                        <p:tgtEl>
                                          <p:spTgt spid="1346611"/>
                                        </p:tgtEl>
                                      </p:cBhvr>
                                      <p:to x="100000" y="100000"/>
                                    </p:animScale>
                                    <p:animScale>
                                      <p:cBhvr>
                                        <p:cTn id="771" dur="32">
                                          <p:stCondLst>
                                            <p:cond delay="2260"/>
                                          </p:stCondLst>
                                        </p:cTn>
                                        <p:tgtEl>
                                          <p:spTgt spid="1346611"/>
                                        </p:tgtEl>
                                      </p:cBhvr>
                                      <p:to x="100000" y="95000"/>
                                    </p:animScale>
                                    <p:animScale>
                                      <p:cBhvr>
                                        <p:cTn id="772" dur="207" decel="50000">
                                          <p:stCondLst>
                                            <p:cond delay="2293"/>
                                          </p:stCondLst>
                                        </p:cTn>
                                        <p:tgtEl>
                                          <p:spTgt spid="1346611"/>
                                        </p:tgtEl>
                                      </p:cBhvr>
                                      <p:to x="100000" y="100000"/>
                                    </p:animScale>
                                  </p:childTnLst>
                                </p:cTn>
                              </p:par>
                              <p:par>
                                <p:cTn id="773" presetID="26" presetClass="entr" presetSubtype="0" fill="hold" grpId="0" nodeType="withEffect">
                                  <p:stCondLst>
                                    <p:cond delay="0"/>
                                  </p:stCondLst>
                                  <p:childTnLst>
                                    <p:set>
                                      <p:cBhvr>
                                        <p:cTn id="774" dur="1" fill="hold">
                                          <p:stCondLst>
                                            <p:cond delay="0"/>
                                          </p:stCondLst>
                                        </p:cTn>
                                        <p:tgtEl>
                                          <p:spTgt spid="1346612"/>
                                        </p:tgtEl>
                                        <p:attrNameLst>
                                          <p:attrName>style.visibility</p:attrName>
                                        </p:attrNameLst>
                                      </p:cBhvr>
                                      <p:to>
                                        <p:strVal val="visible"/>
                                      </p:to>
                                    </p:set>
                                    <p:animEffect transition="in" filter="wipe(down)">
                                      <p:cBhvr>
                                        <p:cTn id="775" dur="725">
                                          <p:stCondLst>
                                            <p:cond delay="0"/>
                                          </p:stCondLst>
                                        </p:cTn>
                                        <p:tgtEl>
                                          <p:spTgt spid="1346612"/>
                                        </p:tgtEl>
                                      </p:cBhvr>
                                    </p:animEffect>
                                    <p:anim calcmode="lin" valueType="num">
                                      <p:cBhvr>
                                        <p:cTn id="776" dur="2278" tmFilter="0,0; 0.14,0.36; 0.43,0.73; 0.71,0.91; 1.0,1.0">
                                          <p:stCondLst>
                                            <p:cond delay="0"/>
                                          </p:stCondLst>
                                        </p:cTn>
                                        <p:tgtEl>
                                          <p:spTgt spid="1346612"/>
                                        </p:tgtEl>
                                        <p:attrNameLst>
                                          <p:attrName>ppt_x</p:attrName>
                                        </p:attrNameLst>
                                      </p:cBhvr>
                                      <p:tavLst>
                                        <p:tav tm="0">
                                          <p:val>
                                            <p:strVal val="#ppt_x-0.25"/>
                                          </p:val>
                                        </p:tav>
                                        <p:tav tm="100000">
                                          <p:val>
                                            <p:strVal val="#ppt_x"/>
                                          </p:val>
                                        </p:tav>
                                      </p:tavLst>
                                    </p:anim>
                                    <p:anim calcmode="lin" valueType="num">
                                      <p:cBhvr>
                                        <p:cTn id="777" dur="830" tmFilter="0.0,0.0; 0.25,0.07; 0.50,0.2; 0.75,0.467; 1.0,1.0">
                                          <p:stCondLst>
                                            <p:cond delay="0"/>
                                          </p:stCondLst>
                                        </p:cTn>
                                        <p:tgtEl>
                                          <p:spTgt spid="1346612"/>
                                        </p:tgtEl>
                                        <p:attrNameLst>
                                          <p:attrName>ppt_y</p:attrName>
                                        </p:attrNameLst>
                                      </p:cBhvr>
                                      <p:tavLst>
                                        <p:tav tm="0" fmla="#ppt_y-sin(pi*$)/3">
                                          <p:val>
                                            <p:fltVal val="0.5"/>
                                          </p:val>
                                        </p:tav>
                                        <p:tav tm="100000">
                                          <p:val>
                                            <p:fltVal val="1"/>
                                          </p:val>
                                        </p:tav>
                                      </p:tavLst>
                                    </p:anim>
                                    <p:anim calcmode="lin" valueType="num">
                                      <p:cBhvr>
                                        <p:cTn id="778" dur="830" tmFilter="0, 0; 0.125,0.2665; 0.25,0.4; 0.375,0.465; 0.5,0.5;  0.625,0.535; 0.75,0.6; 0.875,0.7335; 1,1">
                                          <p:stCondLst>
                                            <p:cond delay="830"/>
                                          </p:stCondLst>
                                        </p:cTn>
                                        <p:tgtEl>
                                          <p:spTgt spid="1346612"/>
                                        </p:tgtEl>
                                        <p:attrNameLst>
                                          <p:attrName>ppt_y</p:attrName>
                                        </p:attrNameLst>
                                      </p:cBhvr>
                                      <p:tavLst>
                                        <p:tav tm="0" fmla="#ppt_y-sin(pi*$)/9">
                                          <p:val>
                                            <p:fltVal val="0"/>
                                          </p:val>
                                        </p:tav>
                                        <p:tav tm="100000">
                                          <p:val>
                                            <p:fltVal val="1"/>
                                          </p:val>
                                        </p:tav>
                                      </p:tavLst>
                                    </p:anim>
                                    <p:anim calcmode="lin" valueType="num">
                                      <p:cBhvr>
                                        <p:cTn id="779" dur="415" tmFilter="0, 0; 0.125,0.2665; 0.25,0.4; 0.375,0.465; 0.5,0.5;  0.625,0.535; 0.75,0.6; 0.875,0.7335; 1,1">
                                          <p:stCondLst>
                                            <p:cond delay="1655"/>
                                          </p:stCondLst>
                                        </p:cTn>
                                        <p:tgtEl>
                                          <p:spTgt spid="1346612"/>
                                        </p:tgtEl>
                                        <p:attrNameLst>
                                          <p:attrName>ppt_y</p:attrName>
                                        </p:attrNameLst>
                                      </p:cBhvr>
                                      <p:tavLst>
                                        <p:tav tm="0" fmla="#ppt_y-sin(pi*$)/27">
                                          <p:val>
                                            <p:fltVal val="0"/>
                                          </p:val>
                                        </p:tav>
                                        <p:tav tm="100000">
                                          <p:val>
                                            <p:fltVal val="1"/>
                                          </p:val>
                                        </p:tav>
                                      </p:tavLst>
                                    </p:anim>
                                    <p:anim calcmode="lin" valueType="num">
                                      <p:cBhvr>
                                        <p:cTn id="780" dur="205" tmFilter="0, 0; 0.125,0.2665; 0.25,0.4; 0.375,0.465; 0.5,0.5;  0.625,0.535; 0.75,0.6; 0.875,0.7335; 1,1">
                                          <p:stCondLst>
                                            <p:cond delay="2070"/>
                                          </p:stCondLst>
                                        </p:cTn>
                                        <p:tgtEl>
                                          <p:spTgt spid="1346612"/>
                                        </p:tgtEl>
                                        <p:attrNameLst>
                                          <p:attrName>ppt_y</p:attrName>
                                        </p:attrNameLst>
                                      </p:cBhvr>
                                      <p:tavLst>
                                        <p:tav tm="0" fmla="#ppt_y-sin(pi*$)/81">
                                          <p:val>
                                            <p:fltVal val="0"/>
                                          </p:val>
                                        </p:tav>
                                        <p:tav tm="100000">
                                          <p:val>
                                            <p:fltVal val="1"/>
                                          </p:val>
                                        </p:tav>
                                      </p:tavLst>
                                    </p:anim>
                                    <p:animScale>
                                      <p:cBhvr>
                                        <p:cTn id="781" dur="32">
                                          <p:stCondLst>
                                            <p:cond delay="813"/>
                                          </p:stCondLst>
                                        </p:cTn>
                                        <p:tgtEl>
                                          <p:spTgt spid="1346612"/>
                                        </p:tgtEl>
                                      </p:cBhvr>
                                      <p:to x="100000" y="60000"/>
                                    </p:animScale>
                                    <p:animScale>
                                      <p:cBhvr>
                                        <p:cTn id="782" dur="207" decel="50000">
                                          <p:stCondLst>
                                            <p:cond delay="845"/>
                                          </p:stCondLst>
                                        </p:cTn>
                                        <p:tgtEl>
                                          <p:spTgt spid="1346612"/>
                                        </p:tgtEl>
                                      </p:cBhvr>
                                      <p:to x="100000" y="100000"/>
                                    </p:animScale>
                                    <p:animScale>
                                      <p:cBhvr>
                                        <p:cTn id="783" dur="32">
                                          <p:stCondLst>
                                            <p:cond delay="1640"/>
                                          </p:stCondLst>
                                        </p:cTn>
                                        <p:tgtEl>
                                          <p:spTgt spid="1346612"/>
                                        </p:tgtEl>
                                      </p:cBhvr>
                                      <p:to x="100000" y="80000"/>
                                    </p:animScale>
                                    <p:animScale>
                                      <p:cBhvr>
                                        <p:cTn id="784" dur="207" decel="50000">
                                          <p:stCondLst>
                                            <p:cond delay="1673"/>
                                          </p:stCondLst>
                                        </p:cTn>
                                        <p:tgtEl>
                                          <p:spTgt spid="1346612"/>
                                        </p:tgtEl>
                                      </p:cBhvr>
                                      <p:to x="100000" y="100000"/>
                                    </p:animScale>
                                    <p:animScale>
                                      <p:cBhvr>
                                        <p:cTn id="785" dur="32">
                                          <p:stCondLst>
                                            <p:cond delay="2053"/>
                                          </p:stCondLst>
                                        </p:cTn>
                                        <p:tgtEl>
                                          <p:spTgt spid="1346612"/>
                                        </p:tgtEl>
                                      </p:cBhvr>
                                      <p:to x="100000" y="90000"/>
                                    </p:animScale>
                                    <p:animScale>
                                      <p:cBhvr>
                                        <p:cTn id="786" dur="207" decel="50000">
                                          <p:stCondLst>
                                            <p:cond delay="2085"/>
                                          </p:stCondLst>
                                        </p:cTn>
                                        <p:tgtEl>
                                          <p:spTgt spid="1346612"/>
                                        </p:tgtEl>
                                      </p:cBhvr>
                                      <p:to x="100000" y="100000"/>
                                    </p:animScale>
                                    <p:animScale>
                                      <p:cBhvr>
                                        <p:cTn id="787" dur="32">
                                          <p:stCondLst>
                                            <p:cond delay="2260"/>
                                          </p:stCondLst>
                                        </p:cTn>
                                        <p:tgtEl>
                                          <p:spTgt spid="1346612"/>
                                        </p:tgtEl>
                                      </p:cBhvr>
                                      <p:to x="100000" y="95000"/>
                                    </p:animScale>
                                    <p:animScale>
                                      <p:cBhvr>
                                        <p:cTn id="788" dur="207" decel="50000">
                                          <p:stCondLst>
                                            <p:cond delay="2293"/>
                                          </p:stCondLst>
                                        </p:cTn>
                                        <p:tgtEl>
                                          <p:spTgt spid="1346612"/>
                                        </p:tgtEl>
                                      </p:cBhvr>
                                      <p:to x="100000" y="100000"/>
                                    </p:animScale>
                                  </p:childTnLst>
                                </p:cTn>
                              </p:par>
                              <p:par>
                                <p:cTn id="789" presetID="26" presetClass="entr" presetSubtype="0" fill="hold" grpId="0" nodeType="withEffect">
                                  <p:stCondLst>
                                    <p:cond delay="0"/>
                                  </p:stCondLst>
                                  <p:childTnLst>
                                    <p:set>
                                      <p:cBhvr>
                                        <p:cTn id="790" dur="1" fill="hold">
                                          <p:stCondLst>
                                            <p:cond delay="0"/>
                                          </p:stCondLst>
                                        </p:cTn>
                                        <p:tgtEl>
                                          <p:spTgt spid="1346613"/>
                                        </p:tgtEl>
                                        <p:attrNameLst>
                                          <p:attrName>style.visibility</p:attrName>
                                        </p:attrNameLst>
                                      </p:cBhvr>
                                      <p:to>
                                        <p:strVal val="visible"/>
                                      </p:to>
                                    </p:set>
                                    <p:animEffect transition="in" filter="wipe(down)">
                                      <p:cBhvr>
                                        <p:cTn id="791" dur="725">
                                          <p:stCondLst>
                                            <p:cond delay="0"/>
                                          </p:stCondLst>
                                        </p:cTn>
                                        <p:tgtEl>
                                          <p:spTgt spid="1346613"/>
                                        </p:tgtEl>
                                      </p:cBhvr>
                                    </p:animEffect>
                                    <p:anim calcmode="lin" valueType="num">
                                      <p:cBhvr>
                                        <p:cTn id="792" dur="2278" tmFilter="0,0; 0.14,0.36; 0.43,0.73; 0.71,0.91; 1.0,1.0">
                                          <p:stCondLst>
                                            <p:cond delay="0"/>
                                          </p:stCondLst>
                                        </p:cTn>
                                        <p:tgtEl>
                                          <p:spTgt spid="1346613"/>
                                        </p:tgtEl>
                                        <p:attrNameLst>
                                          <p:attrName>ppt_x</p:attrName>
                                        </p:attrNameLst>
                                      </p:cBhvr>
                                      <p:tavLst>
                                        <p:tav tm="0">
                                          <p:val>
                                            <p:strVal val="#ppt_x-0.25"/>
                                          </p:val>
                                        </p:tav>
                                        <p:tav tm="100000">
                                          <p:val>
                                            <p:strVal val="#ppt_x"/>
                                          </p:val>
                                        </p:tav>
                                      </p:tavLst>
                                    </p:anim>
                                    <p:anim calcmode="lin" valueType="num">
                                      <p:cBhvr>
                                        <p:cTn id="793" dur="830" tmFilter="0.0,0.0; 0.25,0.07; 0.50,0.2; 0.75,0.467; 1.0,1.0">
                                          <p:stCondLst>
                                            <p:cond delay="0"/>
                                          </p:stCondLst>
                                        </p:cTn>
                                        <p:tgtEl>
                                          <p:spTgt spid="1346613"/>
                                        </p:tgtEl>
                                        <p:attrNameLst>
                                          <p:attrName>ppt_y</p:attrName>
                                        </p:attrNameLst>
                                      </p:cBhvr>
                                      <p:tavLst>
                                        <p:tav tm="0" fmla="#ppt_y-sin(pi*$)/3">
                                          <p:val>
                                            <p:fltVal val="0.5"/>
                                          </p:val>
                                        </p:tav>
                                        <p:tav tm="100000">
                                          <p:val>
                                            <p:fltVal val="1"/>
                                          </p:val>
                                        </p:tav>
                                      </p:tavLst>
                                    </p:anim>
                                    <p:anim calcmode="lin" valueType="num">
                                      <p:cBhvr>
                                        <p:cTn id="794" dur="830" tmFilter="0, 0; 0.125,0.2665; 0.25,0.4; 0.375,0.465; 0.5,0.5;  0.625,0.535; 0.75,0.6; 0.875,0.7335; 1,1">
                                          <p:stCondLst>
                                            <p:cond delay="830"/>
                                          </p:stCondLst>
                                        </p:cTn>
                                        <p:tgtEl>
                                          <p:spTgt spid="1346613"/>
                                        </p:tgtEl>
                                        <p:attrNameLst>
                                          <p:attrName>ppt_y</p:attrName>
                                        </p:attrNameLst>
                                      </p:cBhvr>
                                      <p:tavLst>
                                        <p:tav tm="0" fmla="#ppt_y-sin(pi*$)/9">
                                          <p:val>
                                            <p:fltVal val="0"/>
                                          </p:val>
                                        </p:tav>
                                        <p:tav tm="100000">
                                          <p:val>
                                            <p:fltVal val="1"/>
                                          </p:val>
                                        </p:tav>
                                      </p:tavLst>
                                    </p:anim>
                                    <p:anim calcmode="lin" valueType="num">
                                      <p:cBhvr>
                                        <p:cTn id="795" dur="415" tmFilter="0, 0; 0.125,0.2665; 0.25,0.4; 0.375,0.465; 0.5,0.5;  0.625,0.535; 0.75,0.6; 0.875,0.7335; 1,1">
                                          <p:stCondLst>
                                            <p:cond delay="1655"/>
                                          </p:stCondLst>
                                        </p:cTn>
                                        <p:tgtEl>
                                          <p:spTgt spid="1346613"/>
                                        </p:tgtEl>
                                        <p:attrNameLst>
                                          <p:attrName>ppt_y</p:attrName>
                                        </p:attrNameLst>
                                      </p:cBhvr>
                                      <p:tavLst>
                                        <p:tav tm="0" fmla="#ppt_y-sin(pi*$)/27">
                                          <p:val>
                                            <p:fltVal val="0"/>
                                          </p:val>
                                        </p:tav>
                                        <p:tav tm="100000">
                                          <p:val>
                                            <p:fltVal val="1"/>
                                          </p:val>
                                        </p:tav>
                                      </p:tavLst>
                                    </p:anim>
                                    <p:anim calcmode="lin" valueType="num">
                                      <p:cBhvr>
                                        <p:cTn id="796" dur="205" tmFilter="0, 0; 0.125,0.2665; 0.25,0.4; 0.375,0.465; 0.5,0.5;  0.625,0.535; 0.75,0.6; 0.875,0.7335; 1,1">
                                          <p:stCondLst>
                                            <p:cond delay="2070"/>
                                          </p:stCondLst>
                                        </p:cTn>
                                        <p:tgtEl>
                                          <p:spTgt spid="1346613"/>
                                        </p:tgtEl>
                                        <p:attrNameLst>
                                          <p:attrName>ppt_y</p:attrName>
                                        </p:attrNameLst>
                                      </p:cBhvr>
                                      <p:tavLst>
                                        <p:tav tm="0" fmla="#ppt_y-sin(pi*$)/81">
                                          <p:val>
                                            <p:fltVal val="0"/>
                                          </p:val>
                                        </p:tav>
                                        <p:tav tm="100000">
                                          <p:val>
                                            <p:fltVal val="1"/>
                                          </p:val>
                                        </p:tav>
                                      </p:tavLst>
                                    </p:anim>
                                    <p:animScale>
                                      <p:cBhvr>
                                        <p:cTn id="797" dur="32">
                                          <p:stCondLst>
                                            <p:cond delay="813"/>
                                          </p:stCondLst>
                                        </p:cTn>
                                        <p:tgtEl>
                                          <p:spTgt spid="1346613"/>
                                        </p:tgtEl>
                                      </p:cBhvr>
                                      <p:to x="100000" y="60000"/>
                                    </p:animScale>
                                    <p:animScale>
                                      <p:cBhvr>
                                        <p:cTn id="798" dur="207" decel="50000">
                                          <p:stCondLst>
                                            <p:cond delay="845"/>
                                          </p:stCondLst>
                                        </p:cTn>
                                        <p:tgtEl>
                                          <p:spTgt spid="1346613"/>
                                        </p:tgtEl>
                                      </p:cBhvr>
                                      <p:to x="100000" y="100000"/>
                                    </p:animScale>
                                    <p:animScale>
                                      <p:cBhvr>
                                        <p:cTn id="799" dur="32">
                                          <p:stCondLst>
                                            <p:cond delay="1640"/>
                                          </p:stCondLst>
                                        </p:cTn>
                                        <p:tgtEl>
                                          <p:spTgt spid="1346613"/>
                                        </p:tgtEl>
                                      </p:cBhvr>
                                      <p:to x="100000" y="80000"/>
                                    </p:animScale>
                                    <p:animScale>
                                      <p:cBhvr>
                                        <p:cTn id="800" dur="207" decel="50000">
                                          <p:stCondLst>
                                            <p:cond delay="1673"/>
                                          </p:stCondLst>
                                        </p:cTn>
                                        <p:tgtEl>
                                          <p:spTgt spid="1346613"/>
                                        </p:tgtEl>
                                      </p:cBhvr>
                                      <p:to x="100000" y="100000"/>
                                    </p:animScale>
                                    <p:animScale>
                                      <p:cBhvr>
                                        <p:cTn id="801" dur="32">
                                          <p:stCondLst>
                                            <p:cond delay="2053"/>
                                          </p:stCondLst>
                                        </p:cTn>
                                        <p:tgtEl>
                                          <p:spTgt spid="1346613"/>
                                        </p:tgtEl>
                                      </p:cBhvr>
                                      <p:to x="100000" y="90000"/>
                                    </p:animScale>
                                    <p:animScale>
                                      <p:cBhvr>
                                        <p:cTn id="802" dur="207" decel="50000">
                                          <p:stCondLst>
                                            <p:cond delay="2085"/>
                                          </p:stCondLst>
                                        </p:cTn>
                                        <p:tgtEl>
                                          <p:spTgt spid="1346613"/>
                                        </p:tgtEl>
                                      </p:cBhvr>
                                      <p:to x="100000" y="100000"/>
                                    </p:animScale>
                                    <p:animScale>
                                      <p:cBhvr>
                                        <p:cTn id="803" dur="32">
                                          <p:stCondLst>
                                            <p:cond delay="2260"/>
                                          </p:stCondLst>
                                        </p:cTn>
                                        <p:tgtEl>
                                          <p:spTgt spid="1346613"/>
                                        </p:tgtEl>
                                      </p:cBhvr>
                                      <p:to x="100000" y="95000"/>
                                    </p:animScale>
                                    <p:animScale>
                                      <p:cBhvr>
                                        <p:cTn id="804" dur="207" decel="50000">
                                          <p:stCondLst>
                                            <p:cond delay="2293"/>
                                          </p:stCondLst>
                                        </p:cTn>
                                        <p:tgtEl>
                                          <p:spTgt spid="1346613"/>
                                        </p:tgtEl>
                                      </p:cBhvr>
                                      <p:to x="100000" y="100000"/>
                                    </p:animScale>
                                  </p:childTnLst>
                                </p:cTn>
                              </p:par>
                              <p:par>
                                <p:cTn id="805" presetID="26" presetClass="entr" presetSubtype="0" fill="hold" grpId="0" nodeType="withEffect">
                                  <p:stCondLst>
                                    <p:cond delay="0"/>
                                  </p:stCondLst>
                                  <p:childTnLst>
                                    <p:set>
                                      <p:cBhvr>
                                        <p:cTn id="806" dur="1" fill="hold">
                                          <p:stCondLst>
                                            <p:cond delay="0"/>
                                          </p:stCondLst>
                                        </p:cTn>
                                        <p:tgtEl>
                                          <p:spTgt spid="1346614"/>
                                        </p:tgtEl>
                                        <p:attrNameLst>
                                          <p:attrName>style.visibility</p:attrName>
                                        </p:attrNameLst>
                                      </p:cBhvr>
                                      <p:to>
                                        <p:strVal val="visible"/>
                                      </p:to>
                                    </p:set>
                                    <p:animEffect transition="in" filter="wipe(down)">
                                      <p:cBhvr>
                                        <p:cTn id="807" dur="725">
                                          <p:stCondLst>
                                            <p:cond delay="0"/>
                                          </p:stCondLst>
                                        </p:cTn>
                                        <p:tgtEl>
                                          <p:spTgt spid="1346614"/>
                                        </p:tgtEl>
                                      </p:cBhvr>
                                    </p:animEffect>
                                    <p:anim calcmode="lin" valueType="num">
                                      <p:cBhvr>
                                        <p:cTn id="808" dur="2278" tmFilter="0,0; 0.14,0.36; 0.43,0.73; 0.71,0.91; 1.0,1.0">
                                          <p:stCondLst>
                                            <p:cond delay="0"/>
                                          </p:stCondLst>
                                        </p:cTn>
                                        <p:tgtEl>
                                          <p:spTgt spid="1346614"/>
                                        </p:tgtEl>
                                        <p:attrNameLst>
                                          <p:attrName>ppt_x</p:attrName>
                                        </p:attrNameLst>
                                      </p:cBhvr>
                                      <p:tavLst>
                                        <p:tav tm="0">
                                          <p:val>
                                            <p:strVal val="#ppt_x-0.25"/>
                                          </p:val>
                                        </p:tav>
                                        <p:tav tm="100000">
                                          <p:val>
                                            <p:strVal val="#ppt_x"/>
                                          </p:val>
                                        </p:tav>
                                      </p:tavLst>
                                    </p:anim>
                                    <p:anim calcmode="lin" valueType="num">
                                      <p:cBhvr>
                                        <p:cTn id="809" dur="830" tmFilter="0.0,0.0; 0.25,0.07; 0.50,0.2; 0.75,0.467; 1.0,1.0">
                                          <p:stCondLst>
                                            <p:cond delay="0"/>
                                          </p:stCondLst>
                                        </p:cTn>
                                        <p:tgtEl>
                                          <p:spTgt spid="1346614"/>
                                        </p:tgtEl>
                                        <p:attrNameLst>
                                          <p:attrName>ppt_y</p:attrName>
                                        </p:attrNameLst>
                                      </p:cBhvr>
                                      <p:tavLst>
                                        <p:tav tm="0" fmla="#ppt_y-sin(pi*$)/3">
                                          <p:val>
                                            <p:fltVal val="0.5"/>
                                          </p:val>
                                        </p:tav>
                                        <p:tav tm="100000">
                                          <p:val>
                                            <p:fltVal val="1"/>
                                          </p:val>
                                        </p:tav>
                                      </p:tavLst>
                                    </p:anim>
                                    <p:anim calcmode="lin" valueType="num">
                                      <p:cBhvr>
                                        <p:cTn id="810" dur="830" tmFilter="0, 0; 0.125,0.2665; 0.25,0.4; 0.375,0.465; 0.5,0.5;  0.625,0.535; 0.75,0.6; 0.875,0.7335; 1,1">
                                          <p:stCondLst>
                                            <p:cond delay="830"/>
                                          </p:stCondLst>
                                        </p:cTn>
                                        <p:tgtEl>
                                          <p:spTgt spid="1346614"/>
                                        </p:tgtEl>
                                        <p:attrNameLst>
                                          <p:attrName>ppt_y</p:attrName>
                                        </p:attrNameLst>
                                      </p:cBhvr>
                                      <p:tavLst>
                                        <p:tav tm="0" fmla="#ppt_y-sin(pi*$)/9">
                                          <p:val>
                                            <p:fltVal val="0"/>
                                          </p:val>
                                        </p:tav>
                                        <p:tav tm="100000">
                                          <p:val>
                                            <p:fltVal val="1"/>
                                          </p:val>
                                        </p:tav>
                                      </p:tavLst>
                                    </p:anim>
                                    <p:anim calcmode="lin" valueType="num">
                                      <p:cBhvr>
                                        <p:cTn id="811" dur="415" tmFilter="0, 0; 0.125,0.2665; 0.25,0.4; 0.375,0.465; 0.5,0.5;  0.625,0.535; 0.75,0.6; 0.875,0.7335; 1,1">
                                          <p:stCondLst>
                                            <p:cond delay="1655"/>
                                          </p:stCondLst>
                                        </p:cTn>
                                        <p:tgtEl>
                                          <p:spTgt spid="1346614"/>
                                        </p:tgtEl>
                                        <p:attrNameLst>
                                          <p:attrName>ppt_y</p:attrName>
                                        </p:attrNameLst>
                                      </p:cBhvr>
                                      <p:tavLst>
                                        <p:tav tm="0" fmla="#ppt_y-sin(pi*$)/27">
                                          <p:val>
                                            <p:fltVal val="0"/>
                                          </p:val>
                                        </p:tav>
                                        <p:tav tm="100000">
                                          <p:val>
                                            <p:fltVal val="1"/>
                                          </p:val>
                                        </p:tav>
                                      </p:tavLst>
                                    </p:anim>
                                    <p:anim calcmode="lin" valueType="num">
                                      <p:cBhvr>
                                        <p:cTn id="812" dur="205" tmFilter="0, 0; 0.125,0.2665; 0.25,0.4; 0.375,0.465; 0.5,0.5;  0.625,0.535; 0.75,0.6; 0.875,0.7335; 1,1">
                                          <p:stCondLst>
                                            <p:cond delay="2070"/>
                                          </p:stCondLst>
                                        </p:cTn>
                                        <p:tgtEl>
                                          <p:spTgt spid="1346614"/>
                                        </p:tgtEl>
                                        <p:attrNameLst>
                                          <p:attrName>ppt_y</p:attrName>
                                        </p:attrNameLst>
                                      </p:cBhvr>
                                      <p:tavLst>
                                        <p:tav tm="0" fmla="#ppt_y-sin(pi*$)/81">
                                          <p:val>
                                            <p:fltVal val="0"/>
                                          </p:val>
                                        </p:tav>
                                        <p:tav tm="100000">
                                          <p:val>
                                            <p:fltVal val="1"/>
                                          </p:val>
                                        </p:tav>
                                      </p:tavLst>
                                    </p:anim>
                                    <p:animScale>
                                      <p:cBhvr>
                                        <p:cTn id="813" dur="32">
                                          <p:stCondLst>
                                            <p:cond delay="813"/>
                                          </p:stCondLst>
                                        </p:cTn>
                                        <p:tgtEl>
                                          <p:spTgt spid="1346614"/>
                                        </p:tgtEl>
                                      </p:cBhvr>
                                      <p:to x="100000" y="60000"/>
                                    </p:animScale>
                                    <p:animScale>
                                      <p:cBhvr>
                                        <p:cTn id="814" dur="207" decel="50000">
                                          <p:stCondLst>
                                            <p:cond delay="845"/>
                                          </p:stCondLst>
                                        </p:cTn>
                                        <p:tgtEl>
                                          <p:spTgt spid="1346614"/>
                                        </p:tgtEl>
                                      </p:cBhvr>
                                      <p:to x="100000" y="100000"/>
                                    </p:animScale>
                                    <p:animScale>
                                      <p:cBhvr>
                                        <p:cTn id="815" dur="32">
                                          <p:stCondLst>
                                            <p:cond delay="1640"/>
                                          </p:stCondLst>
                                        </p:cTn>
                                        <p:tgtEl>
                                          <p:spTgt spid="1346614"/>
                                        </p:tgtEl>
                                      </p:cBhvr>
                                      <p:to x="100000" y="80000"/>
                                    </p:animScale>
                                    <p:animScale>
                                      <p:cBhvr>
                                        <p:cTn id="816" dur="207" decel="50000">
                                          <p:stCondLst>
                                            <p:cond delay="1673"/>
                                          </p:stCondLst>
                                        </p:cTn>
                                        <p:tgtEl>
                                          <p:spTgt spid="1346614"/>
                                        </p:tgtEl>
                                      </p:cBhvr>
                                      <p:to x="100000" y="100000"/>
                                    </p:animScale>
                                    <p:animScale>
                                      <p:cBhvr>
                                        <p:cTn id="817" dur="32">
                                          <p:stCondLst>
                                            <p:cond delay="2053"/>
                                          </p:stCondLst>
                                        </p:cTn>
                                        <p:tgtEl>
                                          <p:spTgt spid="1346614"/>
                                        </p:tgtEl>
                                      </p:cBhvr>
                                      <p:to x="100000" y="90000"/>
                                    </p:animScale>
                                    <p:animScale>
                                      <p:cBhvr>
                                        <p:cTn id="818" dur="207" decel="50000">
                                          <p:stCondLst>
                                            <p:cond delay="2085"/>
                                          </p:stCondLst>
                                        </p:cTn>
                                        <p:tgtEl>
                                          <p:spTgt spid="1346614"/>
                                        </p:tgtEl>
                                      </p:cBhvr>
                                      <p:to x="100000" y="100000"/>
                                    </p:animScale>
                                    <p:animScale>
                                      <p:cBhvr>
                                        <p:cTn id="819" dur="32">
                                          <p:stCondLst>
                                            <p:cond delay="2260"/>
                                          </p:stCondLst>
                                        </p:cTn>
                                        <p:tgtEl>
                                          <p:spTgt spid="1346614"/>
                                        </p:tgtEl>
                                      </p:cBhvr>
                                      <p:to x="100000" y="95000"/>
                                    </p:animScale>
                                    <p:animScale>
                                      <p:cBhvr>
                                        <p:cTn id="820" dur="207" decel="50000">
                                          <p:stCondLst>
                                            <p:cond delay="2293"/>
                                          </p:stCondLst>
                                        </p:cTn>
                                        <p:tgtEl>
                                          <p:spTgt spid="1346614"/>
                                        </p:tgtEl>
                                      </p:cBhvr>
                                      <p:to x="100000" y="100000"/>
                                    </p:animScale>
                                  </p:childTnLst>
                                </p:cTn>
                              </p:par>
                              <p:par>
                                <p:cTn id="821" presetID="26" presetClass="entr" presetSubtype="0" fill="hold" grpId="0" nodeType="withEffect">
                                  <p:stCondLst>
                                    <p:cond delay="0"/>
                                  </p:stCondLst>
                                  <p:childTnLst>
                                    <p:set>
                                      <p:cBhvr>
                                        <p:cTn id="822" dur="1" fill="hold">
                                          <p:stCondLst>
                                            <p:cond delay="0"/>
                                          </p:stCondLst>
                                        </p:cTn>
                                        <p:tgtEl>
                                          <p:spTgt spid="1346615"/>
                                        </p:tgtEl>
                                        <p:attrNameLst>
                                          <p:attrName>style.visibility</p:attrName>
                                        </p:attrNameLst>
                                      </p:cBhvr>
                                      <p:to>
                                        <p:strVal val="visible"/>
                                      </p:to>
                                    </p:set>
                                    <p:animEffect transition="in" filter="wipe(down)">
                                      <p:cBhvr>
                                        <p:cTn id="823" dur="725">
                                          <p:stCondLst>
                                            <p:cond delay="0"/>
                                          </p:stCondLst>
                                        </p:cTn>
                                        <p:tgtEl>
                                          <p:spTgt spid="1346615"/>
                                        </p:tgtEl>
                                      </p:cBhvr>
                                    </p:animEffect>
                                    <p:anim calcmode="lin" valueType="num">
                                      <p:cBhvr>
                                        <p:cTn id="824" dur="2278" tmFilter="0,0; 0.14,0.36; 0.43,0.73; 0.71,0.91; 1.0,1.0">
                                          <p:stCondLst>
                                            <p:cond delay="0"/>
                                          </p:stCondLst>
                                        </p:cTn>
                                        <p:tgtEl>
                                          <p:spTgt spid="1346615"/>
                                        </p:tgtEl>
                                        <p:attrNameLst>
                                          <p:attrName>ppt_x</p:attrName>
                                        </p:attrNameLst>
                                      </p:cBhvr>
                                      <p:tavLst>
                                        <p:tav tm="0">
                                          <p:val>
                                            <p:strVal val="#ppt_x-0.25"/>
                                          </p:val>
                                        </p:tav>
                                        <p:tav tm="100000">
                                          <p:val>
                                            <p:strVal val="#ppt_x"/>
                                          </p:val>
                                        </p:tav>
                                      </p:tavLst>
                                    </p:anim>
                                    <p:anim calcmode="lin" valueType="num">
                                      <p:cBhvr>
                                        <p:cTn id="825" dur="830" tmFilter="0.0,0.0; 0.25,0.07; 0.50,0.2; 0.75,0.467; 1.0,1.0">
                                          <p:stCondLst>
                                            <p:cond delay="0"/>
                                          </p:stCondLst>
                                        </p:cTn>
                                        <p:tgtEl>
                                          <p:spTgt spid="1346615"/>
                                        </p:tgtEl>
                                        <p:attrNameLst>
                                          <p:attrName>ppt_y</p:attrName>
                                        </p:attrNameLst>
                                      </p:cBhvr>
                                      <p:tavLst>
                                        <p:tav tm="0" fmla="#ppt_y-sin(pi*$)/3">
                                          <p:val>
                                            <p:fltVal val="0.5"/>
                                          </p:val>
                                        </p:tav>
                                        <p:tav tm="100000">
                                          <p:val>
                                            <p:fltVal val="1"/>
                                          </p:val>
                                        </p:tav>
                                      </p:tavLst>
                                    </p:anim>
                                    <p:anim calcmode="lin" valueType="num">
                                      <p:cBhvr>
                                        <p:cTn id="826" dur="830" tmFilter="0, 0; 0.125,0.2665; 0.25,0.4; 0.375,0.465; 0.5,0.5;  0.625,0.535; 0.75,0.6; 0.875,0.7335; 1,1">
                                          <p:stCondLst>
                                            <p:cond delay="830"/>
                                          </p:stCondLst>
                                        </p:cTn>
                                        <p:tgtEl>
                                          <p:spTgt spid="1346615"/>
                                        </p:tgtEl>
                                        <p:attrNameLst>
                                          <p:attrName>ppt_y</p:attrName>
                                        </p:attrNameLst>
                                      </p:cBhvr>
                                      <p:tavLst>
                                        <p:tav tm="0" fmla="#ppt_y-sin(pi*$)/9">
                                          <p:val>
                                            <p:fltVal val="0"/>
                                          </p:val>
                                        </p:tav>
                                        <p:tav tm="100000">
                                          <p:val>
                                            <p:fltVal val="1"/>
                                          </p:val>
                                        </p:tav>
                                      </p:tavLst>
                                    </p:anim>
                                    <p:anim calcmode="lin" valueType="num">
                                      <p:cBhvr>
                                        <p:cTn id="827" dur="415" tmFilter="0, 0; 0.125,0.2665; 0.25,0.4; 0.375,0.465; 0.5,0.5;  0.625,0.535; 0.75,0.6; 0.875,0.7335; 1,1">
                                          <p:stCondLst>
                                            <p:cond delay="1655"/>
                                          </p:stCondLst>
                                        </p:cTn>
                                        <p:tgtEl>
                                          <p:spTgt spid="1346615"/>
                                        </p:tgtEl>
                                        <p:attrNameLst>
                                          <p:attrName>ppt_y</p:attrName>
                                        </p:attrNameLst>
                                      </p:cBhvr>
                                      <p:tavLst>
                                        <p:tav tm="0" fmla="#ppt_y-sin(pi*$)/27">
                                          <p:val>
                                            <p:fltVal val="0"/>
                                          </p:val>
                                        </p:tav>
                                        <p:tav tm="100000">
                                          <p:val>
                                            <p:fltVal val="1"/>
                                          </p:val>
                                        </p:tav>
                                      </p:tavLst>
                                    </p:anim>
                                    <p:anim calcmode="lin" valueType="num">
                                      <p:cBhvr>
                                        <p:cTn id="828" dur="205" tmFilter="0, 0; 0.125,0.2665; 0.25,0.4; 0.375,0.465; 0.5,0.5;  0.625,0.535; 0.75,0.6; 0.875,0.7335; 1,1">
                                          <p:stCondLst>
                                            <p:cond delay="2070"/>
                                          </p:stCondLst>
                                        </p:cTn>
                                        <p:tgtEl>
                                          <p:spTgt spid="1346615"/>
                                        </p:tgtEl>
                                        <p:attrNameLst>
                                          <p:attrName>ppt_y</p:attrName>
                                        </p:attrNameLst>
                                      </p:cBhvr>
                                      <p:tavLst>
                                        <p:tav tm="0" fmla="#ppt_y-sin(pi*$)/81">
                                          <p:val>
                                            <p:fltVal val="0"/>
                                          </p:val>
                                        </p:tav>
                                        <p:tav tm="100000">
                                          <p:val>
                                            <p:fltVal val="1"/>
                                          </p:val>
                                        </p:tav>
                                      </p:tavLst>
                                    </p:anim>
                                    <p:animScale>
                                      <p:cBhvr>
                                        <p:cTn id="829" dur="32">
                                          <p:stCondLst>
                                            <p:cond delay="813"/>
                                          </p:stCondLst>
                                        </p:cTn>
                                        <p:tgtEl>
                                          <p:spTgt spid="1346615"/>
                                        </p:tgtEl>
                                      </p:cBhvr>
                                      <p:to x="100000" y="60000"/>
                                    </p:animScale>
                                    <p:animScale>
                                      <p:cBhvr>
                                        <p:cTn id="830" dur="207" decel="50000">
                                          <p:stCondLst>
                                            <p:cond delay="845"/>
                                          </p:stCondLst>
                                        </p:cTn>
                                        <p:tgtEl>
                                          <p:spTgt spid="1346615"/>
                                        </p:tgtEl>
                                      </p:cBhvr>
                                      <p:to x="100000" y="100000"/>
                                    </p:animScale>
                                    <p:animScale>
                                      <p:cBhvr>
                                        <p:cTn id="831" dur="32">
                                          <p:stCondLst>
                                            <p:cond delay="1640"/>
                                          </p:stCondLst>
                                        </p:cTn>
                                        <p:tgtEl>
                                          <p:spTgt spid="1346615"/>
                                        </p:tgtEl>
                                      </p:cBhvr>
                                      <p:to x="100000" y="80000"/>
                                    </p:animScale>
                                    <p:animScale>
                                      <p:cBhvr>
                                        <p:cTn id="832" dur="207" decel="50000">
                                          <p:stCondLst>
                                            <p:cond delay="1673"/>
                                          </p:stCondLst>
                                        </p:cTn>
                                        <p:tgtEl>
                                          <p:spTgt spid="1346615"/>
                                        </p:tgtEl>
                                      </p:cBhvr>
                                      <p:to x="100000" y="100000"/>
                                    </p:animScale>
                                    <p:animScale>
                                      <p:cBhvr>
                                        <p:cTn id="833" dur="32">
                                          <p:stCondLst>
                                            <p:cond delay="2053"/>
                                          </p:stCondLst>
                                        </p:cTn>
                                        <p:tgtEl>
                                          <p:spTgt spid="1346615"/>
                                        </p:tgtEl>
                                      </p:cBhvr>
                                      <p:to x="100000" y="90000"/>
                                    </p:animScale>
                                    <p:animScale>
                                      <p:cBhvr>
                                        <p:cTn id="834" dur="207" decel="50000">
                                          <p:stCondLst>
                                            <p:cond delay="2085"/>
                                          </p:stCondLst>
                                        </p:cTn>
                                        <p:tgtEl>
                                          <p:spTgt spid="1346615"/>
                                        </p:tgtEl>
                                      </p:cBhvr>
                                      <p:to x="100000" y="100000"/>
                                    </p:animScale>
                                    <p:animScale>
                                      <p:cBhvr>
                                        <p:cTn id="835" dur="32">
                                          <p:stCondLst>
                                            <p:cond delay="2260"/>
                                          </p:stCondLst>
                                        </p:cTn>
                                        <p:tgtEl>
                                          <p:spTgt spid="1346615"/>
                                        </p:tgtEl>
                                      </p:cBhvr>
                                      <p:to x="100000" y="95000"/>
                                    </p:animScale>
                                    <p:animScale>
                                      <p:cBhvr>
                                        <p:cTn id="836" dur="207" decel="50000">
                                          <p:stCondLst>
                                            <p:cond delay="2293"/>
                                          </p:stCondLst>
                                        </p:cTn>
                                        <p:tgtEl>
                                          <p:spTgt spid="1346615"/>
                                        </p:tgtEl>
                                      </p:cBhvr>
                                      <p:to x="100000" y="100000"/>
                                    </p:animScale>
                                  </p:childTnLst>
                                </p:cTn>
                              </p:par>
                              <p:par>
                                <p:cTn id="837" presetID="26" presetClass="entr" presetSubtype="0" fill="hold" grpId="0" nodeType="withEffect">
                                  <p:stCondLst>
                                    <p:cond delay="0"/>
                                  </p:stCondLst>
                                  <p:childTnLst>
                                    <p:set>
                                      <p:cBhvr>
                                        <p:cTn id="838" dur="1" fill="hold">
                                          <p:stCondLst>
                                            <p:cond delay="0"/>
                                          </p:stCondLst>
                                        </p:cTn>
                                        <p:tgtEl>
                                          <p:spTgt spid="1346616"/>
                                        </p:tgtEl>
                                        <p:attrNameLst>
                                          <p:attrName>style.visibility</p:attrName>
                                        </p:attrNameLst>
                                      </p:cBhvr>
                                      <p:to>
                                        <p:strVal val="visible"/>
                                      </p:to>
                                    </p:set>
                                    <p:animEffect transition="in" filter="wipe(down)">
                                      <p:cBhvr>
                                        <p:cTn id="839" dur="725">
                                          <p:stCondLst>
                                            <p:cond delay="0"/>
                                          </p:stCondLst>
                                        </p:cTn>
                                        <p:tgtEl>
                                          <p:spTgt spid="1346616"/>
                                        </p:tgtEl>
                                      </p:cBhvr>
                                    </p:animEffect>
                                    <p:anim calcmode="lin" valueType="num">
                                      <p:cBhvr>
                                        <p:cTn id="840" dur="2278" tmFilter="0,0; 0.14,0.36; 0.43,0.73; 0.71,0.91; 1.0,1.0">
                                          <p:stCondLst>
                                            <p:cond delay="0"/>
                                          </p:stCondLst>
                                        </p:cTn>
                                        <p:tgtEl>
                                          <p:spTgt spid="1346616"/>
                                        </p:tgtEl>
                                        <p:attrNameLst>
                                          <p:attrName>ppt_x</p:attrName>
                                        </p:attrNameLst>
                                      </p:cBhvr>
                                      <p:tavLst>
                                        <p:tav tm="0">
                                          <p:val>
                                            <p:strVal val="#ppt_x-0.25"/>
                                          </p:val>
                                        </p:tav>
                                        <p:tav tm="100000">
                                          <p:val>
                                            <p:strVal val="#ppt_x"/>
                                          </p:val>
                                        </p:tav>
                                      </p:tavLst>
                                    </p:anim>
                                    <p:anim calcmode="lin" valueType="num">
                                      <p:cBhvr>
                                        <p:cTn id="841" dur="830" tmFilter="0.0,0.0; 0.25,0.07; 0.50,0.2; 0.75,0.467; 1.0,1.0">
                                          <p:stCondLst>
                                            <p:cond delay="0"/>
                                          </p:stCondLst>
                                        </p:cTn>
                                        <p:tgtEl>
                                          <p:spTgt spid="1346616"/>
                                        </p:tgtEl>
                                        <p:attrNameLst>
                                          <p:attrName>ppt_y</p:attrName>
                                        </p:attrNameLst>
                                      </p:cBhvr>
                                      <p:tavLst>
                                        <p:tav tm="0" fmla="#ppt_y-sin(pi*$)/3">
                                          <p:val>
                                            <p:fltVal val="0.5"/>
                                          </p:val>
                                        </p:tav>
                                        <p:tav tm="100000">
                                          <p:val>
                                            <p:fltVal val="1"/>
                                          </p:val>
                                        </p:tav>
                                      </p:tavLst>
                                    </p:anim>
                                    <p:anim calcmode="lin" valueType="num">
                                      <p:cBhvr>
                                        <p:cTn id="842" dur="830" tmFilter="0, 0; 0.125,0.2665; 0.25,0.4; 0.375,0.465; 0.5,0.5;  0.625,0.535; 0.75,0.6; 0.875,0.7335; 1,1">
                                          <p:stCondLst>
                                            <p:cond delay="830"/>
                                          </p:stCondLst>
                                        </p:cTn>
                                        <p:tgtEl>
                                          <p:spTgt spid="1346616"/>
                                        </p:tgtEl>
                                        <p:attrNameLst>
                                          <p:attrName>ppt_y</p:attrName>
                                        </p:attrNameLst>
                                      </p:cBhvr>
                                      <p:tavLst>
                                        <p:tav tm="0" fmla="#ppt_y-sin(pi*$)/9">
                                          <p:val>
                                            <p:fltVal val="0"/>
                                          </p:val>
                                        </p:tav>
                                        <p:tav tm="100000">
                                          <p:val>
                                            <p:fltVal val="1"/>
                                          </p:val>
                                        </p:tav>
                                      </p:tavLst>
                                    </p:anim>
                                    <p:anim calcmode="lin" valueType="num">
                                      <p:cBhvr>
                                        <p:cTn id="843" dur="415" tmFilter="0, 0; 0.125,0.2665; 0.25,0.4; 0.375,0.465; 0.5,0.5;  0.625,0.535; 0.75,0.6; 0.875,0.7335; 1,1">
                                          <p:stCondLst>
                                            <p:cond delay="1655"/>
                                          </p:stCondLst>
                                        </p:cTn>
                                        <p:tgtEl>
                                          <p:spTgt spid="1346616"/>
                                        </p:tgtEl>
                                        <p:attrNameLst>
                                          <p:attrName>ppt_y</p:attrName>
                                        </p:attrNameLst>
                                      </p:cBhvr>
                                      <p:tavLst>
                                        <p:tav tm="0" fmla="#ppt_y-sin(pi*$)/27">
                                          <p:val>
                                            <p:fltVal val="0"/>
                                          </p:val>
                                        </p:tav>
                                        <p:tav tm="100000">
                                          <p:val>
                                            <p:fltVal val="1"/>
                                          </p:val>
                                        </p:tav>
                                      </p:tavLst>
                                    </p:anim>
                                    <p:anim calcmode="lin" valueType="num">
                                      <p:cBhvr>
                                        <p:cTn id="844" dur="205" tmFilter="0, 0; 0.125,0.2665; 0.25,0.4; 0.375,0.465; 0.5,0.5;  0.625,0.535; 0.75,0.6; 0.875,0.7335; 1,1">
                                          <p:stCondLst>
                                            <p:cond delay="2070"/>
                                          </p:stCondLst>
                                        </p:cTn>
                                        <p:tgtEl>
                                          <p:spTgt spid="1346616"/>
                                        </p:tgtEl>
                                        <p:attrNameLst>
                                          <p:attrName>ppt_y</p:attrName>
                                        </p:attrNameLst>
                                      </p:cBhvr>
                                      <p:tavLst>
                                        <p:tav tm="0" fmla="#ppt_y-sin(pi*$)/81">
                                          <p:val>
                                            <p:fltVal val="0"/>
                                          </p:val>
                                        </p:tav>
                                        <p:tav tm="100000">
                                          <p:val>
                                            <p:fltVal val="1"/>
                                          </p:val>
                                        </p:tav>
                                      </p:tavLst>
                                    </p:anim>
                                    <p:animScale>
                                      <p:cBhvr>
                                        <p:cTn id="845" dur="32">
                                          <p:stCondLst>
                                            <p:cond delay="813"/>
                                          </p:stCondLst>
                                        </p:cTn>
                                        <p:tgtEl>
                                          <p:spTgt spid="1346616"/>
                                        </p:tgtEl>
                                      </p:cBhvr>
                                      <p:to x="100000" y="60000"/>
                                    </p:animScale>
                                    <p:animScale>
                                      <p:cBhvr>
                                        <p:cTn id="846" dur="207" decel="50000">
                                          <p:stCondLst>
                                            <p:cond delay="845"/>
                                          </p:stCondLst>
                                        </p:cTn>
                                        <p:tgtEl>
                                          <p:spTgt spid="1346616"/>
                                        </p:tgtEl>
                                      </p:cBhvr>
                                      <p:to x="100000" y="100000"/>
                                    </p:animScale>
                                    <p:animScale>
                                      <p:cBhvr>
                                        <p:cTn id="847" dur="32">
                                          <p:stCondLst>
                                            <p:cond delay="1640"/>
                                          </p:stCondLst>
                                        </p:cTn>
                                        <p:tgtEl>
                                          <p:spTgt spid="1346616"/>
                                        </p:tgtEl>
                                      </p:cBhvr>
                                      <p:to x="100000" y="80000"/>
                                    </p:animScale>
                                    <p:animScale>
                                      <p:cBhvr>
                                        <p:cTn id="848" dur="207" decel="50000">
                                          <p:stCondLst>
                                            <p:cond delay="1673"/>
                                          </p:stCondLst>
                                        </p:cTn>
                                        <p:tgtEl>
                                          <p:spTgt spid="1346616"/>
                                        </p:tgtEl>
                                      </p:cBhvr>
                                      <p:to x="100000" y="100000"/>
                                    </p:animScale>
                                    <p:animScale>
                                      <p:cBhvr>
                                        <p:cTn id="849" dur="32">
                                          <p:stCondLst>
                                            <p:cond delay="2053"/>
                                          </p:stCondLst>
                                        </p:cTn>
                                        <p:tgtEl>
                                          <p:spTgt spid="1346616"/>
                                        </p:tgtEl>
                                      </p:cBhvr>
                                      <p:to x="100000" y="90000"/>
                                    </p:animScale>
                                    <p:animScale>
                                      <p:cBhvr>
                                        <p:cTn id="850" dur="207" decel="50000">
                                          <p:stCondLst>
                                            <p:cond delay="2085"/>
                                          </p:stCondLst>
                                        </p:cTn>
                                        <p:tgtEl>
                                          <p:spTgt spid="1346616"/>
                                        </p:tgtEl>
                                      </p:cBhvr>
                                      <p:to x="100000" y="100000"/>
                                    </p:animScale>
                                    <p:animScale>
                                      <p:cBhvr>
                                        <p:cTn id="851" dur="32">
                                          <p:stCondLst>
                                            <p:cond delay="2260"/>
                                          </p:stCondLst>
                                        </p:cTn>
                                        <p:tgtEl>
                                          <p:spTgt spid="1346616"/>
                                        </p:tgtEl>
                                      </p:cBhvr>
                                      <p:to x="100000" y="95000"/>
                                    </p:animScale>
                                    <p:animScale>
                                      <p:cBhvr>
                                        <p:cTn id="852" dur="207" decel="50000">
                                          <p:stCondLst>
                                            <p:cond delay="2293"/>
                                          </p:stCondLst>
                                        </p:cTn>
                                        <p:tgtEl>
                                          <p:spTgt spid="1346616"/>
                                        </p:tgtEl>
                                      </p:cBhvr>
                                      <p:to x="100000" y="100000"/>
                                    </p:animScale>
                                  </p:childTnLst>
                                </p:cTn>
                              </p:par>
                              <p:par>
                                <p:cTn id="853" presetID="26" presetClass="entr" presetSubtype="0" fill="hold" grpId="0" nodeType="withEffect">
                                  <p:stCondLst>
                                    <p:cond delay="0"/>
                                  </p:stCondLst>
                                  <p:childTnLst>
                                    <p:set>
                                      <p:cBhvr>
                                        <p:cTn id="854" dur="1" fill="hold">
                                          <p:stCondLst>
                                            <p:cond delay="0"/>
                                          </p:stCondLst>
                                        </p:cTn>
                                        <p:tgtEl>
                                          <p:spTgt spid="1346617"/>
                                        </p:tgtEl>
                                        <p:attrNameLst>
                                          <p:attrName>style.visibility</p:attrName>
                                        </p:attrNameLst>
                                      </p:cBhvr>
                                      <p:to>
                                        <p:strVal val="visible"/>
                                      </p:to>
                                    </p:set>
                                    <p:animEffect transition="in" filter="wipe(down)">
                                      <p:cBhvr>
                                        <p:cTn id="855" dur="725">
                                          <p:stCondLst>
                                            <p:cond delay="0"/>
                                          </p:stCondLst>
                                        </p:cTn>
                                        <p:tgtEl>
                                          <p:spTgt spid="1346617"/>
                                        </p:tgtEl>
                                      </p:cBhvr>
                                    </p:animEffect>
                                    <p:anim calcmode="lin" valueType="num">
                                      <p:cBhvr>
                                        <p:cTn id="856" dur="2278" tmFilter="0,0; 0.14,0.36; 0.43,0.73; 0.71,0.91; 1.0,1.0">
                                          <p:stCondLst>
                                            <p:cond delay="0"/>
                                          </p:stCondLst>
                                        </p:cTn>
                                        <p:tgtEl>
                                          <p:spTgt spid="1346617"/>
                                        </p:tgtEl>
                                        <p:attrNameLst>
                                          <p:attrName>ppt_x</p:attrName>
                                        </p:attrNameLst>
                                      </p:cBhvr>
                                      <p:tavLst>
                                        <p:tav tm="0">
                                          <p:val>
                                            <p:strVal val="#ppt_x-0.25"/>
                                          </p:val>
                                        </p:tav>
                                        <p:tav tm="100000">
                                          <p:val>
                                            <p:strVal val="#ppt_x"/>
                                          </p:val>
                                        </p:tav>
                                      </p:tavLst>
                                    </p:anim>
                                    <p:anim calcmode="lin" valueType="num">
                                      <p:cBhvr>
                                        <p:cTn id="857" dur="830" tmFilter="0.0,0.0; 0.25,0.07; 0.50,0.2; 0.75,0.467; 1.0,1.0">
                                          <p:stCondLst>
                                            <p:cond delay="0"/>
                                          </p:stCondLst>
                                        </p:cTn>
                                        <p:tgtEl>
                                          <p:spTgt spid="1346617"/>
                                        </p:tgtEl>
                                        <p:attrNameLst>
                                          <p:attrName>ppt_y</p:attrName>
                                        </p:attrNameLst>
                                      </p:cBhvr>
                                      <p:tavLst>
                                        <p:tav tm="0" fmla="#ppt_y-sin(pi*$)/3">
                                          <p:val>
                                            <p:fltVal val="0.5"/>
                                          </p:val>
                                        </p:tav>
                                        <p:tav tm="100000">
                                          <p:val>
                                            <p:fltVal val="1"/>
                                          </p:val>
                                        </p:tav>
                                      </p:tavLst>
                                    </p:anim>
                                    <p:anim calcmode="lin" valueType="num">
                                      <p:cBhvr>
                                        <p:cTn id="858" dur="830" tmFilter="0, 0; 0.125,0.2665; 0.25,0.4; 0.375,0.465; 0.5,0.5;  0.625,0.535; 0.75,0.6; 0.875,0.7335; 1,1">
                                          <p:stCondLst>
                                            <p:cond delay="830"/>
                                          </p:stCondLst>
                                        </p:cTn>
                                        <p:tgtEl>
                                          <p:spTgt spid="1346617"/>
                                        </p:tgtEl>
                                        <p:attrNameLst>
                                          <p:attrName>ppt_y</p:attrName>
                                        </p:attrNameLst>
                                      </p:cBhvr>
                                      <p:tavLst>
                                        <p:tav tm="0" fmla="#ppt_y-sin(pi*$)/9">
                                          <p:val>
                                            <p:fltVal val="0"/>
                                          </p:val>
                                        </p:tav>
                                        <p:tav tm="100000">
                                          <p:val>
                                            <p:fltVal val="1"/>
                                          </p:val>
                                        </p:tav>
                                      </p:tavLst>
                                    </p:anim>
                                    <p:anim calcmode="lin" valueType="num">
                                      <p:cBhvr>
                                        <p:cTn id="859" dur="415" tmFilter="0, 0; 0.125,0.2665; 0.25,0.4; 0.375,0.465; 0.5,0.5;  0.625,0.535; 0.75,0.6; 0.875,0.7335; 1,1">
                                          <p:stCondLst>
                                            <p:cond delay="1655"/>
                                          </p:stCondLst>
                                        </p:cTn>
                                        <p:tgtEl>
                                          <p:spTgt spid="1346617"/>
                                        </p:tgtEl>
                                        <p:attrNameLst>
                                          <p:attrName>ppt_y</p:attrName>
                                        </p:attrNameLst>
                                      </p:cBhvr>
                                      <p:tavLst>
                                        <p:tav tm="0" fmla="#ppt_y-sin(pi*$)/27">
                                          <p:val>
                                            <p:fltVal val="0"/>
                                          </p:val>
                                        </p:tav>
                                        <p:tav tm="100000">
                                          <p:val>
                                            <p:fltVal val="1"/>
                                          </p:val>
                                        </p:tav>
                                      </p:tavLst>
                                    </p:anim>
                                    <p:anim calcmode="lin" valueType="num">
                                      <p:cBhvr>
                                        <p:cTn id="860" dur="205" tmFilter="0, 0; 0.125,0.2665; 0.25,0.4; 0.375,0.465; 0.5,0.5;  0.625,0.535; 0.75,0.6; 0.875,0.7335; 1,1">
                                          <p:stCondLst>
                                            <p:cond delay="2070"/>
                                          </p:stCondLst>
                                        </p:cTn>
                                        <p:tgtEl>
                                          <p:spTgt spid="1346617"/>
                                        </p:tgtEl>
                                        <p:attrNameLst>
                                          <p:attrName>ppt_y</p:attrName>
                                        </p:attrNameLst>
                                      </p:cBhvr>
                                      <p:tavLst>
                                        <p:tav tm="0" fmla="#ppt_y-sin(pi*$)/81">
                                          <p:val>
                                            <p:fltVal val="0"/>
                                          </p:val>
                                        </p:tav>
                                        <p:tav tm="100000">
                                          <p:val>
                                            <p:fltVal val="1"/>
                                          </p:val>
                                        </p:tav>
                                      </p:tavLst>
                                    </p:anim>
                                    <p:animScale>
                                      <p:cBhvr>
                                        <p:cTn id="861" dur="32">
                                          <p:stCondLst>
                                            <p:cond delay="813"/>
                                          </p:stCondLst>
                                        </p:cTn>
                                        <p:tgtEl>
                                          <p:spTgt spid="1346617"/>
                                        </p:tgtEl>
                                      </p:cBhvr>
                                      <p:to x="100000" y="60000"/>
                                    </p:animScale>
                                    <p:animScale>
                                      <p:cBhvr>
                                        <p:cTn id="862" dur="207" decel="50000">
                                          <p:stCondLst>
                                            <p:cond delay="845"/>
                                          </p:stCondLst>
                                        </p:cTn>
                                        <p:tgtEl>
                                          <p:spTgt spid="1346617"/>
                                        </p:tgtEl>
                                      </p:cBhvr>
                                      <p:to x="100000" y="100000"/>
                                    </p:animScale>
                                    <p:animScale>
                                      <p:cBhvr>
                                        <p:cTn id="863" dur="32">
                                          <p:stCondLst>
                                            <p:cond delay="1640"/>
                                          </p:stCondLst>
                                        </p:cTn>
                                        <p:tgtEl>
                                          <p:spTgt spid="1346617"/>
                                        </p:tgtEl>
                                      </p:cBhvr>
                                      <p:to x="100000" y="80000"/>
                                    </p:animScale>
                                    <p:animScale>
                                      <p:cBhvr>
                                        <p:cTn id="864" dur="207" decel="50000">
                                          <p:stCondLst>
                                            <p:cond delay="1673"/>
                                          </p:stCondLst>
                                        </p:cTn>
                                        <p:tgtEl>
                                          <p:spTgt spid="1346617"/>
                                        </p:tgtEl>
                                      </p:cBhvr>
                                      <p:to x="100000" y="100000"/>
                                    </p:animScale>
                                    <p:animScale>
                                      <p:cBhvr>
                                        <p:cTn id="865" dur="32">
                                          <p:stCondLst>
                                            <p:cond delay="2053"/>
                                          </p:stCondLst>
                                        </p:cTn>
                                        <p:tgtEl>
                                          <p:spTgt spid="1346617"/>
                                        </p:tgtEl>
                                      </p:cBhvr>
                                      <p:to x="100000" y="90000"/>
                                    </p:animScale>
                                    <p:animScale>
                                      <p:cBhvr>
                                        <p:cTn id="866" dur="207" decel="50000">
                                          <p:stCondLst>
                                            <p:cond delay="2085"/>
                                          </p:stCondLst>
                                        </p:cTn>
                                        <p:tgtEl>
                                          <p:spTgt spid="1346617"/>
                                        </p:tgtEl>
                                      </p:cBhvr>
                                      <p:to x="100000" y="100000"/>
                                    </p:animScale>
                                    <p:animScale>
                                      <p:cBhvr>
                                        <p:cTn id="867" dur="32">
                                          <p:stCondLst>
                                            <p:cond delay="2260"/>
                                          </p:stCondLst>
                                        </p:cTn>
                                        <p:tgtEl>
                                          <p:spTgt spid="1346617"/>
                                        </p:tgtEl>
                                      </p:cBhvr>
                                      <p:to x="100000" y="95000"/>
                                    </p:animScale>
                                    <p:animScale>
                                      <p:cBhvr>
                                        <p:cTn id="868" dur="207" decel="50000">
                                          <p:stCondLst>
                                            <p:cond delay="2293"/>
                                          </p:stCondLst>
                                        </p:cTn>
                                        <p:tgtEl>
                                          <p:spTgt spid="1346617"/>
                                        </p:tgtEl>
                                      </p:cBhvr>
                                      <p:to x="100000" y="100000"/>
                                    </p:animScale>
                                  </p:childTnLst>
                                </p:cTn>
                              </p:par>
                              <p:par>
                                <p:cTn id="869" presetID="26" presetClass="entr" presetSubtype="0" fill="hold" grpId="0" nodeType="withEffect">
                                  <p:stCondLst>
                                    <p:cond delay="0"/>
                                  </p:stCondLst>
                                  <p:childTnLst>
                                    <p:set>
                                      <p:cBhvr>
                                        <p:cTn id="870" dur="1" fill="hold">
                                          <p:stCondLst>
                                            <p:cond delay="0"/>
                                          </p:stCondLst>
                                        </p:cTn>
                                        <p:tgtEl>
                                          <p:spTgt spid="1346618"/>
                                        </p:tgtEl>
                                        <p:attrNameLst>
                                          <p:attrName>style.visibility</p:attrName>
                                        </p:attrNameLst>
                                      </p:cBhvr>
                                      <p:to>
                                        <p:strVal val="visible"/>
                                      </p:to>
                                    </p:set>
                                    <p:animEffect transition="in" filter="wipe(down)">
                                      <p:cBhvr>
                                        <p:cTn id="871" dur="725">
                                          <p:stCondLst>
                                            <p:cond delay="0"/>
                                          </p:stCondLst>
                                        </p:cTn>
                                        <p:tgtEl>
                                          <p:spTgt spid="1346618"/>
                                        </p:tgtEl>
                                      </p:cBhvr>
                                    </p:animEffect>
                                    <p:anim calcmode="lin" valueType="num">
                                      <p:cBhvr>
                                        <p:cTn id="872" dur="2278" tmFilter="0,0; 0.14,0.36; 0.43,0.73; 0.71,0.91; 1.0,1.0">
                                          <p:stCondLst>
                                            <p:cond delay="0"/>
                                          </p:stCondLst>
                                        </p:cTn>
                                        <p:tgtEl>
                                          <p:spTgt spid="1346618"/>
                                        </p:tgtEl>
                                        <p:attrNameLst>
                                          <p:attrName>ppt_x</p:attrName>
                                        </p:attrNameLst>
                                      </p:cBhvr>
                                      <p:tavLst>
                                        <p:tav tm="0">
                                          <p:val>
                                            <p:strVal val="#ppt_x-0.25"/>
                                          </p:val>
                                        </p:tav>
                                        <p:tav tm="100000">
                                          <p:val>
                                            <p:strVal val="#ppt_x"/>
                                          </p:val>
                                        </p:tav>
                                      </p:tavLst>
                                    </p:anim>
                                    <p:anim calcmode="lin" valueType="num">
                                      <p:cBhvr>
                                        <p:cTn id="873" dur="830" tmFilter="0.0,0.0; 0.25,0.07; 0.50,0.2; 0.75,0.467; 1.0,1.0">
                                          <p:stCondLst>
                                            <p:cond delay="0"/>
                                          </p:stCondLst>
                                        </p:cTn>
                                        <p:tgtEl>
                                          <p:spTgt spid="1346618"/>
                                        </p:tgtEl>
                                        <p:attrNameLst>
                                          <p:attrName>ppt_y</p:attrName>
                                        </p:attrNameLst>
                                      </p:cBhvr>
                                      <p:tavLst>
                                        <p:tav tm="0" fmla="#ppt_y-sin(pi*$)/3">
                                          <p:val>
                                            <p:fltVal val="0.5"/>
                                          </p:val>
                                        </p:tav>
                                        <p:tav tm="100000">
                                          <p:val>
                                            <p:fltVal val="1"/>
                                          </p:val>
                                        </p:tav>
                                      </p:tavLst>
                                    </p:anim>
                                    <p:anim calcmode="lin" valueType="num">
                                      <p:cBhvr>
                                        <p:cTn id="874" dur="830" tmFilter="0, 0; 0.125,0.2665; 0.25,0.4; 0.375,0.465; 0.5,0.5;  0.625,0.535; 0.75,0.6; 0.875,0.7335; 1,1">
                                          <p:stCondLst>
                                            <p:cond delay="830"/>
                                          </p:stCondLst>
                                        </p:cTn>
                                        <p:tgtEl>
                                          <p:spTgt spid="1346618"/>
                                        </p:tgtEl>
                                        <p:attrNameLst>
                                          <p:attrName>ppt_y</p:attrName>
                                        </p:attrNameLst>
                                      </p:cBhvr>
                                      <p:tavLst>
                                        <p:tav tm="0" fmla="#ppt_y-sin(pi*$)/9">
                                          <p:val>
                                            <p:fltVal val="0"/>
                                          </p:val>
                                        </p:tav>
                                        <p:tav tm="100000">
                                          <p:val>
                                            <p:fltVal val="1"/>
                                          </p:val>
                                        </p:tav>
                                      </p:tavLst>
                                    </p:anim>
                                    <p:anim calcmode="lin" valueType="num">
                                      <p:cBhvr>
                                        <p:cTn id="875" dur="415" tmFilter="0, 0; 0.125,0.2665; 0.25,0.4; 0.375,0.465; 0.5,0.5;  0.625,0.535; 0.75,0.6; 0.875,0.7335; 1,1">
                                          <p:stCondLst>
                                            <p:cond delay="1655"/>
                                          </p:stCondLst>
                                        </p:cTn>
                                        <p:tgtEl>
                                          <p:spTgt spid="1346618"/>
                                        </p:tgtEl>
                                        <p:attrNameLst>
                                          <p:attrName>ppt_y</p:attrName>
                                        </p:attrNameLst>
                                      </p:cBhvr>
                                      <p:tavLst>
                                        <p:tav tm="0" fmla="#ppt_y-sin(pi*$)/27">
                                          <p:val>
                                            <p:fltVal val="0"/>
                                          </p:val>
                                        </p:tav>
                                        <p:tav tm="100000">
                                          <p:val>
                                            <p:fltVal val="1"/>
                                          </p:val>
                                        </p:tav>
                                      </p:tavLst>
                                    </p:anim>
                                    <p:anim calcmode="lin" valueType="num">
                                      <p:cBhvr>
                                        <p:cTn id="876" dur="205" tmFilter="0, 0; 0.125,0.2665; 0.25,0.4; 0.375,0.465; 0.5,0.5;  0.625,0.535; 0.75,0.6; 0.875,0.7335; 1,1">
                                          <p:stCondLst>
                                            <p:cond delay="2070"/>
                                          </p:stCondLst>
                                        </p:cTn>
                                        <p:tgtEl>
                                          <p:spTgt spid="1346618"/>
                                        </p:tgtEl>
                                        <p:attrNameLst>
                                          <p:attrName>ppt_y</p:attrName>
                                        </p:attrNameLst>
                                      </p:cBhvr>
                                      <p:tavLst>
                                        <p:tav tm="0" fmla="#ppt_y-sin(pi*$)/81">
                                          <p:val>
                                            <p:fltVal val="0"/>
                                          </p:val>
                                        </p:tav>
                                        <p:tav tm="100000">
                                          <p:val>
                                            <p:fltVal val="1"/>
                                          </p:val>
                                        </p:tav>
                                      </p:tavLst>
                                    </p:anim>
                                    <p:animScale>
                                      <p:cBhvr>
                                        <p:cTn id="877" dur="32">
                                          <p:stCondLst>
                                            <p:cond delay="813"/>
                                          </p:stCondLst>
                                        </p:cTn>
                                        <p:tgtEl>
                                          <p:spTgt spid="1346618"/>
                                        </p:tgtEl>
                                      </p:cBhvr>
                                      <p:to x="100000" y="60000"/>
                                    </p:animScale>
                                    <p:animScale>
                                      <p:cBhvr>
                                        <p:cTn id="878" dur="207" decel="50000">
                                          <p:stCondLst>
                                            <p:cond delay="845"/>
                                          </p:stCondLst>
                                        </p:cTn>
                                        <p:tgtEl>
                                          <p:spTgt spid="1346618"/>
                                        </p:tgtEl>
                                      </p:cBhvr>
                                      <p:to x="100000" y="100000"/>
                                    </p:animScale>
                                    <p:animScale>
                                      <p:cBhvr>
                                        <p:cTn id="879" dur="32">
                                          <p:stCondLst>
                                            <p:cond delay="1640"/>
                                          </p:stCondLst>
                                        </p:cTn>
                                        <p:tgtEl>
                                          <p:spTgt spid="1346618"/>
                                        </p:tgtEl>
                                      </p:cBhvr>
                                      <p:to x="100000" y="80000"/>
                                    </p:animScale>
                                    <p:animScale>
                                      <p:cBhvr>
                                        <p:cTn id="880" dur="207" decel="50000">
                                          <p:stCondLst>
                                            <p:cond delay="1673"/>
                                          </p:stCondLst>
                                        </p:cTn>
                                        <p:tgtEl>
                                          <p:spTgt spid="1346618"/>
                                        </p:tgtEl>
                                      </p:cBhvr>
                                      <p:to x="100000" y="100000"/>
                                    </p:animScale>
                                    <p:animScale>
                                      <p:cBhvr>
                                        <p:cTn id="881" dur="32">
                                          <p:stCondLst>
                                            <p:cond delay="2053"/>
                                          </p:stCondLst>
                                        </p:cTn>
                                        <p:tgtEl>
                                          <p:spTgt spid="1346618"/>
                                        </p:tgtEl>
                                      </p:cBhvr>
                                      <p:to x="100000" y="90000"/>
                                    </p:animScale>
                                    <p:animScale>
                                      <p:cBhvr>
                                        <p:cTn id="882" dur="207" decel="50000">
                                          <p:stCondLst>
                                            <p:cond delay="2085"/>
                                          </p:stCondLst>
                                        </p:cTn>
                                        <p:tgtEl>
                                          <p:spTgt spid="1346618"/>
                                        </p:tgtEl>
                                      </p:cBhvr>
                                      <p:to x="100000" y="100000"/>
                                    </p:animScale>
                                    <p:animScale>
                                      <p:cBhvr>
                                        <p:cTn id="883" dur="32">
                                          <p:stCondLst>
                                            <p:cond delay="2260"/>
                                          </p:stCondLst>
                                        </p:cTn>
                                        <p:tgtEl>
                                          <p:spTgt spid="1346618"/>
                                        </p:tgtEl>
                                      </p:cBhvr>
                                      <p:to x="100000" y="95000"/>
                                    </p:animScale>
                                    <p:animScale>
                                      <p:cBhvr>
                                        <p:cTn id="884" dur="207" decel="50000">
                                          <p:stCondLst>
                                            <p:cond delay="2293"/>
                                          </p:stCondLst>
                                        </p:cTn>
                                        <p:tgtEl>
                                          <p:spTgt spid="1346618"/>
                                        </p:tgtEl>
                                      </p:cBhvr>
                                      <p:to x="100000" y="100000"/>
                                    </p:animScale>
                                  </p:childTnLst>
                                </p:cTn>
                              </p:par>
                              <p:par>
                                <p:cTn id="885" presetID="26" presetClass="entr" presetSubtype="0" fill="hold" grpId="0" nodeType="withEffect">
                                  <p:stCondLst>
                                    <p:cond delay="0"/>
                                  </p:stCondLst>
                                  <p:childTnLst>
                                    <p:set>
                                      <p:cBhvr>
                                        <p:cTn id="886" dur="1" fill="hold">
                                          <p:stCondLst>
                                            <p:cond delay="0"/>
                                          </p:stCondLst>
                                        </p:cTn>
                                        <p:tgtEl>
                                          <p:spTgt spid="1346619"/>
                                        </p:tgtEl>
                                        <p:attrNameLst>
                                          <p:attrName>style.visibility</p:attrName>
                                        </p:attrNameLst>
                                      </p:cBhvr>
                                      <p:to>
                                        <p:strVal val="visible"/>
                                      </p:to>
                                    </p:set>
                                    <p:animEffect transition="in" filter="wipe(down)">
                                      <p:cBhvr>
                                        <p:cTn id="887" dur="725">
                                          <p:stCondLst>
                                            <p:cond delay="0"/>
                                          </p:stCondLst>
                                        </p:cTn>
                                        <p:tgtEl>
                                          <p:spTgt spid="1346619"/>
                                        </p:tgtEl>
                                      </p:cBhvr>
                                    </p:animEffect>
                                    <p:anim calcmode="lin" valueType="num">
                                      <p:cBhvr>
                                        <p:cTn id="888" dur="2278" tmFilter="0,0; 0.14,0.36; 0.43,0.73; 0.71,0.91; 1.0,1.0">
                                          <p:stCondLst>
                                            <p:cond delay="0"/>
                                          </p:stCondLst>
                                        </p:cTn>
                                        <p:tgtEl>
                                          <p:spTgt spid="1346619"/>
                                        </p:tgtEl>
                                        <p:attrNameLst>
                                          <p:attrName>ppt_x</p:attrName>
                                        </p:attrNameLst>
                                      </p:cBhvr>
                                      <p:tavLst>
                                        <p:tav tm="0">
                                          <p:val>
                                            <p:strVal val="#ppt_x-0.25"/>
                                          </p:val>
                                        </p:tav>
                                        <p:tav tm="100000">
                                          <p:val>
                                            <p:strVal val="#ppt_x"/>
                                          </p:val>
                                        </p:tav>
                                      </p:tavLst>
                                    </p:anim>
                                    <p:anim calcmode="lin" valueType="num">
                                      <p:cBhvr>
                                        <p:cTn id="889" dur="830" tmFilter="0.0,0.0; 0.25,0.07; 0.50,0.2; 0.75,0.467; 1.0,1.0">
                                          <p:stCondLst>
                                            <p:cond delay="0"/>
                                          </p:stCondLst>
                                        </p:cTn>
                                        <p:tgtEl>
                                          <p:spTgt spid="1346619"/>
                                        </p:tgtEl>
                                        <p:attrNameLst>
                                          <p:attrName>ppt_y</p:attrName>
                                        </p:attrNameLst>
                                      </p:cBhvr>
                                      <p:tavLst>
                                        <p:tav tm="0" fmla="#ppt_y-sin(pi*$)/3">
                                          <p:val>
                                            <p:fltVal val="0.5"/>
                                          </p:val>
                                        </p:tav>
                                        <p:tav tm="100000">
                                          <p:val>
                                            <p:fltVal val="1"/>
                                          </p:val>
                                        </p:tav>
                                      </p:tavLst>
                                    </p:anim>
                                    <p:anim calcmode="lin" valueType="num">
                                      <p:cBhvr>
                                        <p:cTn id="890" dur="830" tmFilter="0, 0; 0.125,0.2665; 0.25,0.4; 0.375,0.465; 0.5,0.5;  0.625,0.535; 0.75,0.6; 0.875,0.7335; 1,1">
                                          <p:stCondLst>
                                            <p:cond delay="830"/>
                                          </p:stCondLst>
                                        </p:cTn>
                                        <p:tgtEl>
                                          <p:spTgt spid="1346619"/>
                                        </p:tgtEl>
                                        <p:attrNameLst>
                                          <p:attrName>ppt_y</p:attrName>
                                        </p:attrNameLst>
                                      </p:cBhvr>
                                      <p:tavLst>
                                        <p:tav tm="0" fmla="#ppt_y-sin(pi*$)/9">
                                          <p:val>
                                            <p:fltVal val="0"/>
                                          </p:val>
                                        </p:tav>
                                        <p:tav tm="100000">
                                          <p:val>
                                            <p:fltVal val="1"/>
                                          </p:val>
                                        </p:tav>
                                      </p:tavLst>
                                    </p:anim>
                                    <p:anim calcmode="lin" valueType="num">
                                      <p:cBhvr>
                                        <p:cTn id="891" dur="415" tmFilter="0, 0; 0.125,0.2665; 0.25,0.4; 0.375,0.465; 0.5,0.5;  0.625,0.535; 0.75,0.6; 0.875,0.7335; 1,1">
                                          <p:stCondLst>
                                            <p:cond delay="1655"/>
                                          </p:stCondLst>
                                        </p:cTn>
                                        <p:tgtEl>
                                          <p:spTgt spid="1346619"/>
                                        </p:tgtEl>
                                        <p:attrNameLst>
                                          <p:attrName>ppt_y</p:attrName>
                                        </p:attrNameLst>
                                      </p:cBhvr>
                                      <p:tavLst>
                                        <p:tav tm="0" fmla="#ppt_y-sin(pi*$)/27">
                                          <p:val>
                                            <p:fltVal val="0"/>
                                          </p:val>
                                        </p:tav>
                                        <p:tav tm="100000">
                                          <p:val>
                                            <p:fltVal val="1"/>
                                          </p:val>
                                        </p:tav>
                                      </p:tavLst>
                                    </p:anim>
                                    <p:anim calcmode="lin" valueType="num">
                                      <p:cBhvr>
                                        <p:cTn id="892" dur="205" tmFilter="0, 0; 0.125,0.2665; 0.25,0.4; 0.375,0.465; 0.5,0.5;  0.625,0.535; 0.75,0.6; 0.875,0.7335; 1,1">
                                          <p:stCondLst>
                                            <p:cond delay="2070"/>
                                          </p:stCondLst>
                                        </p:cTn>
                                        <p:tgtEl>
                                          <p:spTgt spid="1346619"/>
                                        </p:tgtEl>
                                        <p:attrNameLst>
                                          <p:attrName>ppt_y</p:attrName>
                                        </p:attrNameLst>
                                      </p:cBhvr>
                                      <p:tavLst>
                                        <p:tav tm="0" fmla="#ppt_y-sin(pi*$)/81">
                                          <p:val>
                                            <p:fltVal val="0"/>
                                          </p:val>
                                        </p:tav>
                                        <p:tav tm="100000">
                                          <p:val>
                                            <p:fltVal val="1"/>
                                          </p:val>
                                        </p:tav>
                                      </p:tavLst>
                                    </p:anim>
                                    <p:animScale>
                                      <p:cBhvr>
                                        <p:cTn id="893" dur="32">
                                          <p:stCondLst>
                                            <p:cond delay="813"/>
                                          </p:stCondLst>
                                        </p:cTn>
                                        <p:tgtEl>
                                          <p:spTgt spid="1346619"/>
                                        </p:tgtEl>
                                      </p:cBhvr>
                                      <p:to x="100000" y="60000"/>
                                    </p:animScale>
                                    <p:animScale>
                                      <p:cBhvr>
                                        <p:cTn id="894" dur="207" decel="50000">
                                          <p:stCondLst>
                                            <p:cond delay="845"/>
                                          </p:stCondLst>
                                        </p:cTn>
                                        <p:tgtEl>
                                          <p:spTgt spid="1346619"/>
                                        </p:tgtEl>
                                      </p:cBhvr>
                                      <p:to x="100000" y="100000"/>
                                    </p:animScale>
                                    <p:animScale>
                                      <p:cBhvr>
                                        <p:cTn id="895" dur="32">
                                          <p:stCondLst>
                                            <p:cond delay="1640"/>
                                          </p:stCondLst>
                                        </p:cTn>
                                        <p:tgtEl>
                                          <p:spTgt spid="1346619"/>
                                        </p:tgtEl>
                                      </p:cBhvr>
                                      <p:to x="100000" y="80000"/>
                                    </p:animScale>
                                    <p:animScale>
                                      <p:cBhvr>
                                        <p:cTn id="896" dur="207" decel="50000">
                                          <p:stCondLst>
                                            <p:cond delay="1673"/>
                                          </p:stCondLst>
                                        </p:cTn>
                                        <p:tgtEl>
                                          <p:spTgt spid="1346619"/>
                                        </p:tgtEl>
                                      </p:cBhvr>
                                      <p:to x="100000" y="100000"/>
                                    </p:animScale>
                                    <p:animScale>
                                      <p:cBhvr>
                                        <p:cTn id="897" dur="32">
                                          <p:stCondLst>
                                            <p:cond delay="2053"/>
                                          </p:stCondLst>
                                        </p:cTn>
                                        <p:tgtEl>
                                          <p:spTgt spid="1346619"/>
                                        </p:tgtEl>
                                      </p:cBhvr>
                                      <p:to x="100000" y="90000"/>
                                    </p:animScale>
                                    <p:animScale>
                                      <p:cBhvr>
                                        <p:cTn id="898" dur="207" decel="50000">
                                          <p:stCondLst>
                                            <p:cond delay="2085"/>
                                          </p:stCondLst>
                                        </p:cTn>
                                        <p:tgtEl>
                                          <p:spTgt spid="1346619"/>
                                        </p:tgtEl>
                                      </p:cBhvr>
                                      <p:to x="100000" y="100000"/>
                                    </p:animScale>
                                    <p:animScale>
                                      <p:cBhvr>
                                        <p:cTn id="899" dur="32">
                                          <p:stCondLst>
                                            <p:cond delay="2260"/>
                                          </p:stCondLst>
                                        </p:cTn>
                                        <p:tgtEl>
                                          <p:spTgt spid="1346619"/>
                                        </p:tgtEl>
                                      </p:cBhvr>
                                      <p:to x="100000" y="95000"/>
                                    </p:animScale>
                                    <p:animScale>
                                      <p:cBhvr>
                                        <p:cTn id="900" dur="207" decel="50000">
                                          <p:stCondLst>
                                            <p:cond delay="2293"/>
                                          </p:stCondLst>
                                        </p:cTn>
                                        <p:tgtEl>
                                          <p:spTgt spid="1346619"/>
                                        </p:tgtEl>
                                      </p:cBhvr>
                                      <p:to x="100000" y="100000"/>
                                    </p:animScale>
                                  </p:childTnLst>
                                </p:cTn>
                              </p:par>
                              <p:par>
                                <p:cTn id="901" presetID="26" presetClass="entr" presetSubtype="0" fill="hold" grpId="0" nodeType="withEffect">
                                  <p:stCondLst>
                                    <p:cond delay="0"/>
                                  </p:stCondLst>
                                  <p:childTnLst>
                                    <p:set>
                                      <p:cBhvr>
                                        <p:cTn id="902" dur="1" fill="hold">
                                          <p:stCondLst>
                                            <p:cond delay="0"/>
                                          </p:stCondLst>
                                        </p:cTn>
                                        <p:tgtEl>
                                          <p:spTgt spid="1346620"/>
                                        </p:tgtEl>
                                        <p:attrNameLst>
                                          <p:attrName>style.visibility</p:attrName>
                                        </p:attrNameLst>
                                      </p:cBhvr>
                                      <p:to>
                                        <p:strVal val="visible"/>
                                      </p:to>
                                    </p:set>
                                    <p:animEffect transition="in" filter="wipe(down)">
                                      <p:cBhvr>
                                        <p:cTn id="903" dur="725">
                                          <p:stCondLst>
                                            <p:cond delay="0"/>
                                          </p:stCondLst>
                                        </p:cTn>
                                        <p:tgtEl>
                                          <p:spTgt spid="1346620"/>
                                        </p:tgtEl>
                                      </p:cBhvr>
                                    </p:animEffect>
                                    <p:anim calcmode="lin" valueType="num">
                                      <p:cBhvr>
                                        <p:cTn id="904" dur="2278" tmFilter="0,0; 0.14,0.36; 0.43,0.73; 0.71,0.91; 1.0,1.0">
                                          <p:stCondLst>
                                            <p:cond delay="0"/>
                                          </p:stCondLst>
                                        </p:cTn>
                                        <p:tgtEl>
                                          <p:spTgt spid="1346620"/>
                                        </p:tgtEl>
                                        <p:attrNameLst>
                                          <p:attrName>ppt_x</p:attrName>
                                        </p:attrNameLst>
                                      </p:cBhvr>
                                      <p:tavLst>
                                        <p:tav tm="0">
                                          <p:val>
                                            <p:strVal val="#ppt_x-0.25"/>
                                          </p:val>
                                        </p:tav>
                                        <p:tav tm="100000">
                                          <p:val>
                                            <p:strVal val="#ppt_x"/>
                                          </p:val>
                                        </p:tav>
                                      </p:tavLst>
                                    </p:anim>
                                    <p:anim calcmode="lin" valueType="num">
                                      <p:cBhvr>
                                        <p:cTn id="905" dur="830" tmFilter="0.0,0.0; 0.25,0.07; 0.50,0.2; 0.75,0.467; 1.0,1.0">
                                          <p:stCondLst>
                                            <p:cond delay="0"/>
                                          </p:stCondLst>
                                        </p:cTn>
                                        <p:tgtEl>
                                          <p:spTgt spid="1346620"/>
                                        </p:tgtEl>
                                        <p:attrNameLst>
                                          <p:attrName>ppt_y</p:attrName>
                                        </p:attrNameLst>
                                      </p:cBhvr>
                                      <p:tavLst>
                                        <p:tav tm="0" fmla="#ppt_y-sin(pi*$)/3">
                                          <p:val>
                                            <p:fltVal val="0.5"/>
                                          </p:val>
                                        </p:tav>
                                        <p:tav tm="100000">
                                          <p:val>
                                            <p:fltVal val="1"/>
                                          </p:val>
                                        </p:tav>
                                      </p:tavLst>
                                    </p:anim>
                                    <p:anim calcmode="lin" valueType="num">
                                      <p:cBhvr>
                                        <p:cTn id="906" dur="830" tmFilter="0, 0; 0.125,0.2665; 0.25,0.4; 0.375,0.465; 0.5,0.5;  0.625,0.535; 0.75,0.6; 0.875,0.7335; 1,1">
                                          <p:stCondLst>
                                            <p:cond delay="830"/>
                                          </p:stCondLst>
                                        </p:cTn>
                                        <p:tgtEl>
                                          <p:spTgt spid="1346620"/>
                                        </p:tgtEl>
                                        <p:attrNameLst>
                                          <p:attrName>ppt_y</p:attrName>
                                        </p:attrNameLst>
                                      </p:cBhvr>
                                      <p:tavLst>
                                        <p:tav tm="0" fmla="#ppt_y-sin(pi*$)/9">
                                          <p:val>
                                            <p:fltVal val="0"/>
                                          </p:val>
                                        </p:tav>
                                        <p:tav tm="100000">
                                          <p:val>
                                            <p:fltVal val="1"/>
                                          </p:val>
                                        </p:tav>
                                      </p:tavLst>
                                    </p:anim>
                                    <p:anim calcmode="lin" valueType="num">
                                      <p:cBhvr>
                                        <p:cTn id="907" dur="415" tmFilter="0, 0; 0.125,0.2665; 0.25,0.4; 0.375,0.465; 0.5,0.5;  0.625,0.535; 0.75,0.6; 0.875,0.7335; 1,1">
                                          <p:stCondLst>
                                            <p:cond delay="1655"/>
                                          </p:stCondLst>
                                        </p:cTn>
                                        <p:tgtEl>
                                          <p:spTgt spid="1346620"/>
                                        </p:tgtEl>
                                        <p:attrNameLst>
                                          <p:attrName>ppt_y</p:attrName>
                                        </p:attrNameLst>
                                      </p:cBhvr>
                                      <p:tavLst>
                                        <p:tav tm="0" fmla="#ppt_y-sin(pi*$)/27">
                                          <p:val>
                                            <p:fltVal val="0"/>
                                          </p:val>
                                        </p:tav>
                                        <p:tav tm="100000">
                                          <p:val>
                                            <p:fltVal val="1"/>
                                          </p:val>
                                        </p:tav>
                                      </p:tavLst>
                                    </p:anim>
                                    <p:anim calcmode="lin" valueType="num">
                                      <p:cBhvr>
                                        <p:cTn id="908" dur="205" tmFilter="0, 0; 0.125,0.2665; 0.25,0.4; 0.375,0.465; 0.5,0.5;  0.625,0.535; 0.75,0.6; 0.875,0.7335; 1,1">
                                          <p:stCondLst>
                                            <p:cond delay="2070"/>
                                          </p:stCondLst>
                                        </p:cTn>
                                        <p:tgtEl>
                                          <p:spTgt spid="1346620"/>
                                        </p:tgtEl>
                                        <p:attrNameLst>
                                          <p:attrName>ppt_y</p:attrName>
                                        </p:attrNameLst>
                                      </p:cBhvr>
                                      <p:tavLst>
                                        <p:tav tm="0" fmla="#ppt_y-sin(pi*$)/81">
                                          <p:val>
                                            <p:fltVal val="0"/>
                                          </p:val>
                                        </p:tav>
                                        <p:tav tm="100000">
                                          <p:val>
                                            <p:fltVal val="1"/>
                                          </p:val>
                                        </p:tav>
                                      </p:tavLst>
                                    </p:anim>
                                    <p:animScale>
                                      <p:cBhvr>
                                        <p:cTn id="909" dur="32">
                                          <p:stCondLst>
                                            <p:cond delay="813"/>
                                          </p:stCondLst>
                                        </p:cTn>
                                        <p:tgtEl>
                                          <p:spTgt spid="1346620"/>
                                        </p:tgtEl>
                                      </p:cBhvr>
                                      <p:to x="100000" y="60000"/>
                                    </p:animScale>
                                    <p:animScale>
                                      <p:cBhvr>
                                        <p:cTn id="910" dur="207" decel="50000">
                                          <p:stCondLst>
                                            <p:cond delay="845"/>
                                          </p:stCondLst>
                                        </p:cTn>
                                        <p:tgtEl>
                                          <p:spTgt spid="1346620"/>
                                        </p:tgtEl>
                                      </p:cBhvr>
                                      <p:to x="100000" y="100000"/>
                                    </p:animScale>
                                    <p:animScale>
                                      <p:cBhvr>
                                        <p:cTn id="911" dur="32">
                                          <p:stCondLst>
                                            <p:cond delay="1640"/>
                                          </p:stCondLst>
                                        </p:cTn>
                                        <p:tgtEl>
                                          <p:spTgt spid="1346620"/>
                                        </p:tgtEl>
                                      </p:cBhvr>
                                      <p:to x="100000" y="80000"/>
                                    </p:animScale>
                                    <p:animScale>
                                      <p:cBhvr>
                                        <p:cTn id="912" dur="207" decel="50000">
                                          <p:stCondLst>
                                            <p:cond delay="1673"/>
                                          </p:stCondLst>
                                        </p:cTn>
                                        <p:tgtEl>
                                          <p:spTgt spid="1346620"/>
                                        </p:tgtEl>
                                      </p:cBhvr>
                                      <p:to x="100000" y="100000"/>
                                    </p:animScale>
                                    <p:animScale>
                                      <p:cBhvr>
                                        <p:cTn id="913" dur="32">
                                          <p:stCondLst>
                                            <p:cond delay="2053"/>
                                          </p:stCondLst>
                                        </p:cTn>
                                        <p:tgtEl>
                                          <p:spTgt spid="1346620"/>
                                        </p:tgtEl>
                                      </p:cBhvr>
                                      <p:to x="100000" y="90000"/>
                                    </p:animScale>
                                    <p:animScale>
                                      <p:cBhvr>
                                        <p:cTn id="914" dur="207" decel="50000">
                                          <p:stCondLst>
                                            <p:cond delay="2085"/>
                                          </p:stCondLst>
                                        </p:cTn>
                                        <p:tgtEl>
                                          <p:spTgt spid="1346620"/>
                                        </p:tgtEl>
                                      </p:cBhvr>
                                      <p:to x="100000" y="100000"/>
                                    </p:animScale>
                                    <p:animScale>
                                      <p:cBhvr>
                                        <p:cTn id="915" dur="32">
                                          <p:stCondLst>
                                            <p:cond delay="2260"/>
                                          </p:stCondLst>
                                        </p:cTn>
                                        <p:tgtEl>
                                          <p:spTgt spid="1346620"/>
                                        </p:tgtEl>
                                      </p:cBhvr>
                                      <p:to x="100000" y="95000"/>
                                    </p:animScale>
                                    <p:animScale>
                                      <p:cBhvr>
                                        <p:cTn id="916" dur="207" decel="50000">
                                          <p:stCondLst>
                                            <p:cond delay="2293"/>
                                          </p:stCondLst>
                                        </p:cTn>
                                        <p:tgtEl>
                                          <p:spTgt spid="1346620"/>
                                        </p:tgtEl>
                                      </p:cBhvr>
                                      <p:to x="100000" y="100000"/>
                                    </p:animScale>
                                  </p:childTnLst>
                                </p:cTn>
                              </p:par>
                              <p:par>
                                <p:cTn id="917" presetID="26" presetClass="entr" presetSubtype="0" fill="hold" grpId="0" nodeType="withEffect">
                                  <p:stCondLst>
                                    <p:cond delay="0"/>
                                  </p:stCondLst>
                                  <p:childTnLst>
                                    <p:set>
                                      <p:cBhvr>
                                        <p:cTn id="918" dur="1" fill="hold">
                                          <p:stCondLst>
                                            <p:cond delay="0"/>
                                          </p:stCondLst>
                                        </p:cTn>
                                        <p:tgtEl>
                                          <p:spTgt spid="1346621"/>
                                        </p:tgtEl>
                                        <p:attrNameLst>
                                          <p:attrName>style.visibility</p:attrName>
                                        </p:attrNameLst>
                                      </p:cBhvr>
                                      <p:to>
                                        <p:strVal val="visible"/>
                                      </p:to>
                                    </p:set>
                                    <p:animEffect transition="in" filter="wipe(down)">
                                      <p:cBhvr>
                                        <p:cTn id="919" dur="725">
                                          <p:stCondLst>
                                            <p:cond delay="0"/>
                                          </p:stCondLst>
                                        </p:cTn>
                                        <p:tgtEl>
                                          <p:spTgt spid="1346621"/>
                                        </p:tgtEl>
                                      </p:cBhvr>
                                    </p:animEffect>
                                    <p:anim calcmode="lin" valueType="num">
                                      <p:cBhvr>
                                        <p:cTn id="920" dur="2278" tmFilter="0,0; 0.14,0.36; 0.43,0.73; 0.71,0.91; 1.0,1.0">
                                          <p:stCondLst>
                                            <p:cond delay="0"/>
                                          </p:stCondLst>
                                        </p:cTn>
                                        <p:tgtEl>
                                          <p:spTgt spid="1346621"/>
                                        </p:tgtEl>
                                        <p:attrNameLst>
                                          <p:attrName>ppt_x</p:attrName>
                                        </p:attrNameLst>
                                      </p:cBhvr>
                                      <p:tavLst>
                                        <p:tav tm="0">
                                          <p:val>
                                            <p:strVal val="#ppt_x-0.25"/>
                                          </p:val>
                                        </p:tav>
                                        <p:tav tm="100000">
                                          <p:val>
                                            <p:strVal val="#ppt_x"/>
                                          </p:val>
                                        </p:tav>
                                      </p:tavLst>
                                    </p:anim>
                                    <p:anim calcmode="lin" valueType="num">
                                      <p:cBhvr>
                                        <p:cTn id="921" dur="830" tmFilter="0.0,0.0; 0.25,0.07; 0.50,0.2; 0.75,0.467; 1.0,1.0">
                                          <p:stCondLst>
                                            <p:cond delay="0"/>
                                          </p:stCondLst>
                                        </p:cTn>
                                        <p:tgtEl>
                                          <p:spTgt spid="1346621"/>
                                        </p:tgtEl>
                                        <p:attrNameLst>
                                          <p:attrName>ppt_y</p:attrName>
                                        </p:attrNameLst>
                                      </p:cBhvr>
                                      <p:tavLst>
                                        <p:tav tm="0" fmla="#ppt_y-sin(pi*$)/3">
                                          <p:val>
                                            <p:fltVal val="0.5"/>
                                          </p:val>
                                        </p:tav>
                                        <p:tav tm="100000">
                                          <p:val>
                                            <p:fltVal val="1"/>
                                          </p:val>
                                        </p:tav>
                                      </p:tavLst>
                                    </p:anim>
                                    <p:anim calcmode="lin" valueType="num">
                                      <p:cBhvr>
                                        <p:cTn id="922" dur="830" tmFilter="0, 0; 0.125,0.2665; 0.25,0.4; 0.375,0.465; 0.5,0.5;  0.625,0.535; 0.75,0.6; 0.875,0.7335; 1,1">
                                          <p:stCondLst>
                                            <p:cond delay="830"/>
                                          </p:stCondLst>
                                        </p:cTn>
                                        <p:tgtEl>
                                          <p:spTgt spid="1346621"/>
                                        </p:tgtEl>
                                        <p:attrNameLst>
                                          <p:attrName>ppt_y</p:attrName>
                                        </p:attrNameLst>
                                      </p:cBhvr>
                                      <p:tavLst>
                                        <p:tav tm="0" fmla="#ppt_y-sin(pi*$)/9">
                                          <p:val>
                                            <p:fltVal val="0"/>
                                          </p:val>
                                        </p:tav>
                                        <p:tav tm="100000">
                                          <p:val>
                                            <p:fltVal val="1"/>
                                          </p:val>
                                        </p:tav>
                                      </p:tavLst>
                                    </p:anim>
                                    <p:anim calcmode="lin" valueType="num">
                                      <p:cBhvr>
                                        <p:cTn id="923" dur="415" tmFilter="0, 0; 0.125,0.2665; 0.25,0.4; 0.375,0.465; 0.5,0.5;  0.625,0.535; 0.75,0.6; 0.875,0.7335; 1,1">
                                          <p:stCondLst>
                                            <p:cond delay="1655"/>
                                          </p:stCondLst>
                                        </p:cTn>
                                        <p:tgtEl>
                                          <p:spTgt spid="1346621"/>
                                        </p:tgtEl>
                                        <p:attrNameLst>
                                          <p:attrName>ppt_y</p:attrName>
                                        </p:attrNameLst>
                                      </p:cBhvr>
                                      <p:tavLst>
                                        <p:tav tm="0" fmla="#ppt_y-sin(pi*$)/27">
                                          <p:val>
                                            <p:fltVal val="0"/>
                                          </p:val>
                                        </p:tav>
                                        <p:tav tm="100000">
                                          <p:val>
                                            <p:fltVal val="1"/>
                                          </p:val>
                                        </p:tav>
                                      </p:tavLst>
                                    </p:anim>
                                    <p:anim calcmode="lin" valueType="num">
                                      <p:cBhvr>
                                        <p:cTn id="924" dur="205" tmFilter="0, 0; 0.125,0.2665; 0.25,0.4; 0.375,0.465; 0.5,0.5;  0.625,0.535; 0.75,0.6; 0.875,0.7335; 1,1">
                                          <p:stCondLst>
                                            <p:cond delay="2070"/>
                                          </p:stCondLst>
                                        </p:cTn>
                                        <p:tgtEl>
                                          <p:spTgt spid="1346621"/>
                                        </p:tgtEl>
                                        <p:attrNameLst>
                                          <p:attrName>ppt_y</p:attrName>
                                        </p:attrNameLst>
                                      </p:cBhvr>
                                      <p:tavLst>
                                        <p:tav tm="0" fmla="#ppt_y-sin(pi*$)/81">
                                          <p:val>
                                            <p:fltVal val="0"/>
                                          </p:val>
                                        </p:tav>
                                        <p:tav tm="100000">
                                          <p:val>
                                            <p:fltVal val="1"/>
                                          </p:val>
                                        </p:tav>
                                      </p:tavLst>
                                    </p:anim>
                                    <p:animScale>
                                      <p:cBhvr>
                                        <p:cTn id="925" dur="32">
                                          <p:stCondLst>
                                            <p:cond delay="813"/>
                                          </p:stCondLst>
                                        </p:cTn>
                                        <p:tgtEl>
                                          <p:spTgt spid="1346621"/>
                                        </p:tgtEl>
                                      </p:cBhvr>
                                      <p:to x="100000" y="60000"/>
                                    </p:animScale>
                                    <p:animScale>
                                      <p:cBhvr>
                                        <p:cTn id="926" dur="207" decel="50000">
                                          <p:stCondLst>
                                            <p:cond delay="845"/>
                                          </p:stCondLst>
                                        </p:cTn>
                                        <p:tgtEl>
                                          <p:spTgt spid="1346621"/>
                                        </p:tgtEl>
                                      </p:cBhvr>
                                      <p:to x="100000" y="100000"/>
                                    </p:animScale>
                                    <p:animScale>
                                      <p:cBhvr>
                                        <p:cTn id="927" dur="32">
                                          <p:stCondLst>
                                            <p:cond delay="1640"/>
                                          </p:stCondLst>
                                        </p:cTn>
                                        <p:tgtEl>
                                          <p:spTgt spid="1346621"/>
                                        </p:tgtEl>
                                      </p:cBhvr>
                                      <p:to x="100000" y="80000"/>
                                    </p:animScale>
                                    <p:animScale>
                                      <p:cBhvr>
                                        <p:cTn id="928" dur="207" decel="50000">
                                          <p:stCondLst>
                                            <p:cond delay="1673"/>
                                          </p:stCondLst>
                                        </p:cTn>
                                        <p:tgtEl>
                                          <p:spTgt spid="1346621"/>
                                        </p:tgtEl>
                                      </p:cBhvr>
                                      <p:to x="100000" y="100000"/>
                                    </p:animScale>
                                    <p:animScale>
                                      <p:cBhvr>
                                        <p:cTn id="929" dur="32">
                                          <p:stCondLst>
                                            <p:cond delay="2053"/>
                                          </p:stCondLst>
                                        </p:cTn>
                                        <p:tgtEl>
                                          <p:spTgt spid="1346621"/>
                                        </p:tgtEl>
                                      </p:cBhvr>
                                      <p:to x="100000" y="90000"/>
                                    </p:animScale>
                                    <p:animScale>
                                      <p:cBhvr>
                                        <p:cTn id="930" dur="207" decel="50000">
                                          <p:stCondLst>
                                            <p:cond delay="2085"/>
                                          </p:stCondLst>
                                        </p:cTn>
                                        <p:tgtEl>
                                          <p:spTgt spid="1346621"/>
                                        </p:tgtEl>
                                      </p:cBhvr>
                                      <p:to x="100000" y="100000"/>
                                    </p:animScale>
                                    <p:animScale>
                                      <p:cBhvr>
                                        <p:cTn id="931" dur="32">
                                          <p:stCondLst>
                                            <p:cond delay="2260"/>
                                          </p:stCondLst>
                                        </p:cTn>
                                        <p:tgtEl>
                                          <p:spTgt spid="1346621"/>
                                        </p:tgtEl>
                                      </p:cBhvr>
                                      <p:to x="100000" y="95000"/>
                                    </p:animScale>
                                    <p:animScale>
                                      <p:cBhvr>
                                        <p:cTn id="932" dur="207" decel="50000">
                                          <p:stCondLst>
                                            <p:cond delay="2293"/>
                                          </p:stCondLst>
                                        </p:cTn>
                                        <p:tgtEl>
                                          <p:spTgt spid="1346621"/>
                                        </p:tgtEl>
                                      </p:cBhvr>
                                      <p:to x="100000" y="100000"/>
                                    </p:animScale>
                                  </p:childTnLst>
                                </p:cTn>
                              </p:par>
                              <p:par>
                                <p:cTn id="933" presetID="26" presetClass="entr" presetSubtype="0" fill="hold" grpId="0" nodeType="withEffect">
                                  <p:stCondLst>
                                    <p:cond delay="0"/>
                                  </p:stCondLst>
                                  <p:childTnLst>
                                    <p:set>
                                      <p:cBhvr>
                                        <p:cTn id="934" dur="1" fill="hold">
                                          <p:stCondLst>
                                            <p:cond delay="0"/>
                                          </p:stCondLst>
                                        </p:cTn>
                                        <p:tgtEl>
                                          <p:spTgt spid="1346622"/>
                                        </p:tgtEl>
                                        <p:attrNameLst>
                                          <p:attrName>style.visibility</p:attrName>
                                        </p:attrNameLst>
                                      </p:cBhvr>
                                      <p:to>
                                        <p:strVal val="visible"/>
                                      </p:to>
                                    </p:set>
                                    <p:animEffect transition="in" filter="wipe(down)">
                                      <p:cBhvr>
                                        <p:cTn id="935" dur="725">
                                          <p:stCondLst>
                                            <p:cond delay="0"/>
                                          </p:stCondLst>
                                        </p:cTn>
                                        <p:tgtEl>
                                          <p:spTgt spid="1346622"/>
                                        </p:tgtEl>
                                      </p:cBhvr>
                                    </p:animEffect>
                                    <p:anim calcmode="lin" valueType="num">
                                      <p:cBhvr>
                                        <p:cTn id="936" dur="2278" tmFilter="0,0; 0.14,0.36; 0.43,0.73; 0.71,0.91; 1.0,1.0">
                                          <p:stCondLst>
                                            <p:cond delay="0"/>
                                          </p:stCondLst>
                                        </p:cTn>
                                        <p:tgtEl>
                                          <p:spTgt spid="1346622"/>
                                        </p:tgtEl>
                                        <p:attrNameLst>
                                          <p:attrName>ppt_x</p:attrName>
                                        </p:attrNameLst>
                                      </p:cBhvr>
                                      <p:tavLst>
                                        <p:tav tm="0">
                                          <p:val>
                                            <p:strVal val="#ppt_x-0.25"/>
                                          </p:val>
                                        </p:tav>
                                        <p:tav tm="100000">
                                          <p:val>
                                            <p:strVal val="#ppt_x"/>
                                          </p:val>
                                        </p:tav>
                                      </p:tavLst>
                                    </p:anim>
                                    <p:anim calcmode="lin" valueType="num">
                                      <p:cBhvr>
                                        <p:cTn id="937" dur="830" tmFilter="0.0,0.0; 0.25,0.07; 0.50,0.2; 0.75,0.467; 1.0,1.0">
                                          <p:stCondLst>
                                            <p:cond delay="0"/>
                                          </p:stCondLst>
                                        </p:cTn>
                                        <p:tgtEl>
                                          <p:spTgt spid="1346622"/>
                                        </p:tgtEl>
                                        <p:attrNameLst>
                                          <p:attrName>ppt_y</p:attrName>
                                        </p:attrNameLst>
                                      </p:cBhvr>
                                      <p:tavLst>
                                        <p:tav tm="0" fmla="#ppt_y-sin(pi*$)/3">
                                          <p:val>
                                            <p:fltVal val="0.5"/>
                                          </p:val>
                                        </p:tav>
                                        <p:tav tm="100000">
                                          <p:val>
                                            <p:fltVal val="1"/>
                                          </p:val>
                                        </p:tav>
                                      </p:tavLst>
                                    </p:anim>
                                    <p:anim calcmode="lin" valueType="num">
                                      <p:cBhvr>
                                        <p:cTn id="938" dur="830" tmFilter="0, 0; 0.125,0.2665; 0.25,0.4; 0.375,0.465; 0.5,0.5;  0.625,0.535; 0.75,0.6; 0.875,0.7335; 1,1">
                                          <p:stCondLst>
                                            <p:cond delay="830"/>
                                          </p:stCondLst>
                                        </p:cTn>
                                        <p:tgtEl>
                                          <p:spTgt spid="1346622"/>
                                        </p:tgtEl>
                                        <p:attrNameLst>
                                          <p:attrName>ppt_y</p:attrName>
                                        </p:attrNameLst>
                                      </p:cBhvr>
                                      <p:tavLst>
                                        <p:tav tm="0" fmla="#ppt_y-sin(pi*$)/9">
                                          <p:val>
                                            <p:fltVal val="0"/>
                                          </p:val>
                                        </p:tav>
                                        <p:tav tm="100000">
                                          <p:val>
                                            <p:fltVal val="1"/>
                                          </p:val>
                                        </p:tav>
                                      </p:tavLst>
                                    </p:anim>
                                    <p:anim calcmode="lin" valueType="num">
                                      <p:cBhvr>
                                        <p:cTn id="939" dur="415" tmFilter="0, 0; 0.125,0.2665; 0.25,0.4; 0.375,0.465; 0.5,0.5;  0.625,0.535; 0.75,0.6; 0.875,0.7335; 1,1">
                                          <p:stCondLst>
                                            <p:cond delay="1655"/>
                                          </p:stCondLst>
                                        </p:cTn>
                                        <p:tgtEl>
                                          <p:spTgt spid="1346622"/>
                                        </p:tgtEl>
                                        <p:attrNameLst>
                                          <p:attrName>ppt_y</p:attrName>
                                        </p:attrNameLst>
                                      </p:cBhvr>
                                      <p:tavLst>
                                        <p:tav tm="0" fmla="#ppt_y-sin(pi*$)/27">
                                          <p:val>
                                            <p:fltVal val="0"/>
                                          </p:val>
                                        </p:tav>
                                        <p:tav tm="100000">
                                          <p:val>
                                            <p:fltVal val="1"/>
                                          </p:val>
                                        </p:tav>
                                      </p:tavLst>
                                    </p:anim>
                                    <p:anim calcmode="lin" valueType="num">
                                      <p:cBhvr>
                                        <p:cTn id="940" dur="205" tmFilter="0, 0; 0.125,0.2665; 0.25,0.4; 0.375,0.465; 0.5,0.5;  0.625,0.535; 0.75,0.6; 0.875,0.7335; 1,1">
                                          <p:stCondLst>
                                            <p:cond delay="2070"/>
                                          </p:stCondLst>
                                        </p:cTn>
                                        <p:tgtEl>
                                          <p:spTgt spid="1346622"/>
                                        </p:tgtEl>
                                        <p:attrNameLst>
                                          <p:attrName>ppt_y</p:attrName>
                                        </p:attrNameLst>
                                      </p:cBhvr>
                                      <p:tavLst>
                                        <p:tav tm="0" fmla="#ppt_y-sin(pi*$)/81">
                                          <p:val>
                                            <p:fltVal val="0"/>
                                          </p:val>
                                        </p:tav>
                                        <p:tav tm="100000">
                                          <p:val>
                                            <p:fltVal val="1"/>
                                          </p:val>
                                        </p:tav>
                                      </p:tavLst>
                                    </p:anim>
                                    <p:animScale>
                                      <p:cBhvr>
                                        <p:cTn id="941" dur="32">
                                          <p:stCondLst>
                                            <p:cond delay="813"/>
                                          </p:stCondLst>
                                        </p:cTn>
                                        <p:tgtEl>
                                          <p:spTgt spid="1346622"/>
                                        </p:tgtEl>
                                      </p:cBhvr>
                                      <p:to x="100000" y="60000"/>
                                    </p:animScale>
                                    <p:animScale>
                                      <p:cBhvr>
                                        <p:cTn id="942" dur="207" decel="50000">
                                          <p:stCondLst>
                                            <p:cond delay="845"/>
                                          </p:stCondLst>
                                        </p:cTn>
                                        <p:tgtEl>
                                          <p:spTgt spid="1346622"/>
                                        </p:tgtEl>
                                      </p:cBhvr>
                                      <p:to x="100000" y="100000"/>
                                    </p:animScale>
                                    <p:animScale>
                                      <p:cBhvr>
                                        <p:cTn id="943" dur="32">
                                          <p:stCondLst>
                                            <p:cond delay="1640"/>
                                          </p:stCondLst>
                                        </p:cTn>
                                        <p:tgtEl>
                                          <p:spTgt spid="1346622"/>
                                        </p:tgtEl>
                                      </p:cBhvr>
                                      <p:to x="100000" y="80000"/>
                                    </p:animScale>
                                    <p:animScale>
                                      <p:cBhvr>
                                        <p:cTn id="944" dur="207" decel="50000">
                                          <p:stCondLst>
                                            <p:cond delay="1673"/>
                                          </p:stCondLst>
                                        </p:cTn>
                                        <p:tgtEl>
                                          <p:spTgt spid="1346622"/>
                                        </p:tgtEl>
                                      </p:cBhvr>
                                      <p:to x="100000" y="100000"/>
                                    </p:animScale>
                                    <p:animScale>
                                      <p:cBhvr>
                                        <p:cTn id="945" dur="32">
                                          <p:stCondLst>
                                            <p:cond delay="2053"/>
                                          </p:stCondLst>
                                        </p:cTn>
                                        <p:tgtEl>
                                          <p:spTgt spid="1346622"/>
                                        </p:tgtEl>
                                      </p:cBhvr>
                                      <p:to x="100000" y="90000"/>
                                    </p:animScale>
                                    <p:animScale>
                                      <p:cBhvr>
                                        <p:cTn id="946" dur="207" decel="50000">
                                          <p:stCondLst>
                                            <p:cond delay="2085"/>
                                          </p:stCondLst>
                                        </p:cTn>
                                        <p:tgtEl>
                                          <p:spTgt spid="1346622"/>
                                        </p:tgtEl>
                                      </p:cBhvr>
                                      <p:to x="100000" y="100000"/>
                                    </p:animScale>
                                    <p:animScale>
                                      <p:cBhvr>
                                        <p:cTn id="947" dur="32">
                                          <p:stCondLst>
                                            <p:cond delay="2260"/>
                                          </p:stCondLst>
                                        </p:cTn>
                                        <p:tgtEl>
                                          <p:spTgt spid="1346622"/>
                                        </p:tgtEl>
                                      </p:cBhvr>
                                      <p:to x="100000" y="95000"/>
                                    </p:animScale>
                                    <p:animScale>
                                      <p:cBhvr>
                                        <p:cTn id="948" dur="207" decel="50000">
                                          <p:stCondLst>
                                            <p:cond delay="2293"/>
                                          </p:stCondLst>
                                        </p:cTn>
                                        <p:tgtEl>
                                          <p:spTgt spid="1346622"/>
                                        </p:tgtEl>
                                      </p:cBhvr>
                                      <p:to x="100000" y="100000"/>
                                    </p:animScale>
                                  </p:childTnLst>
                                </p:cTn>
                              </p:par>
                              <p:par>
                                <p:cTn id="949" presetID="26" presetClass="entr" presetSubtype="0" fill="hold" grpId="0" nodeType="withEffect">
                                  <p:stCondLst>
                                    <p:cond delay="0"/>
                                  </p:stCondLst>
                                  <p:childTnLst>
                                    <p:set>
                                      <p:cBhvr>
                                        <p:cTn id="950" dur="1" fill="hold">
                                          <p:stCondLst>
                                            <p:cond delay="0"/>
                                          </p:stCondLst>
                                        </p:cTn>
                                        <p:tgtEl>
                                          <p:spTgt spid="1346623"/>
                                        </p:tgtEl>
                                        <p:attrNameLst>
                                          <p:attrName>style.visibility</p:attrName>
                                        </p:attrNameLst>
                                      </p:cBhvr>
                                      <p:to>
                                        <p:strVal val="visible"/>
                                      </p:to>
                                    </p:set>
                                    <p:animEffect transition="in" filter="wipe(down)">
                                      <p:cBhvr>
                                        <p:cTn id="951" dur="725">
                                          <p:stCondLst>
                                            <p:cond delay="0"/>
                                          </p:stCondLst>
                                        </p:cTn>
                                        <p:tgtEl>
                                          <p:spTgt spid="1346623"/>
                                        </p:tgtEl>
                                      </p:cBhvr>
                                    </p:animEffect>
                                    <p:anim calcmode="lin" valueType="num">
                                      <p:cBhvr>
                                        <p:cTn id="952" dur="2278" tmFilter="0,0; 0.14,0.36; 0.43,0.73; 0.71,0.91; 1.0,1.0">
                                          <p:stCondLst>
                                            <p:cond delay="0"/>
                                          </p:stCondLst>
                                        </p:cTn>
                                        <p:tgtEl>
                                          <p:spTgt spid="1346623"/>
                                        </p:tgtEl>
                                        <p:attrNameLst>
                                          <p:attrName>ppt_x</p:attrName>
                                        </p:attrNameLst>
                                      </p:cBhvr>
                                      <p:tavLst>
                                        <p:tav tm="0">
                                          <p:val>
                                            <p:strVal val="#ppt_x-0.25"/>
                                          </p:val>
                                        </p:tav>
                                        <p:tav tm="100000">
                                          <p:val>
                                            <p:strVal val="#ppt_x"/>
                                          </p:val>
                                        </p:tav>
                                      </p:tavLst>
                                    </p:anim>
                                    <p:anim calcmode="lin" valueType="num">
                                      <p:cBhvr>
                                        <p:cTn id="953" dur="830" tmFilter="0.0,0.0; 0.25,0.07; 0.50,0.2; 0.75,0.467; 1.0,1.0">
                                          <p:stCondLst>
                                            <p:cond delay="0"/>
                                          </p:stCondLst>
                                        </p:cTn>
                                        <p:tgtEl>
                                          <p:spTgt spid="1346623"/>
                                        </p:tgtEl>
                                        <p:attrNameLst>
                                          <p:attrName>ppt_y</p:attrName>
                                        </p:attrNameLst>
                                      </p:cBhvr>
                                      <p:tavLst>
                                        <p:tav tm="0" fmla="#ppt_y-sin(pi*$)/3">
                                          <p:val>
                                            <p:fltVal val="0.5"/>
                                          </p:val>
                                        </p:tav>
                                        <p:tav tm="100000">
                                          <p:val>
                                            <p:fltVal val="1"/>
                                          </p:val>
                                        </p:tav>
                                      </p:tavLst>
                                    </p:anim>
                                    <p:anim calcmode="lin" valueType="num">
                                      <p:cBhvr>
                                        <p:cTn id="954" dur="830" tmFilter="0, 0; 0.125,0.2665; 0.25,0.4; 0.375,0.465; 0.5,0.5;  0.625,0.535; 0.75,0.6; 0.875,0.7335; 1,1">
                                          <p:stCondLst>
                                            <p:cond delay="830"/>
                                          </p:stCondLst>
                                        </p:cTn>
                                        <p:tgtEl>
                                          <p:spTgt spid="1346623"/>
                                        </p:tgtEl>
                                        <p:attrNameLst>
                                          <p:attrName>ppt_y</p:attrName>
                                        </p:attrNameLst>
                                      </p:cBhvr>
                                      <p:tavLst>
                                        <p:tav tm="0" fmla="#ppt_y-sin(pi*$)/9">
                                          <p:val>
                                            <p:fltVal val="0"/>
                                          </p:val>
                                        </p:tav>
                                        <p:tav tm="100000">
                                          <p:val>
                                            <p:fltVal val="1"/>
                                          </p:val>
                                        </p:tav>
                                      </p:tavLst>
                                    </p:anim>
                                    <p:anim calcmode="lin" valueType="num">
                                      <p:cBhvr>
                                        <p:cTn id="955" dur="415" tmFilter="0, 0; 0.125,0.2665; 0.25,0.4; 0.375,0.465; 0.5,0.5;  0.625,0.535; 0.75,0.6; 0.875,0.7335; 1,1">
                                          <p:stCondLst>
                                            <p:cond delay="1655"/>
                                          </p:stCondLst>
                                        </p:cTn>
                                        <p:tgtEl>
                                          <p:spTgt spid="1346623"/>
                                        </p:tgtEl>
                                        <p:attrNameLst>
                                          <p:attrName>ppt_y</p:attrName>
                                        </p:attrNameLst>
                                      </p:cBhvr>
                                      <p:tavLst>
                                        <p:tav tm="0" fmla="#ppt_y-sin(pi*$)/27">
                                          <p:val>
                                            <p:fltVal val="0"/>
                                          </p:val>
                                        </p:tav>
                                        <p:tav tm="100000">
                                          <p:val>
                                            <p:fltVal val="1"/>
                                          </p:val>
                                        </p:tav>
                                      </p:tavLst>
                                    </p:anim>
                                    <p:anim calcmode="lin" valueType="num">
                                      <p:cBhvr>
                                        <p:cTn id="956" dur="205" tmFilter="0, 0; 0.125,0.2665; 0.25,0.4; 0.375,0.465; 0.5,0.5;  0.625,0.535; 0.75,0.6; 0.875,0.7335; 1,1">
                                          <p:stCondLst>
                                            <p:cond delay="2070"/>
                                          </p:stCondLst>
                                        </p:cTn>
                                        <p:tgtEl>
                                          <p:spTgt spid="1346623"/>
                                        </p:tgtEl>
                                        <p:attrNameLst>
                                          <p:attrName>ppt_y</p:attrName>
                                        </p:attrNameLst>
                                      </p:cBhvr>
                                      <p:tavLst>
                                        <p:tav tm="0" fmla="#ppt_y-sin(pi*$)/81">
                                          <p:val>
                                            <p:fltVal val="0"/>
                                          </p:val>
                                        </p:tav>
                                        <p:tav tm="100000">
                                          <p:val>
                                            <p:fltVal val="1"/>
                                          </p:val>
                                        </p:tav>
                                      </p:tavLst>
                                    </p:anim>
                                    <p:animScale>
                                      <p:cBhvr>
                                        <p:cTn id="957" dur="32">
                                          <p:stCondLst>
                                            <p:cond delay="813"/>
                                          </p:stCondLst>
                                        </p:cTn>
                                        <p:tgtEl>
                                          <p:spTgt spid="1346623"/>
                                        </p:tgtEl>
                                      </p:cBhvr>
                                      <p:to x="100000" y="60000"/>
                                    </p:animScale>
                                    <p:animScale>
                                      <p:cBhvr>
                                        <p:cTn id="958" dur="207" decel="50000">
                                          <p:stCondLst>
                                            <p:cond delay="845"/>
                                          </p:stCondLst>
                                        </p:cTn>
                                        <p:tgtEl>
                                          <p:spTgt spid="1346623"/>
                                        </p:tgtEl>
                                      </p:cBhvr>
                                      <p:to x="100000" y="100000"/>
                                    </p:animScale>
                                    <p:animScale>
                                      <p:cBhvr>
                                        <p:cTn id="959" dur="32">
                                          <p:stCondLst>
                                            <p:cond delay="1640"/>
                                          </p:stCondLst>
                                        </p:cTn>
                                        <p:tgtEl>
                                          <p:spTgt spid="1346623"/>
                                        </p:tgtEl>
                                      </p:cBhvr>
                                      <p:to x="100000" y="80000"/>
                                    </p:animScale>
                                    <p:animScale>
                                      <p:cBhvr>
                                        <p:cTn id="960" dur="207" decel="50000">
                                          <p:stCondLst>
                                            <p:cond delay="1673"/>
                                          </p:stCondLst>
                                        </p:cTn>
                                        <p:tgtEl>
                                          <p:spTgt spid="1346623"/>
                                        </p:tgtEl>
                                      </p:cBhvr>
                                      <p:to x="100000" y="100000"/>
                                    </p:animScale>
                                    <p:animScale>
                                      <p:cBhvr>
                                        <p:cTn id="961" dur="32">
                                          <p:stCondLst>
                                            <p:cond delay="2053"/>
                                          </p:stCondLst>
                                        </p:cTn>
                                        <p:tgtEl>
                                          <p:spTgt spid="1346623"/>
                                        </p:tgtEl>
                                      </p:cBhvr>
                                      <p:to x="100000" y="90000"/>
                                    </p:animScale>
                                    <p:animScale>
                                      <p:cBhvr>
                                        <p:cTn id="962" dur="207" decel="50000">
                                          <p:stCondLst>
                                            <p:cond delay="2085"/>
                                          </p:stCondLst>
                                        </p:cTn>
                                        <p:tgtEl>
                                          <p:spTgt spid="1346623"/>
                                        </p:tgtEl>
                                      </p:cBhvr>
                                      <p:to x="100000" y="100000"/>
                                    </p:animScale>
                                    <p:animScale>
                                      <p:cBhvr>
                                        <p:cTn id="963" dur="32">
                                          <p:stCondLst>
                                            <p:cond delay="2260"/>
                                          </p:stCondLst>
                                        </p:cTn>
                                        <p:tgtEl>
                                          <p:spTgt spid="1346623"/>
                                        </p:tgtEl>
                                      </p:cBhvr>
                                      <p:to x="100000" y="95000"/>
                                    </p:animScale>
                                    <p:animScale>
                                      <p:cBhvr>
                                        <p:cTn id="964" dur="207" decel="50000">
                                          <p:stCondLst>
                                            <p:cond delay="2293"/>
                                          </p:stCondLst>
                                        </p:cTn>
                                        <p:tgtEl>
                                          <p:spTgt spid="1346623"/>
                                        </p:tgtEl>
                                      </p:cBhvr>
                                      <p:to x="100000" y="100000"/>
                                    </p:animScale>
                                  </p:childTnLst>
                                </p:cTn>
                              </p:par>
                              <p:par>
                                <p:cTn id="965" presetID="26" presetClass="entr" presetSubtype="0" fill="hold" grpId="0" nodeType="withEffect">
                                  <p:stCondLst>
                                    <p:cond delay="0"/>
                                  </p:stCondLst>
                                  <p:childTnLst>
                                    <p:set>
                                      <p:cBhvr>
                                        <p:cTn id="966" dur="1" fill="hold">
                                          <p:stCondLst>
                                            <p:cond delay="0"/>
                                          </p:stCondLst>
                                        </p:cTn>
                                        <p:tgtEl>
                                          <p:spTgt spid="1346628"/>
                                        </p:tgtEl>
                                        <p:attrNameLst>
                                          <p:attrName>style.visibility</p:attrName>
                                        </p:attrNameLst>
                                      </p:cBhvr>
                                      <p:to>
                                        <p:strVal val="visible"/>
                                      </p:to>
                                    </p:set>
                                    <p:animEffect transition="in" filter="wipe(down)">
                                      <p:cBhvr>
                                        <p:cTn id="967" dur="725">
                                          <p:stCondLst>
                                            <p:cond delay="0"/>
                                          </p:stCondLst>
                                        </p:cTn>
                                        <p:tgtEl>
                                          <p:spTgt spid="1346628"/>
                                        </p:tgtEl>
                                      </p:cBhvr>
                                    </p:animEffect>
                                    <p:anim calcmode="lin" valueType="num">
                                      <p:cBhvr>
                                        <p:cTn id="968" dur="2278" tmFilter="0,0; 0.14,0.36; 0.43,0.73; 0.71,0.91; 1.0,1.0">
                                          <p:stCondLst>
                                            <p:cond delay="0"/>
                                          </p:stCondLst>
                                        </p:cTn>
                                        <p:tgtEl>
                                          <p:spTgt spid="1346628"/>
                                        </p:tgtEl>
                                        <p:attrNameLst>
                                          <p:attrName>ppt_x</p:attrName>
                                        </p:attrNameLst>
                                      </p:cBhvr>
                                      <p:tavLst>
                                        <p:tav tm="0">
                                          <p:val>
                                            <p:strVal val="#ppt_x-0.25"/>
                                          </p:val>
                                        </p:tav>
                                        <p:tav tm="100000">
                                          <p:val>
                                            <p:strVal val="#ppt_x"/>
                                          </p:val>
                                        </p:tav>
                                      </p:tavLst>
                                    </p:anim>
                                    <p:anim calcmode="lin" valueType="num">
                                      <p:cBhvr>
                                        <p:cTn id="969" dur="830" tmFilter="0.0,0.0; 0.25,0.07; 0.50,0.2; 0.75,0.467; 1.0,1.0">
                                          <p:stCondLst>
                                            <p:cond delay="0"/>
                                          </p:stCondLst>
                                        </p:cTn>
                                        <p:tgtEl>
                                          <p:spTgt spid="1346628"/>
                                        </p:tgtEl>
                                        <p:attrNameLst>
                                          <p:attrName>ppt_y</p:attrName>
                                        </p:attrNameLst>
                                      </p:cBhvr>
                                      <p:tavLst>
                                        <p:tav tm="0" fmla="#ppt_y-sin(pi*$)/3">
                                          <p:val>
                                            <p:fltVal val="0.5"/>
                                          </p:val>
                                        </p:tav>
                                        <p:tav tm="100000">
                                          <p:val>
                                            <p:fltVal val="1"/>
                                          </p:val>
                                        </p:tav>
                                      </p:tavLst>
                                    </p:anim>
                                    <p:anim calcmode="lin" valueType="num">
                                      <p:cBhvr>
                                        <p:cTn id="970" dur="830" tmFilter="0, 0; 0.125,0.2665; 0.25,0.4; 0.375,0.465; 0.5,0.5;  0.625,0.535; 0.75,0.6; 0.875,0.7335; 1,1">
                                          <p:stCondLst>
                                            <p:cond delay="830"/>
                                          </p:stCondLst>
                                        </p:cTn>
                                        <p:tgtEl>
                                          <p:spTgt spid="1346628"/>
                                        </p:tgtEl>
                                        <p:attrNameLst>
                                          <p:attrName>ppt_y</p:attrName>
                                        </p:attrNameLst>
                                      </p:cBhvr>
                                      <p:tavLst>
                                        <p:tav tm="0" fmla="#ppt_y-sin(pi*$)/9">
                                          <p:val>
                                            <p:fltVal val="0"/>
                                          </p:val>
                                        </p:tav>
                                        <p:tav tm="100000">
                                          <p:val>
                                            <p:fltVal val="1"/>
                                          </p:val>
                                        </p:tav>
                                      </p:tavLst>
                                    </p:anim>
                                    <p:anim calcmode="lin" valueType="num">
                                      <p:cBhvr>
                                        <p:cTn id="971" dur="415" tmFilter="0, 0; 0.125,0.2665; 0.25,0.4; 0.375,0.465; 0.5,0.5;  0.625,0.535; 0.75,0.6; 0.875,0.7335; 1,1">
                                          <p:stCondLst>
                                            <p:cond delay="1655"/>
                                          </p:stCondLst>
                                        </p:cTn>
                                        <p:tgtEl>
                                          <p:spTgt spid="1346628"/>
                                        </p:tgtEl>
                                        <p:attrNameLst>
                                          <p:attrName>ppt_y</p:attrName>
                                        </p:attrNameLst>
                                      </p:cBhvr>
                                      <p:tavLst>
                                        <p:tav tm="0" fmla="#ppt_y-sin(pi*$)/27">
                                          <p:val>
                                            <p:fltVal val="0"/>
                                          </p:val>
                                        </p:tav>
                                        <p:tav tm="100000">
                                          <p:val>
                                            <p:fltVal val="1"/>
                                          </p:val>
                                        </p:tav>
                                      </p:tavLst>
                                    </p:anim>
                                    <p:anim calcmode="lin" valueType="num">
                                      <p:cBhvr>
                                        <p:cTn id="972" dur="205" tmFilter="0, 0; 0.125,0.2665; 0.25,0.4; 0.375,0.465; 0.5,0.5;  0.625,0.535; 0.75,0.6; 0.875,0.7335; 1,1">
                                          <p:stCondLst>
                                            <p:cond delay="2070"/>
                                          </p:stCondLst>
                                        </p:cTn>
                                        <p:tgtEl>
                                          <p:spTgt spid="1346628"/>
                                        </p:tgtEl>
                                        <p:attrNameLst>
                                          <p:attrName>ppt_y</p:attrName>
                                        </p:attrNameLst>
                                      </p:cBhvr>
                                      <p:tavLst>
                                        <p:tav tm="0" fmla="#ppt_y-sin(pi*$)/81">
                                          <p:val>
                                            <p:fltVal val="0"/>
                                          </p:val>
                                        </p:tav>
                                        <p:tav tm="100000">
                                          <p:val>
                                            <p:fltVal val="1"/>
                                          </p:val>
                                        </p:tav>
                                      </p:tavLst>
                                    </p:anim>
                                    <p:animScale>
                                      <p:cBhvr>
                                        <p:cTn id="973" dur="32">
                                          <p:stCondLst>
                                            <p:cond delay="813"/>
                                          </p:stCondLst>
                                        </p:cTn>
                                        <p:tgtEl>
                                          <p:spTgt spid="1346628"/>
                                        </p:tgtEl>
                                      </p:cBhvr>
                                      <p:to x="100000" y="60000"/>
                                    </p:animScale>
                                    <p:animScale>
                                      <p:cBhvr>
                                        <p:cTn id="974" dur="207" decel="50000">
                                          <p:stCondLst>
                                            <p:cond delay="845"/>
                                          </p:stCondLst>
                                        </p:cTn>
                                        <p:tgtEl>
                                          <p:spTgt spid="1346628"/>
                                        </p:tgtEl>
                                      </p:cBhvr>
                                      <p:to x="100000" y="100000"/>
                                    </p:animScale>
                                    <p:animScale>
                                      <p:cBhvr>
                                        <p:cTn id="975" dur="32">
                                          <p:stCondLst>
                                            <p:cond delay="1640"/>
                                          </p:stCondLst>
                                        </p:cTn>
                                        <p:tgtEl>
                                          <p:spTgt spid="1346628"/>
                                        </p:tgtEl>
                                      </p:cBhvr>
                                      <p:to x="100000" y="80000"/>
                                    </p:animScale>
                                    <p:animScale>
                                      <p:cBhvr>
                                        <p:cTn id="976" dur="207" decel="50000">
                                          <p:stCondLst>
                                            <p:cond delay="1673"/>
                                          </p:stCondLst>
                                        </p:cTn>
                                        <p:tgtEl>
                                          <p:spTgt spid="1346628"/>
                                        </p:tgtEl>
                                      </p:cBhvr>
                                      <p:to x="100000" y="100000"/>
                                    </p:animScale>
                                    <p:animScale>
                                      <p:cBhvr>
                                        <p:cTn id="977" dur="32">
                                          <p:stCondLst>
                                            <p:cond delay="2053"/>
                                          </p:stCondLst>
                                        </p:cTn>
                                        <p:tgtEl>
                                          <p:spTgt spid="1346628"/>
                                        </p:tgtEl>
                                      </p:cBhvr>
                                      <p:to x="100000" y="90000"/>
                                    </p:animScale>
                                    <p:animScale>
                                      <p:cBhvr>
                                        <p:cTn id="978" dur="207" decel="50000">
                                          <p:stCondLst>
                                            <p:cond delay="2085"/>
                                          </p:stCondLst>
                                        </p:cTn>
                                        <p:tgtEl>
                                          <p:spTgt spid="1346628"/>
                                        </p:tgtEl>
                                      </p:cBhvr>
                                      <p:to x="100000" y="100000"/>
                                    </p:animScale>
                                    <p:animScale>
                                      <p:cBhvr>
                                        <p:cTn id="979" dur="32">
                                          <p:stCondLst>
                                            <p:cond delay="2260"/>
                                          </p:stCondLst>
                                        </p:cTn>
                                        <p:tgtEl>
                                          <p:spTgt spid="1346628"/>
                                        </p:tgtEl>
                                      </p:cBhvr>
                                      <p:to x="100000" y="95000"/>
                                    </p:animScale>
                                    <p:animScale>
                                      <p:cBhvr>
                                        <p:cTn id="980" dur="207" decel="50000">
                                          <p:stCondLst>
                                            <p:cond delay="2293"/>
                                          </p:stCondLst>
                                        </p:cTn>
                                        <p:tgtEl>
                                          <p:spTgt spid="1346628"/>
                                        </p:tgtEl>
                                      </p:cBhvr>
                                      <p:to x="100000" y="100000"/>
                                    </p:animScale>
                                  </p:childTnLst>
                                </p:cTn>
                              </p:par>
                              <p:par>
                                <p:cTn id="981" presetID="26" presetClass="entr" presetSubtype="0" fill="hold" grpId="0" nodeType="withEffect">
                                  <p:stCondLst>
                                    <p:cond delay="0"/>
                                  </p:stCondLst>
                                  <p:childTnLst>
                                    <p:set>
                                      <p:cBhvr>
                                        <p:cTn id="982" dur="1" fill="hold">
                                          <p:stCondLst>
                                            <p:cond delay="0"/>
                                          </p:stCondLst>
                                        </p:cTn>
                                        <p:tgtEl>
                                          <p:spTgt spid="1346629"/>
                                        </p:tgtEl>
                                        <p:attrNameLst>
                                          <p:attrName>style.visibility</p:attrName>
                                        </p:attrNameLst>
                                      </p:cBhvr>
                                      <p:to>
                                        <p:strVal val="visible"/>
                                      </p:to>
                                    </p:set>
                                    <p:animEffect transition="in" filter="wipe(down)">
                                      <p:cBhvr>
                                        <p:cTn id="983" dur="725">
                                          <p:stCondLst>
                                            <p:cond delay="0"/>
                                          </p:stCondLst>
                                        </p:cTn>
                                        <p:tgtEl>
                                          <p:spTgt spid="1346629"/>
                                        </p:tgtEl>
                                      </p:cBhvr>
                                    </p:animEffect>
                                    <p:anim calcmode="lin" valueType="num">
                                      <p:cBhvr>
                                        <p:cTn id="984" dur="2278" tmFilter="0,0; 0.14,0.36; 0.43,0.73; 0.71,0.91; 1.0,1.0">
                                          <p:stCondLst>
                                            <p:cond delay="0"/>
                                          </p:stCondLst>
                                        </p:cTn>
                                        <p:tgtEl>
                                          <p:spTgt spid="1346629"/>
                                        </p:tgtEl>
                                        <p:attrNameLst>
                                          <p:attrName>ppt_x</p:attrName>
                                        </p:attrNameLst>
                                      </p:cBhvr>
                                      <p:tavLst>
                                        <p:tav tm="0">
                                          <p:val>
                                            <p:strVal val="#ppt_x-0.25"/>
                                          </p:val>
                                        </p:tav>
                                        <p:tav tm="100000">
                                          <p:val>
                                            <p:strVal val="#ppt_x"/>
                                          </p:val>
                                        </p:tav>
                                      </p:tavLst>
                                    </p:anim>
                                    <p:anim calcmode="lin" valueType="num">
                                      <p:cBhvr>
                                        <p:cTn id="985" dur="830" tmFilter="0.0,0.0; 0.25,0.07; 0.50,0.2; 0.75,0.467; 1.0,1.0">
                                          <p:stCondLst>
                                            <p:cond delay="0"/>
                                          </p:stCondLst>
                                        </p:cTn>
                                        <p:tgtEl>
                                          <p:spTgt spid="1346629"/>
                                        </p:tgtEl>
                                        <p:attrNameLst>
                                          <p:attrName>ppt_y</p:attrName>
                                        </p:attrNameLst>
                                      </p:cBhvr>
                                      <p:tavLst>
                                        <p:tav tm="0" fmla="#ppt_y-sin(pi*$)/3">
                                          <p:val>
                                            <p:fltVal val="0.5"/>
                                          </p:val>
                                        </p:tav>
                                        <p:tav tm="100000">
                                          <p:val>
                                            <p:fltVal val="1"/>
                                          </p:val>
                                        </p:tav>
                                      </p:tavLst>
                                    </p:anim>
                                    <p:anim calcmode="lin" valueType="num">
                                      <p:cBhvr>
                                        <p:cTn id="986" dur="830" tmFilter="0, 0; 0.125,0.2665; 0.25,0.4; 0.375,0.465; 0.5,0.5;  0.625,0.535; 0.75,0.6; 0.875,0.7335; 1,1">
                                          <p:stCondLst>
                                            <p:cond delay="830"/>
                                          </p:stCondLst>
                                        </p:cTn>
                                        <p:tgtEl>
                                          <p:spTgt spid="1346629"/>
                                        </p:tgtEl>
                                        <p:attrNameLst>
                                          <p:attrName>ppt_y</p:attrName>
                                        </p:attrNameLst>
                                      </p:cBhvr>
                                      <p:tavLst>
                                        <p:tav tm="0" fmla="#ppt_y-sin(pi*$)/9">
                                          <p:val>
                                            <p:fltVal val="0"/>
                                          </p:val>
                                        </p:tav>
                                        <p:tav tm="100000">
                                          <p:val>
                                            <p:fltVal val="1"/>
                                          </p:val>
                                        </p:tav>
                                      </p:tavLst>
                                    </p:anim>
                                    <p:anim calcmode="lin" valueType="num">
                                      <p:cBhvr>
                                        <p:cTn id="987" dur="415" tmFilter="0, 0; 0.125,0.2665; 0.25,0.4; 0.375,0.465; 0.5,0.5;  0.625,0.535; 0.75,0.6; 0.875,0.7335; 1,1">
                                          <p:stCondLst>
                                            <p:cond delay="1655"/>
                                          </p:stCondLst>
                                        </p:cTn>
                                        <p:tgtEl>
                                          <p:spTgt spid="1346629"/>
                                        </p:tgtEl>
                                        <p:attrNameLst>
                                          <p:attrName>ppt_y</p:attrName>
                                        </p:attrNameLst>
                                      </p:cBhvr>
                                      <p:tavLst>
                                        <p:tav tm="0" fmla="#ppt_y-sin(pi*$)/27">
                                          <p:val>
                                            <p:fltVal val="0"/>
                                          </p:val>
                                        </p:tav>
                                        <p:tav tm="100000">
                                          <p:val>
                                            <p:fltVal val="1"/>
                                          </p:val>
                                        </p:tav>
                                      </p:tavLst>
                                    </p:anim>
                                    <p:anim calcmode="lin" valueType="num">
                                      <p:cBhvr>
                                        <p:cTn id="988" dur="205" tmFilter="0, 0; 0.125,0.2665; 0.25,0.4; 0.375,0.465; 0.5,0.5;  0.625,0.535; 0.75,0.6; 0.875,0.7335; 1,1">
                                          <p:stCondLst>
                                            <p:cond delay="2070"/>
                                          </p:stCondLst>
                                        </p:cTn>
                                        <p:tgtEl>
                                          <p:spTgt spid="1346629"/>
                                        </p:tgtEl>
                                        <p:attrNameLst>
                                          <p:attrName>ppt_y</p:attrName>
                                        </p:attrNameLst>
                                      </p:cBhvr>
                                      <p:tavLst>
                                        <p:tav tm="0" fmla="#ppt_y-sin(pi*$)/81">
                                          <p:val>
                                            <p:fltVal val="0"/>
                                          </p:val>
                                        </p:tav>
                                        <p:tav tm="100000">
                                          <p:val>
                                            <p:fltVal val="1"/>
                                          </p:val>
                                        </p:tav>
                                      </p:tavLst>
                                    </p:anim>
                                    <p:animScale>
                                      <p:cBhvr>
                                        <p:cTn id="989" dur="32">
                                          <p:stCondLst>
                                            <p:cond delay="813"/>
                                          </p:stCondLst>
                                        </p:cTn>
                                        <p:tgtEl>
                                          <p:spTgt spid="1346629"/>
                                        </p:tgtEl>
                                      </p:cBhvr>
                                      <p:to x="100000" y="60000"/>
                                    </p:animScale>
                                    <p:animScale>
                                      <p:cBhvr>
                                        <p:cTn id="990" dur="207" decel="50000">
                                          <p:stCondLst>
                                            <p:cond delay="845"/>
                                          </p:stCondLst>
                                        </p:cTn>
                                        <p:tgtEl>
                                          <p:spTgt spid="1346629"/>
                                        </p:tgtEl>
                                      </p:cBhvr>
                                      <p:to x="100000" y="100000"/>
                                    </p:animScale>
                                    <p:animScale>
                                      <p:cBhvr>
                                        <p:cTn id="991" dur="32">
                                          <p:stCondLst>
                                            <p:cond delay="1640"/>
                                          </p:stCondLst>
                                        </p:cTn>
                                        <p:tgtEl>
                                          <p:spTgt spid="1346629"/>
                                        </p:tgtEl>
                                      </p:cBhvr>
                                      <p:to x="100000" y="80000"/>
                                    </p:animScale>
                                    <p:animScale>
                                      <p:cBhvr>
                                        <p:cTn id="992" dur="207" decel="50000">
                                          <p:stCondLst>
                                            <p:cond delay="1673"/>
                                          </p:stCondLst>
                                        </p:cTn>
                                        <p:tgtEl>
                                          <p:spTgt spid="1346629"/>
                                        </p:tgtEl>
                                      </p:cBhvr>
                                      <p:to x="100000" y="100000"/>
                                    </p:animScale>
                                    <p:animScale>
                                      <p:cBhvr>
                                        <p:cTn id="993" dur="32">
                                          <p:stCondLst>
                                            <p:cond delay="2053"/>
                                          </p:stCondLst>
                                        </p:cTn>
                                        <p:tgtEl>
                                          <p:spTgt spid="1346629"/>
                                        </p:tgtEl>
                                      </p:cBhvr>
                                      <p:to x="100000" y="90000"/>
                                    </p:animScale>
                                    <p:animScale>
                                      <p:cBhvr>
                                        <p:cTn id="994" dur="207" decel="50000">
                                          <p:stCondLst>
                                            <p:cond delay="2085"/>
                                          </p:stCondLst>
                                        </p:cTn>
                                        <p:tgtEl>
                                          <p:spTgt spid="1346629"/>
                                        </p:tgtEl>
                                      </p:cBhvr>
                                      <p:to x="100000" y="100000"/>
                                    </p:animScale>
                                    <p:animScale>
                                      <p:cBhvr>
                                        <p:cTn id="995" dur="32">
                                          <p:stCondLst>
                                            <p:cond delay="2260"/>
                                          </p:stCondLst>
                                        </p:cTn>
                                        <p:tgtEl>
                                          <p:spTgt spid="1346629"/>
                                        </p:tgtEl>
                                      </p:cBhvr>
                                      <p:to x="100000" y="95000"/>
                                    </p:animScale>
                                    <p:animScale>
                                      <p:cBhvr>
                                        <p:cTn id="996" dur="207" decel="50000">
                                          <p:stCondLst>
                                            <p:cond delay="2293"/>
                                          </p:stCondLst>
                                        </p:cTn>
                                        <p:tgtEl>
                                          <p:spTgt spid="1346629"/>
                                        </p:tgtEl>
                                      </p:cBhvr>
                                      <p:to x="100000" y="100000"/>
                                    </p:animScale>
                                  </p:childTnLst>
                                </p:cTn>
                              </p:par>
                              <p:par>
                                <p:cTn id="997" presetID="26" presetClass="entr" presetSubtype="0" fill="hold" grpId="0" nodeType="withEffect">
                                  <p:stCondLst>
                                    <p:cond delay="0"/>
                                  </p:stCondLst>
                                  <p:childTnLst>
                                    <p:set>
                                      <p:cBhvr>
                                        <p:cTn id="998" dur="1" fill="hold">
                                          <p:stCondLst>
                                            <p:cond delay="0"/>
                                          </p:stCondLst>
                                        </p:cTn>
                                        <p:tgtEl>
                                          <p:spTgt spid="1346630"/>
                                        </p:tgtEl>
                                        <p:attrNameLst>
                                          <p:attrName>style.visibility</p:attrName>
                                        </p:attrNameLst>
                                      </p:cBhvr>
                                      <p:to>
                                        <p:strVal val="visible"/>
                                      </p:to>
                                    </p:set>
                                    <p:animEffect transition="in" filter="wipe(down)">
                                      <p:cBhvr>
                                        <p:cTn id="999" dur="725">
                                          <p:stCondLst>
                                            <p:cond delay="0"/>
                                          </p:stCondLst>
                                        </p:cTn>
                                        <p:tgtEl>
                                          <p:spTgt spid="1346630"/>
                                        </p:tgtEl>
                                      </p:cBhvr>
                                    </p:animEffect>
                                    <p:anim calcmode="lin" valueType="num">
                                      <p:cBhvr>
                                        <p:cTn id="1000" dur="2278" tmFilter="0,0; 0.14,0.36; 0.43,0.73; 0.71,0.91; 1.0,1.0">
                                          <p:stCondLst>
                                            <p:cond delay="0"/>
                                          </p:stCondLst>
                                        </p:cTn>
                                        <p:tgtEl>
                                          <p:spTgt spid="1346630"/>
                                        </p:tgtEl>
                                        <p:attrNameLst>
                                          <p:attrName>ppt_x</p:attrName>
                                        </p:attrNameLst>
                                      </p:cBhvr>
                                      <p:tavLst>
                                        <p:tav tm="0">
                                          <p:val>
                                            <p:strVal val="#ppt_x-0.25"/>
                                          </p:val>
                                        </p:tav>
                                        <p:tav tm="100000">
                                          <p:val>
                                            <p:strVal val="#ppt_x"/>
                                          </p:val>
                                        </p:tav>
                                      </p:tavLst>
                                    </p:anim>
                                    <p:anim calcmode="lin" valueType="num">
                                      <p:cBhvr>
                                        <p:cTn id="1001" dur="830" tmFilter="0.0,0.0; 0.25,0.07; 0.50,0.2; 0.75,0.467; 1.0,1.0">
                                          <p:stCondLst>
                                            <p:cond delay="0"/>
                                          </p:stCondLst>
                                        </p:cTn>
                                        <p:tgtEl>
                                          <p:spTgt spid="1346630"/>
                                        </p:tgtEl>
                                        <p:attrNameLst>
                                          <p:attrName>ppt_y</p:attrName>
                                        </p:attrNameLst>
                                      </p:cBhvr>
                                      <p:tavLst>
                                        <p:tav tm="0" fmla="#ppt_y-sin(pi*$)/3">
                                          <p:val>
                                            <p:fltVal val="0.5"/>
                                          </p:val>
                                        </p:tav>
                                        <p:tav tm="100000">
                                          <p:val>
                                            <p:fltVal val="1"/>
                                          </p:val>
                                        </p:tav>
                                      </p:tavLst>
                                    </p:anim>
                                    <p:anim calcmode="lin" valueType="num">
                                      <p:cBhvr>
                                        <p:cTn id="1002" dur="830" tmFilter="0, 0; 0.125,0.2665; 0.25,0.4; 0.375,0.465; 0.5,0.5;  0.625,0.535; 0.75,0.6; 0.875,0.7335; 1,1">
                                          <p:stCondLst>
                                            <p:cond delay="830"/>
                                          </p:stCondLst>
                                        </p:cTn>
                                        <p:tgtEl>
                                          <p:spTgt spid="1346630"/>
                                        </p:tgtEl>
                                        <p:attrNameLst>
                                          <p:attrName>ppt_y</p:attrName>
                                        </p:attrNameLst>
                                      </p:cBhvr>
                                      <p:tavLst>
                                        <p:tav tm="0" fmla="#ppt_y-sin(pi*$)/9">
                                          <p:val>
                                            <p:fltVal val="0"/>
                                          </p:val>
                                        </p:tav>
                                        <p:tav tm="100000">
                                          <p:val>
                                            <p:fltVal val="1"/>
                                          </p:val>
                                        </p:tav>
                                      </p:tavLst>
                                    </p:anim>
                                    <p:anim calcmode="lin" valueType="num">
                                      <p:cBhvr>
                                        <p:cTn id="1003" dur="415" tmFilter="0, 0; 0.125,0.2665; 0.25,0.4; 0.375,0.465; 0.5,0.5;  0.625,0.535; 0.75,0.6; 0.875,0.7335; 1,1">
                                          <p:stCondLst>
                                            <p:cond delay="1655"/>
                                          </p:stCondLst>
                                        </p:cTn>
                                        <p:tgtEl>
                                          <p:spTgt spid="1346630"/>
                                        </p:tgtEl>
                                        <p:attrNameLst>
                                          <p:attrName>ppt_y</p:attrName>
                                        </p:attrNameLst>
                                      </p:cBhvr>
                                      <p:tavLst>
                                        <p:tav tm="0" fmla="#ppt_y-sin(pi*$)/27">
                                          <p:val>
                                            <p:fltVal val="0"/>
                                          </p:val>
                                        </p:tav>
                                        <p:tav tm="100000">
                                          <p:val>
                                            <p:fltVal val="1"/>
                                          </p:val>
                                        </p:tav>
                                      </p:tavLst>
                                    </p:anim>
                                    <p:anim calcmode="lin" valueType="num">
                                      <p:cBhvr>
                                        <p:cTn id="1004" dur="205" tmFilter="0, 0; 0.125,0.2665; 0.25,0.4; 0.375,0.465; 0.5,0.5;  0.625,0.535; 0.75,0.6; 0.875,0.7335; 1,1">
                                          <p:stCondLst>
                                            <p:cond delay="2070"/>
                                          </p:stCondLst>
                                        </p:cTn>
                                        <p:tgtEl>
                                          <p:spTgt spid="1346630"/>
                                        </p:tgtEl>
                                        <p:attrNameLst>
                                          <p:attrName>ppt_y</p:attrName>
                                        </p:attrNameLst>
                                      </p:cBhvr>
                                      <p:tavLst>
                                        <p:tav tm="0" fmla="#ppt_y-sin(pi*$)/81">
                                          <p:val>
                                            <p:fltVal val="0"/>
                                          </p:val>
                                        </p:tav>
                                        <p:tav tm="100000">
                                          <p:val>
                                            <p:fltVal val="1"/>
                                          </p:val>
                                        </p:tav>
                                      </p:tavLst>
                                    </p:anim>
                                    <p:animScale>
                                      <p:cBhvr>
                                        <p:cTn id="1005" dur="32">
                                          <p:stCondLst>
                                            <p:cond delay="813"/>
                                          </p:stCondLst>
                                        </p:cTn>
                                        <p:tgtEl>
                                          <p:spTgt spid="1346630"/>
                                        </p:tgtEl>
                                      </p:cBhvr>
                                      <p:to x="100000" y="60000"/>
                                    </p:animScale>
                                    <p:animScale>
                                      <p:cBhvr>
                                        <p:cTn id="1006" dur="207" decel="50000">
                                          <p:stCondLst>
                                            <p:cond delay="845"/>
                                          </p:stCondLst>
                                        </p:cTn>
                                        <p:tgtEl>
                                          <p:spTgt spid="1346630"/>
                                        </p:tgtEl>
                                      </p:cBhvr>
                                      <p:to x="100000" y="100000"/>
                                    </p:animScale>
                                    <p:animScale>
                                      <p:cBhvr>
                                        <p:cTn id="1007" dur="32">
                                          <p:stCondLst>
                                            <p:cond delay="1640"/>
                                          </p:stCondLst>
                                        </p:cTn>
                                        <p:tgtEl>
                                          <p:spTgt spid="1346630"/>
                                        </p:tgtEl>
                                      </p:cBhvr>
                                      <p:to x="100000" y="80000"/>
                                    </p:animScale>
                                    <p:animScale>
                                      <p:cBhvr>
                                        <p:cTn id="1008" dur="207" decel="50000">
                                          <p:stCondLst>
                                            <p:cond delay="1673"/>
                                          </p:stCondLst>
                                        </p:cTn>
                                        <p:tgtEl>
                                          <p:spTgt spid="1346630"/>
                                        </p:tgtEl>
                                      </p:cBhvr>
                                      <p:to x="100000" y="100000"/>
                                    </p:animScale>
                                    <p:animScale>
                                      <p:cBhvr>
                                        <p:cTn id="1009" dur="32">
                                          <p:stCondLst>
                                            <p:cond delay="2053"/>
                                          </p:stCondLst>
                                        </p:cTn>
                                        <p:tgtEl>
                                          <p:spTgt spid="1346630"/>
                                        </p:tgtEl>
                                      </p:cBhvr>
                                      <p:to x="100000" y="90000"/>
                                    </p:animScale>
                                    <p:animScale>
                                      <p:cBhvr>
                                        <p:cTn id="1010" dur="207" decel="50000">
                                          <p:stCondLst>
                                            <p:cond delay="2085"/>
                                          </p:stCondLst>
                                        </p:cTn>
                                        <p:tgtEl>
                                          <p:spTgt spid="1346630"/>
                                        </p:tgtEl>
                                      </p:cBhvr>
                                      <p:to x="100000" y="100000"/>
                                    </p:animScale>
                                    <p:animScale>
                                      <p:cBhvr>
                                        <p:cTn id="1011" dur="32">
                                          <p:stCondLst>
                                            <p:cond delay="2260"/>
                                          </p:stCondLst>
                                        </p:cTn>
                                        <p:tgtEl>
                                          <p:spTgt spid="1346630"/>
                                        </p:tgtEl>
                                      </p:cBhvr>
                                      <p:to x="100000" y="95000"/>
                                    </p:animScale>
                                    <p:animScale>
                                      <p:cBhvr>
                                        <p:cTn id="1012" dur="207" decel="50000">
                                          <p:stCondLst>
                                            <p:cond delay="2293"/>
                                          </p:stCondLst>
                                        </p:cTn>
                                        <p:tgtEl>
                                          <p:spTgt spid="1346630"/>
                                        </p:tgtEl>
                                      </p:cBhvr>
                                      <p:to x="100000" y="100000"/>
                                    </p:animScale>
                                  </p:childTnLst>
                                </p:cTn>
                              </p:par>
                              <p:par>
                                <p:cTn id="1013" presetID="26" presetClass="entr" presetSubtype="0" fill="hold" grpId="0" nodeType="withEffect">
                                  <p:stCondLst>
                                    <p:cond delay="0"/>
                                  </p:stCondLst>
                                  <p:childTnLst>
                                    <p:set>
                                      <p:cBhvr>
                                        <p:cTn id="1014" dur="1" fill="hold">
                                          <p:stCondLst>
                                            <p:cond delay="0"/>
                                          </p:stCondLst>
                                        </p:cTn>
                                        <p:tgtEl>
                                          <p:spTgt spid="1346631"/>
                                        </p:tgtEl>
                                        <p:attrNameLst>
                                          <p:attrName>style.visibility</p:attrName>
                                        </p:attrNameLst>
                                      </p:cBhvr>
                                      <p:to>
                                        <p:strVal val="visible"/>
                                      </p:to>
                                    </p:set>
                                    <p:animEffect transition="in" filter="wipe(down)">
                                      <p:cBhvr>
                                        <p:cTn id="1015" dur="725">
                                          <p:stCondLst>
                                            <p:cond delay="0"/>
                                          </p:stCondLst>
                                        </p:cTn>
                                        <p:tgtEl>
                                          <p:spTgt spid="1346631"/>
                                        </p:tgtEl>
                                      </p:cBhvr>
                                    </p:animEffect>
                                    <p:anim calcmode="lin" valueType="num">
                                      <p:cBhvr>
                                        <p:cTn id="1016" dur="2278" tmFilter="0,0; 0.14,0.36; 0.43,0.73; 0.71,0.91; 1.0,1.0">
                                          <p:stCondLst>
                                            <p:cond delay="0"/>
                                          </p:stCondLst>
                                        </p:cTn>
                                        <p:tgtEl>
                                          <p:spTgt spid="1346631"/>
                                        </p:tgtEl>
                                        <p:attrNameLst>
                                          <p:attrName>ppt_x</p:attrName>
                                        </p:attrNameLst>
                                      </p:cBhvr>
                                      <p:tavLst>
                                        <p:tav tm="0">
                                          <p:val>
                                            <p:strVal val="#ppt_x-0.25"/>
                                          </p:val>
                                        </p:tav>
                                        <p:tav tm="100000">
                                          <p:val>
                                            <p:strVal val="#ppt_x"/>
                                          </p:val>
                                        </p:tav>
                                      </p:tavLst>
                                    </p:anim>
                                    <p:anim calcmode="lin" valueType="num">
                                      <p:cBhvr>
                                        <p:cTn id="1017" dur="830" tmFilter="0.0,0.0; 0.25,0.07; 0.50,0.2; 0.75,0.467; 1.0,1.0">
                                          <p:stCondLst>
                                            <p:cond delay="0"/>
                                          </p:stCondLst>
                                        </p:cTn>
                                        <p:tgtEl>
                                          <p:spTgt spid="1346631"/>
                                        </p:tgtEl>
                                        <p:attrNameLst>
                                          <p:attrName>ppt_y</p:attrName>
                                        </p:attrNameLst>
                                      </p:cBhvr>
                                      <p:tavLst>
                                        <p:tav tm="0" fmla="#ppt_y-sin(pi*$)/3">
                                          <p:val>
                                            <p:fltVal val="0.5"/>
                                          </p:val>
                                        </p:tav>
                                        <p:tav tm="100000">
                                          <p:val>
                                            <p:fltVal val="1"/>
                                          </p:val>
                                        </p:tav>
                                      </p:tavLst>
                                    </p:anim>
                                    <p:anim calcmode="lin" valueType="num">
                                      <p:cBhvr>
                                        <p:cTn id="1018" dur="830" tmFilter="0, 0; 0.125,0.2665; 0.25,0.4; 0.375,0.465; 0.5,0.5;  0.625,0.535; 0.75,0.6; 0.875,0.7335; 1,1">
                                          <p:stCondLst>
                                            <p:cond delay="830"/>
                                          </p:stCondLst>
                                        </p:cTn>
                                        <p:tgtEl>
                                          <p:spTgt spid="1346631"/>
                                        </p:tgtEl>
                                        <p:attrNameLst>
                                          <p:attrName>ppt_y</p:attrName>
                                        </p:attrNameLst>
                                      </p:cBhvr>
                                      <p:tavLst>
                                        <p:tav tm="0" fmla="#ppt_y-sin(pi*$)/9">
                                          <p:val>
                                            <p:fltVal val="0"/>
                                          </p:val>
                                        </p:tav>
                                        <p:tav tm="100000">
                                          <p:val>
                                            <p:fltVal val="1"/>
                                          </p:val>
                                        </p:tav>
                                      </p:tavLst>
                                    </p:anim>
                                    <p:anim calcmode="lin" valueType="num">
                                      <p:cBhvr>
                                        <p:cTn id="1019" dur="415" tmFilter="0, 0; 0.125,0.2665; 0.25,0.4; 0.375,0.465; 0.5,0.5;  0.625,0.535; 0.75,0.6; 0.875,0.7335; 1,1">
                                          <p:stCondLst>
                                            <p:cond delay="1655"/>
                                          </p:stCondLst>
                                        </p:cTn>
                                        <p:tgtEl>
                                          <p:spTgt spid="1346631"/>
                                        </p:tgtEl>
                                        <p:attrNameLst>
                                          <p:attrName>ppt_y</p:attrName>
                                        </p:attrNameLst>
                                      </p:cBhvr>
                                      <p:tavLst>
                                        <p:tav tm="0" fmla="#ppt_y-sin(pi*$)/27">
                                          <p:val>
                                            <p:fltVal val="0"/>
                                          </p:val>
                                        </p:tav>
                                        <p:tav tm="100000">
                                          <p:val>
                                            <p:fltVal val="1"/>
                                          </p:val>
                                        </p:tav>
                                      </p:tavLst>
                                    </p:anim>
                                    <p:anim calcmode="lin" valueType="num">
                                      <p:cBhvr>
                                        <p:cTn id="1020" dur="205" tmFilter="0, 0; 0.125,0.2665; 0.25,0.4; 0.375,0.465; 0.5,0.5;  0.625,0.535; 0.75,0.6; 0.875,0.7335; 1,1">
                                          <p:stCondLst>
                                            <p:cond delay="2070"/>
                                          </p:stCondLst>
                                        </p:cTn>
                                        <p:tgtEl>
                                          <p:spTgt spid="1346631"/>
                                        </p:tgtEl>
                                        <p:attrNameLst>
                                          <p:attrName>ppt_y</p:attrName>
                                        </p:attrNameLst>
                                      </p:cBhvr>
                                      <p:tavLst>
                                        <p:tav tm="0" fmla="#ppt_y-sin(pi*$)/81">
                                          <p:val>
                                            <p:fltVal val="0"/>
                                          </p:val>
                                        </p:tav>
                                        <p:tav tm="100000">
                                          <p:val>
                                            <p:fltVal val="1"/>
                                          </p:val>
                                        </p:tav>
                                      </p:tavLst>
                                    </p:anim>
                                    <p:animScale>
                                      <p:cBhvr>
                                        <p:cTn id="1021" dur="32">
                                          <p:stCondLst>
                                            <p:cond delay="813"/>
                                          </p:stCondLst>
                                        </p:cTn>
                                        <p:tgtEl>
                                          <p:spTgt spid="1346631"/>
                                        </p:tgtEl>
                                      </p:cBhvr>
                                      <p:to x="100000" y="60000"/>
                                    </p:animScale>
                                    <p:animScale>
                                      <p:cBhvr>
                                        <p:cTn id="1022" dur="207" decel="50000">
                                          <p:stCondLst>
                                            <p:cond delay="845"/>
                                          </p:stCondLst>
                                        </p:cTn>
                                        <p:tgtEl>
                                          <p:spTgt spid="1346631"/>
                                        </p:tgtEl>
                                      </p:cBhvr>
                                      <p:to x="100000" y="100000"/>
                                    </p:animScale>
                                    <p:animScale>
                                      <p:cBhvr>
                                        <p:cTn id="1023" dur="32">
                                          <p:stCondLst>
                                            <p:cond delay="1640"/>
                                          </p:stCondLst>
                                        </p:cTn>
                                        <p:tgtEl>
                                          <p:spTgt spid="1346631"/>
                                        </p:tgtEl>
                                      </p:cBhvr>
                                      <p:to x="100000" y="80000"/>
                                    </p:animScale>
                                    <p:animScale>
                                      <p:cBhvr>
                                        <p:cTn id="1024" dur="207" decel="50000">
                                          <p:stCondLst>
                                            <p:cond delay="1673"/>
                                          </p:stCondLst>
                                        </p:cTn>
                                        <p:tgtEl>
                                          <p:spTgt spid="1346631"/>
                                        </p:tgtEl>
                                      </p:cBhvr>
                                      <p:to x="100000" y="100000"/>
                                    </p:animScale>
                                    <p:animScale>
                                      <p:cBhvr>
                                        <p:cTn id="1025" dur="32">
                                          <p:stCondLst>
                                            <p:cond delay="2053"/>
                                          </p:stCondLst>
                                        </p:cTn>
                                        <p:tgtEl>
                                          <p:spTgt spid="1346631"/>
                                        </p:tgtEl>
                                      </p:cBhvr>
                                      <p:to x="100000" y="90000"/>
                                    </p:animScale>
                                    <p:animScale>
                                      <p:cBhvr>
                                        <p:cTn id="1026" dur="207" decel="50000">
                                          <p:stCondLst>
                                            <p:cond delay="2085"/>
                                          </p:stCondLst>
                                        </p:cTn>
                                        <p:tgtEl>
                                          <p:spTgt spid="1346631"/>
                                        </p:tgtEl>
                                      </p:cBhvr>
                                      <p:to x="100000" y="100000"/>
                                    </p:animScale>
                                    <p:animScale>
                                      <p:cBhvr>
                                        <p:cTn id="1027" dur="32">
                                          <p:stCondLst>
                                            <p:cond delay="2260"/>
                                          </p:stCondLst>
                                        </p:cTn>
                                        <p:tgtEl>
                                          <p:spTgt spid="1346631"/>
                                        </p:tgtEl>
                                      </p:cBhvr>
                                      <p:to x="100000" y="95000"/>
                                    </p:animScale>
                                    <p:animScale>
                                      <p:cBhvr>
                                        <p:cTn id="1028" dur="207" decel="50000">
                                          <p:stCondLst>
                                            <p:cond delay="2293"/>
                                          </p:stCondLst>
                                        </p:cTn>
                                        <p:tgtEl>
                                          <p:spTgt spid="1346631"/>
                                        </p:tgtEl>
                                      </p:cBhvr>
                                      <p:to x="100000" y="100000"/>
                                    </p:animScale>
                                  </p:childTnLst>
                                </p:cTn>
                              </p:par>
                              <p:par>
                                <p:cTn id="1029" presetID="26" presetClass="entr" presetSubtype="0" fill="hold" grpId="0" nodeType="withEffect">
                                  <p:stCondLst>
                                    <p:cond delay="0"/>
                                  </p:stCondLst>
                                  <p:childTnLst>
                                    <p:set>
                                      <p:cBhvr>
                                        <p:cTn id="1030" dur="1" fill="hold">
                                          <p:stCondLst>
                                            <p:cond delay="0"/>
                                          </p:stCondLst>
                                        </p:cTn>
                                        <p:tgtEl>
                                          <p:spTgt spid="1346632"/>
                                        </p:tgtEl>
                                        <p:attrNameLst>
                                          <p:attrName>style.visibility</p:attrName>
                                        </p:attrNameLst>
                                      </p:cBhvr>
                                      <p:to>
                                        <p:strVal val="visible"/>
                                      </p:to>
                                    </p:set>
                                    <p:animEffect transition="in" filter="wipe(down)">
                                      <p:cBhvr>
                                        <p:cTn id="1031" dur="725">
                                          <p:stCondLst>
                                            <p:cond delay="0"/>
                                          </p:stCondLst>
                                        </p:cTn>
                                        <p:tgtEl>
                                          <p:spTgt spid="1346632"/>
                                        </p:tgtEl>
                                      </p:cBhvr>
                                    </p:animEffect>
                                    <p:anim calcmode="lin" valueType="num">
                                      <p:cBhvr>
                                        <p:cTn id="1032" dur="2278" tmFilter="0,0; 0.14,0.36; 0.43,0.73; 0.71,0.91; 1.0,1.0">
                                          <p:stCondLst>
                                            <p:cond delay="0"/>
                                          </p:stCondLst>
                                        </p:cTn>
                                        <p:tgtEl>
                                          <p:spTgt spid="1346632"/>
                                        </p:tgtEl>
                                        <p:attrNameLst>
                                          <p:attrName>ppt_x</p:attrName>
                                        </p:attrNameLst>
                                      </p:cBhvr>
                                      <p:tavLst>
                                        <p:tav tm="0">
                                          <p:val>
                                            <p:strVal val="#ppt_x-0.25"/>
                                          </p:val>
                                        </p:tav>
                                        <p:tav tm="100000">
                                          <p:val>
                                            <p:strVal val="#ppt_x"/>
                                          </p:val>
                                        </p:tav>
                                      </p:tavLst>
                                    </p:anim>
                                    <p:anim calcmode="lin" valueType="num">
                                      <p:cBhvr>
                                        <p:cTn id="1033" dur="830" tmFilter="0.0,0.0; 0.25,0.07; 0.50,0.2; 0.75,0.467; 1.0,1.0">
                                          <p:stCondLst>
                                            <p:cond delay="0"/>
                                          </p:stCondLst>
                                        </p:cTn>
                                        <p:tgtEl>
                                          <p:spTgt spid="1346632"/>
                                        </p:tgtEl>
                                        <p:attrNameLst>
                                          <p:attrName>ppt_y</p:attrName>
                                        </p:attrNameLst>
                                      </p:cBhvr>
                                      <p:tavLst>
                                        <p:tav tm="0" fmla="#ppt_y-sin(pi*$)/3">
                                          <p:val>
                                            <p:fltVal val="0.5"/>
                                          </p:val>
                                        </p:tav>
                                        <p:tav tm="100000">
                                          <p:val>
                                            <p:fltVal val="1"/>
                                          </p:val>
                                        </p:tav>
                                      </p:tavLst>
                                    </p:anim>
                                    <p:anim calcmode="lin" valueType="num">
                                      <p:cBhvr>
                                        <p:cTn id="1034" dur="830" tmFilter="0, 0; 0.125,0.2665; 0.25,0.4; 0.375,0.465; 0.5,0.5;  0.625,0.535; 0.75,0.6; 0.875,0.7335; 1,1">
                                          <p:stCondLst>
                                            <p:cond delay="830"/>
                                          </p:stCondLst>
                                        </p:cTn>
                                        <p:tgtEl>
                                          <p:spTgt spid="1346632"/>
                                        </p:tgtEl>
                                        <p:attrNameLst>
                                          <p:attrName>ppt_y</p:attrName>
                                        </p:attrNameLst>
                                      </p:cBhvr>
                                      <p:tavLst>
                                        <p:tav tm="0" fmla="#ppt_y-sin(pi*$)/9">
                                          <p:val>
                                            <p:fltVal val="0"/>
                                          </p:val>
                                        </p:tav>
                                        <p:tav tm="100000">
                                          <p:val>
                                            <p:fltVal val="1"/>
                                          </p:val>
                                        </p:tav>
                                      </p:tavLst>
                                    </p:anim>
                                    <p:anim calcmode="lin" valueType="num">
                                      <p:cBhvr>
                                        <p:cTn id="1035" dur="415" tmFilter="0, 0; 0.125,0.2665; 0.25,0.4; 0.375,0.465; 0.5,0.5;  0.625,0.535; 0.75,0.6; 0.875,0.7335; 1,1">
                                          <p:stCondLst>
                                            <p:cond delay="1655"/>
                                          </p:stCondLst>
                                        </p:cTn>
                                        <p:tgtEl>
                                          <p:spTgt spid="1346632"/>
                                        </p:tgtEl>
                                        <p:attrNameLst>
                                          <p:attrName>ppt_y</p:attrName>
                                        </p:attrNameLst>
                                      </p:cBhvr>
                                      <p:tavLst>
                                        <p:tav tm="0" fmla="#ppt_y-sin(pi*$)/27">
                                          <p:val>
                                            <p:fltVal val="0"/>
                                          </p:val>
                                        </p:tav>
                                        <p:tav tm="100000">
                                          <p:val>
                                            <p:fltVal val="1"/>
                                          </p:val>
                                        </p:tav>
                                      </p:tavLst>
                                    </p:anim>
                                    <p:anim calcmode="lin" valueType="num">
                                      <p:cBhvr>
                                        <p:cTn id="1036" dur="205" tmFilter="0, 0; 0.125,0.2665; 0.25,0.4; 0.375,0.465; 0.5,0.5;  0.625,0.535; 0.75,0.6; 0.875,0.7335; 1,1">
                                          <p:stCondLst>
                                            <p:cond delay="2070"/>
                                          </p:stCondLst>
                                        </p:cTn>
                                        <p:tgtEl>
                                          <p:spTgt spid="1346632"/>
                                        </p:tgtEl>
                                        <p:attrNameLst>
                                          <p:attrName>ppt_y</p:attrName>
                                        </p:attrNameLst>
                                      </p:cBhvr>
                                      <p:tavLst>
                                        <p:tav tm="0" fmla="#ppt_y-sin(pi*$)/81">
                                          <p:val>
                                            <p:fltVal val="0"/>
                                          </p:val>
                                        </p:tav>
                                        <p:tav tm="100000">
                                          <p:val>
                                            <p:fltVal val="1"/>
                                          </p:val>
                                        </p:tav>
                                      </p:tavLst>
                                    </p:anim>
                                    <p:animScale>
                                      <p:cBhvr>
                                        <p:cTn id="1037" dur="32">
                                          <p:stCondLst>
                                            <p:cond delay="813"/>
                                          </p:stCondLst>
                                        </p:cTn>
                                        <p:tgtEl>
                                          <p:spTgt spid="1346632"/>
                                        </p:tgtEl>
                                      </p:cBhvr>
                                      <p:to x="100000" y="60000"/>
                                    </p:animScale>
                                    <p:animScale>
                                      <p:cBhvr>
                                        <p:cTn id="1038" dur="207" decel="50000">
                                          <p:stCondLst>
                                            <p:cond delay="845"/>
                                          </p:stCondLst>
                                        </p:cTn>
                                        <p:tgtEl>
                                          <p:spTgt spid="1346632"/>
                                        </p:tgtEl>
                                      </p:cBhvr>
                                      <p:to x="100000" y="100000"/>
                                    </p:animScale>
                                    <p:animScale>
                                      <p:cBhvr>
                                        <p:cTn id="1039" dur="32">
                                          <p:stCondLst>
                                            <p:cond delay="1640"/>
                                          </p:stCondLst>
                                        </p:cTn>
                                        <p:tgtEl>
                                          <p:spTgt spid="1346632"/>
                                        </p:tgtEl>
                                      </p:cBhvr>
                                      <p:to x="100000" y="80000"/>
                                    </p:animScale>
                                    <p:animScale>
                                      <p:cBhvr>
                                        <p:cTn id="1040" dur="207" decel="50000">
                                          <p:stCondLst>
                                            <p:cond delay="1673"/>
                                          </p:stCondLst>
                                        </p:cTn>
                                        <p:tgtEl>
                                          <p:spTgt spid="1346632"/>
                                        </p:tgtEl>
                                      </p:cBhvr>
                                      <p:to x="100000" y="100000"/>
                                    </p:animScale>
                                    <p:animScale>
                                      <p:cBhvr>
                                        <p:cTn id="1041" dur="32">
                                          <p:stCondLst>
                                            <p:cond delay="2053"/>
                                          </p:stCondLst>
                                        </p:cTn>
                                        <p:tgtEl>
                                          <p:spTgt spid="1346632"/>
                                        </p:tgtEl>
                                      </p:cBhvr>
                                      <p:to x="100000" y="90000"/>
                                    </p:animScale>
                                    <p:animScale>
                                      <p:cBhvr>
                                        <p:cTn id="1042" dur="207" decel="50000">
                                          <p:stCondLst>
                                            <p:cond delay="2085"/>
                                          </p:stCondLst>
                                        </p:cTn>
                                        <p:tgtEl>
                                          <p:spTgt spid="1346632"/>
                                        </p:tgtEl>
                                      </p:cBhvr>
                                      <p:to x="100000" y="100000"/>
                                    </p:animScale>
                                    <p:animScale>
                                      <p:cBhvr>
                                        <p:cTn id="1043" dur="32">
                                          <p:stCondLst>
                                            <p:cond delay="2260"/>
                                          </p:stCondLst>
                                        </p:cTn>
                                        <p:tgtEl>
                                          <p:spTgt spid="1346632"/>
                                        </p:tgtEl>
                                      </p:cBhvr>
                                      <p:to x="100000" y="95000"/>
                                    </p:animScale>
                                    <p:animScale>
                                      <p:cBhvr>
                                        <p:cTn id="1044" dur="207" decel="50000">
                                          <p:stCondLst>
                                            <p:cond delay="2293"/>
                                          </p:stCondLst>
                                        </p:cTn>
                                        <p:tgtEl>
                                          <p:spTgt spid="1346632"/>
                                        </p:tgtEl>
                                      </p:cBhvr>
                                      <p:to x="100000" y="100000"/>
                                    </p:animScale>
                                  </p:childTnLst>
                                </p:cTn>
                              </p:par>
                              <p:par>
                                <p:cTn id="1045" presetID="26" presetClass="entr" presetSubtype="0" fill="hold" grpId="0" nodeType="withEffect">
                                  <p:stCondLst>
                                    <p:cond delay="0"/>
                                  </p:stCondLst>
                                  <p:childTnLst>
                                    <p:set>
                                      <p:cBhvr>
                                        <p:cTn id="1046" dur="1" fill="hold">
                                          <p:stCondLst>
                                            <p:cond delay="0"/>
                                          </p:stCondLst>
                                        </p:cTn>
                                        <p:tgtEl>
                                          <p:spTgt spid="1346633"/>
                                        </p:tgtEl>
                                        <p:attrNameLst>
                                          <p:attrName>style.visibility</p:attrName>
                                        </p:attrNameLst>
                                      </p:cBhvr>
                                      <p:to>
                                        <p:strVal val="visible"/>
                                      </p:to>
                                    </p:set>
                                    <p:animEffect transition="in" filter="wipe(down)">
                                      <p:cBhvr>
                                        <p:cTn id="1047" dur="725">
                                          <p:stCondLst>
                                            <p:cond delay="0"/>
                                          </p:stCondLst>
                                        </p:cTn>
                                        <p:tgtEl>
                                          <p:spTgt spid="1346633"/>
                                        </p:tgtEl>
                                      </p:cBhvr>
                                    </p:animEffect>
                                    <p:anim calcmode="lin" valueType="num">
                                      <p:cBhvr>
                                        <p:cTn id="1048" dur="2278" tmFilter="0,0; 0.14,0.36; 0.43,0.73; 0.71,0.91; 1.0,1.0">
                                          <p:stCondLst>
                                            <p:cond delay="0"/>
                                          </p:stCondLst>
                                        </p:cTn>
                                        <p:tgtEl>
                                          <p:spTgt spid="1346633"/>
                                        </p:tgtEl>
                                        <p:attrNameLst>
                                          <p:attrName>ppt_x</p:attrName>
                                        </p:attrNameLst>
                                      </p:cBhvr>
                                      <p:tavLst>
                                        <p:tav tm="0">
                                          <p:val>
                                            <p:strVal val="#ppt_x-0.25"/>
                                          </p:val>
                                        </p:tav>
                                        <p:tav tm="100000">
                                          <p:val>
                                            <p:strVal val="#ppt_x"/>
                                          </p:val>
                                        </p:tav>
                                      </p:tavLst>
                                    </p:anim>
                                    <p:anim calcmode="lin" valueType="num">
                                      <p:cBhvr>
                                        <p:cTn id="1049" dur="830" tmFilter="0.0,0.0; 0.25,0.07; 0.50,0.2; 0.75,0.467; 1.0,1.0">
                                          <p:stCondLst>
                                            <p:cond delay="0"/>
                                          </p:stCondLst>
                                        </p:cTn>
                                        <p:tgtEl>
                                          <p:spTgt spid="1346633"/>
                                        </p:tgtEl>
                                        <p:attrNameLst>
                                          <p:attrName>ppt_y</p:attrName>
                                        </p:attrNameLst>
                                      </p:cBhvr>
                                      <p:tavLst>
                                        <p:tav tm="0" fmla="#ppt_y-sin(pi*$)/3">
                                          <p:val>
                                            <p:fltVal val="0.5"/>
                                          </p:val>
                                        </p:tav>
                                        <p:tav tm="100000">
                                          <p:val>
                                            <p:fltVal val="1"/>
                                          </p:val>
                                        </p:tav>
                                      </p:tavLst>
                                    </p:anim>
                                    <p:anim calcmode="lin" valueType="num">
                                      <p:cBhvr>
                                        <p:cTn id="1050" dur="830" tmFilter="0, 0; 0.125,0.2665; 0.25,0.4; 0.375,0.465; 0.5,0.5;  0.625,0.535; 0.75,0.6; 0.875,0.7335; 1,1">
                                          <p:stCondLst>
                                            <p:cond delay="830"/>
                                          </p:stCondLst>
                                        </p:cTn>
                                        <p:tgtEl>
                                          <p:spTgt spid="1346633"/>
                                        </p:tgtEl>
                                        <p:attrNameLst>
                                          <p:attrName>ppt_y</p:attrName>
                                        </p:attrNameLst>
                                      </p:cBhvr>
                                      <p:tavLst>
                                        <p:tav tm="0" fmla="#ppt_y-sin(pi*$)/9">
                                          <p:val>
                                            <p:fltVal val="0"/>
                                          </p:val>
                                        </p:tav>
                                        <p:tav tm="100000">
                                          <p:val>
                                            <p:fltVal val="1"/>
                                          </p:val>
                                        </p:tav>
                                      </p:tavLst>
                                    </p:anim>
                                    <p:anim calcmode="lin" valueType="num">
                                      <p:cBhvr>
                                        <p:cTn id="1051" dur="415" tmFilter="0, 0; 0.125,0.2665; 0.25,0.4; 0.375,0.465; 0.5,0.5;  0.625,0.535; 0.75,0.6; 0.875,0.7335; 1,1">
                                          <p:stCondLst>
                                            <p:cond delay="1655"/>
                                          </p:stCondLst>
                                        </p:cTn>
                                        <p:tgtEl>
                                          <p:spTgt spid="1346633"/>
                                        </p:tgtEl>
                                        <p:attrNameLst>
                                          <p:attrName>ppt_y</p:attrName>
                                        </p:attrNameLst>
                                      </p:cBhvr>
                                      <p:tavLst>
                                        <p:tav tm="0" fmla="#ppt_y-sin(pi*$)/27">
                                          <p:val>
                                            <p:fltVal val="0"/>
                                          </p:val>
                                        </p:tav>
                                        <p:tav tm="100000">
                                          <p:val>
                                            <p:fltVal val="1"/>
                                          </p:val>
                                        </p:tav>
                                      </p:tavLst>
                                    </p:anim>
                                    <p:anim calcmode="lin" valueType="num">
                                      <p:cBhvr>
                                        <p:cTn id="1052" dur="205" tmFilter="0, 0; 0.125,0.2665; 0.25,0.4; 0.375,0.465; 0.5,0.5;  0.625,0.535; 0.75,0.6; 0.875,0.7335; 1,1">
                                          <p:stCondLst>
                                            <p:cond delay="2070"/>
                                          </p:stCondLst>
                                        </p:cTn>
                                        <p:tgtEl>
                                          <p:spTgt spid="1346633"/>
                                        </p:tgtEl>
                                        <p:attrNameLst>
                                          <p:attrName>ppt_y</p:attrName>
                                        </p:attrNameLst>
                                      </p:cBhvr>
                                      <p:tavLst>
                                        <p:tav tm="0" fmla="#ppt_y-sin(pi*$)/81">
                                          <p:val>
                                            <p:fltVal val="0"/>
                                          </p:val>
                                        </p:tav>
                                        <p:tav tm="100000">
                                          <p:val>
                                            <p:fltVal val="1"/>
                                          </p:val>
                                        </p:tav>
                                      </p:tavLst>
                                    </p:anim>
                                    <p:animScale>
                                      <p:cBhvr>
                                        <p:cTn id="1053" dur="32">
                                          <p:stCondLst>
                                            <p:cond delay="813"/>
                                          </p:stCondLst>
                                        </p:cTn>
                                        <p:tgtEl>
                                          <p:spTgt spid="1346633"/>
                                        </p:tgtEl>
                                      </p:cBhvr>
                                      <p:to x="100000" y="60000"/>
                                    </p:animScale>
                                    <p:animScale>
                                      <p:cBhvr>
                                        <p:cTn id="1054" dur="207" decel="50000">
                                          <p:stCondLst>
                                            <p:cond delay="845"/>
                                          </p:stCondLst>
                                        </p:cTn>
                                        <p:tgtEl>
                                          <p:spTgt spid="1346633"/>
                                        </p:tgtEl>
                                      </p:cBhvr>
                                      <p:to x="100000" y="100000"/>
                                    </p:animScale>
                                    <p:animScale>
                                      <p:cBhvr>
                                        <p:cTn id="1055" dur="32">
                                          <p:stCondLst>
                                            <p:cond delay="1640"/>
                                          </p:stCondLst>
                                        </p:cTn>
                                        <p:tgtEl>
                                          <p:spTgt spid="1346633"/>
                                        </p:tgtEl>
                                      </p:cBhvr>
                                      <p:to x="100000" y="80000"/>
                                    </p:animScale>
                                    <p:animScale>
                                      <p:cBhvr>
                                        <p:cTn id="1056" dur="207" decel="50000">
                                          <p:stCondLst>
                                            <p:cond delay="1673"/>
                                          </p:stCondLst>
                                        </p:cTn>
                                        <p:tgtEl>
                                          <p:spTgt spid="1346633"/>
                                        </p:tgtEl>
                                      </p:cBhvr>
                                      <p:to x="100000" y="100000"/>
                                    </p:animScale>
                                    <p:animScale>
                                      <p:cBhvr>
                                        <p:cTn id="1057" dur="32">
                                          <p:stCondLst>
                                            <p:cond delay="2053"/>
                                          </p:stCondLst>
                                        </p:cTn>
                                        <p:tgtEl>
                                          <p:spTgt spid="1346633"/>
                                        </p:tgtEl>
                                      </p:cBhvr>
                                      <p:to x="100000" y="90000"/>
                                    </p:animScale>
                                    <p:animScale>
                                      <p:cBhvr>
                                        <p:cTn id="1058" dur="207" decel="50000">
                                          <p:stCondLst>
                                            <p:cond delay="2085"/>
                                          </p:stCondLst>
                                        </p:cTn>
                                        <p:tgtEl>
                                          <p:spTgt spid="1346633"/>
                                        </p:tgtEl>
                                      </p:cBhvr>
                                      <p:to x="100000" y="100000"/>
                                    </p:animScale>
                                    <p:animScale>
                                      <p:cBhvr>
                                        <p:cTn id="1059" dur="32">
                                          <p:stCondLst>
                                            <p:cond delay="2260"/>
                                          </p:stCondLst>
                                        </p:cTn>
                                        <p:tgtEl>
                                          <p:spTgt spid="1346633"/>
                                        </p:tgtEl>
                                      </p:cBhvr>
                                      <p:to x="100000" y="95000"/>
                                    </p:animScale>
                                    <p:animScale>
                                      <p:cBhvr>
                                        <p:cTn id="1060" dur="207" decel="50000">
                                          <p:stCondLst>
                                            <p:cond delay="2293"/>
                                          </p:stCondLst>
                                        </p:cTn>
                                        <p:tgtEl>
                                          <p:spTgt spid="1346633"/>
                                        </p:tgtEl>
                                      </p:cBhvr>
                                      <p:to x="100000" y="100000"/>
                                    </p:animScale>
                                  </p:childTnLst>
                                </p:cTn>
                              </p:par>
                              <p:par>
                                <p:cTn id="1061" presetID="26" presetClass="entr" presetSubtype="0" fill="hold" grpId="0" nodeType="withEffect">
                                  <p:stCondLst>
                                    <p:cond delay="0"/>
                                  </p:stCondLst>
                                  <p:childTnLst>
                                    <p:set>
                                      <p:cBhvr>
                                        <p:cTn id="1062" dur="1" fill="hold">
                                          <p:stCondLst>
                                            <p:cond delay="0"/>
                                          </p:stCondLst>
                                        </p:cTn>
                                        <p:tgtEl>
                                          <p:spTgt spid="1346634"/>
                                        </p:tgtEl>
                                        <p:attrNameLst>
                                          <p:attrName>style.visibility</p:attrName>
                                        </p:attrNameLst>
                                      </p:cBhvr>
                                      <p:to>
                                        <p:strVal val="visible"/>
                                      </p:to>
                                    </p:set>
                                    <p:animEffect transition="in" filter="wipe(down)">
                                      <p:cBhvr>
                                        <p:cTn id="1063" dur="725">
                                          <p:stCondLst>
                                            <p:cond delay="0"/>
                                          </p:stCondLst>
                                        </p:cTn>
                                        <p:tgtEl>
                                          <p:spTgt spid="1346634"/>
                                        </p:tgtEl>
                                      </p:cBhvr>
                                    </p:animEffect>
                                    <p:anim calcmode="lin" valueType="num">
                                      <p:cBhvr>
                                        <p:cTn id="1064" dur="2278" tmFilter="0,0; 0.14,0.36; 0.43,0.73; 0.71,0.91; 1.0,1.0">
                                          <p:stCondLst>
                                            <p:cond delay="0"/>
                                          </p:stCondLst>
                                        </p:cTn>
                                        <p:tgtEl>
                                          <p:spTgt spid="1346634"/>
                                        </p:tgtEl>
                                        <p:attrNameLst>
                                          <p:attrName>ppt_x</p:attrName>
                                        </p:attrNameLst>
                                      </p:cBhvr>
                                      <p:tavLst>
                                        <p:tav tm="0">
                                          <p:val>
                                            <p:strVal val="#ppt_x-0.25"/>
                                          </p:val>
                                        </p:tav>
                                        <p:tav tm="100000">
                                          <p:val>
                                            <p:strVal val="#ppt_x"/>
                                          </p:val>
                                        </p:tav>
                                      </p:tavLst>
                                    </p:anim>
                                    <p:anim calcmode="lin" valueType="num">
                                      <p:cBhvr>
                                        <p:cTn id="1065" dur="830" tmFilter="0.0,0.0; 0.25,0.07; 0.50,0.2; 0.75,0.467; 1.0,1.0">
                                          <p:stCondLst>
                                            <p:cond delay="0"/>
                                          </p:stCondLst>
                                        </p:cTn>
                                        <p:tgtEl>
                                          <p:spTgt spid="1346634"/>
                                        </p:tgtEl>
                                        <p:attrNameLst>
                                          <p:attrName>ppt_y</p:attrName>
                                        </p:attrNameLst>
                                      </p:cBhvr>
                                      <p:tavLst>
                                        <p:tav tm="0" fmla="#ppt_y-sin(pi*$)/3">
                                          <p:val>
                                            <p:fltVal val="0.5"/>
                                          </p:val>
                                        </p:tav>
                                        <p:tav tm="100000">
                                          <p:val>
                                            <p:fltVal val="1"/>
                                          </p:val>
                                        </p:tav>
                                      </p:tavLst>
                                    </p:anim>
                                    <p:anim calcmode="lin" valueType="num">
                                      <p:cBhvr>
                                        <p:cTn id="1066" dur="830" tmFilter="0, 0; 0.125,0.2665; 0.25,0.4; 0.375,0.465; 0.5,0.5;  0.625,0.535; 0.75,0.6; 0.875,0.7335; 1,1">
                                          <p:stCondLst>
                                            <p:cond delay="830"/>
                                          </p:stCondLst>
                                        </p:cTn>
                                        <p:tgtEl>
                                          <p:spTgt spid="1346634"/>
                                        </p:tgtEl>
                                        <p:attrNameLst>
                                          <p:attrName>ppt_y</p:attrName>
                                        </p:attrNameLst>
                                      </p:cBhvr>
                                      <p:tavLst>
                                        <p:tav tm="0" fmla="#ppt_y-sin(pi*$)/9">
                                          <p:val>
                                            <p:fltVal val="0"/>
                                          </p:val>
                                        </p:tav>
                                        <p:tav tm="100000">
                                          <p:val>
                                            <p:fltVal val="1"/>
                                          </p:val>
                                        </p:tav>
                                      </p:tavLst>
                                    </p:anim>
                                    <p:anim calcmode="lin" valueType="num">
                                      <p:cBhvr>
                                        <p:cTn id="1067" dur="415" tmFilter="0, 0; 0.125,0.2665; 0.25,0.4; 0.375,0.465; 0.5,0.5;  0.625,0.535; 0.75,0.6; 0.875,0.7335; 1,1">
                                          <p:stCondLst>
                                            <p:cond delay="1655"/>
                                          </p:stCondLst>
                                        </p:cTn>
                                        <p:tgtEl>
                                          <p:spTgt spid="1346634"/>
                                        </p:tgtEl>
                                        <p:attrNameLst>
                                          <p:attrName>ppt_y</p:attrName>
                                        </p:attrNameLst>
                                      </p:cBhvr>
                                      <p:tavLst>
                                        <p:tav tm="0" fmla="#ppt_y-sin(pi*$)/27">
                                          <p:val>
                                            <p:fltVal val="0"/>
                                          </p:val>
                                        </p:tav>
                                        <p:tav tm="100000">
                                          <p:val>
                                            <p:fltVal val="1"/>
                                          </p:val>
                                        </p:tav>
                                      </p:tavLst>
                                    </p:anim>
                                    <p:anim calcmode="lin" valueType="num">
                                      <p:cBhvr>
                                        <p:cTn id="1068" dur="205" tmFilter="0, 0; 0.125,0.2665; 0.25,0.4; 0.375,0.465; 0.5,0.5;  0.625,0.535; 0.75,0.6; 0.875,0.7335; 1,1">
                                          <p:stCondLst>
                                            <p:cond delay="2070"/>
                                          </p:stCondLst>
                                        </p:cTn>
                                        <p:tgtEl>
                                          <p:spTgt spid="1346634"/>
                                        </p:tgtEl>
                                        <p:attrNameLst>
                                          <p:attrName>ppt_y</p:attrName>
                                        </p:attrNameLst>
                                      </p:cBhvr>
                                      <p:tavLst>
                                        <p:tav tm="0" fmla="#ppt_y-sin(pi*$)/81">
                                          <p:val>
                                            <p:fltVal val="0"/>
                                          </p:val>
                                        </p:tav>
                                        <p:tav tm="100000">
                                          <p:val>
                                            <p:fltVal val="1"/>
                                          </p:val>
                                        </p:tav>
                                      </p:tavLst>
                                    </p:anim>
                                    <p:animScale>
                                      <p:cBhvr>
                                        <p:cTn id="1069" dur="32">
                                          <p:stCondLst>
                                            <p:cond delay="813"/>
                                          </p:stCondLst>
                                        </p:cTn>
                                        <p:tgtEl>
                                          <p:spTgt spid="1346634"/>
                                        </p:tgtEl>
                                      </p:cBhvr>
                                      <p:to x="100000" y="60000"/>
                                    </p:animScale>
                                    <p:animScale>
                                      <p:cBhvr>
                                        <p:cTn id="1070" dur="207" decel="50000">
                                          <p:stCondLst>
                                            <p:cond delay="845"/>
                                          </p:stCondLst>
                                        </p:cTn>
                                        <p:tgtEl>
                                          <p:spTgt spid="1346634"/>
                                        </p:tgtEl>
                                      </p:cBhvr>
                                      <p:to x="100000" y="100000"/>
                                    </p:animScale>
                                    <p:animScale>
                                      <p:cBhvr>
                                        <p:cTn id="1071" dur="32">
                                          <p:stCondLst>
                                            <p:cond delay="1640"/>
                                          </p:stCondLst>
                                        </p:cTn>
                                        <p:tgtEl>
                                          <p:spTgt spid="1346634"/>
                                        </p:tgtEl>
                                      </p:cBhvr>
                                      <p:to x="100000" y="80000"/>
                                    </p:animScale>
                                    <p:animScale>
                                      <p:cBhvr>
                                        <p:cTn id="1072" dur="207" decel="50000">
                                          <p:stCondLst>
                                            <p:cond delay="1673"/>
                                          </p:stCondLst>
                                        </p:cTn>
                                        <p:tgtEl>
                                          <p:spTgt spid="1346634"/>
                                        </p:tgtEl>
                                      </p:cBhvr>
                                      <p:to x="100000" y="100000"/>
                                    </p:animScale>
                                    <p:animScale>
                                      <p:cBhvr>
                                        <p:cTn id="1073" dur="32">
                                          <p:stCondLst>
                                            <p:cond delay="2053"/>
                                          </p:stCondLst>
                                        </p:cTn>
                                        <p:tgtEl>
                                          <p:spTgt spid="1346634"/>
                                        </p:tgtEl>
                                      </p:cBhvr>
                                      <p:to x="100000" y="90000"/>
                                    </p:animScale>
                                    <p:animScale>
                                      <p:cBhvr>
                                        <p:cTn id="1074" dur="207" decel="50000">
                                          <p:stCondLst>
                                            <p:cond delay="2085"/>
                                          </p:stCondLst>
                                        </p:cTn>
                                        <p:tgtEl>
                                          <p:spTgt spid="1346634"/>
                                        </p:tgtEl>
                                      </p:cBhvr>
                                      <p:to x="100000" y="100000"/>
                                    </p:animScale>
                                    <p:animScale>
                                      <p:cBhvr>
                                        <p:cTn id="1075" dur="32">
                                          <p:stCondLst>
                                            <p:cond delay="2260"/>
                                          </p:stCondLst>
                                        </p:cTn>
                                        <p:tgtEl>
                                          <p:spTgt spid="1346634"/>
                                        </p:tgtEl>
                                      </p:cBhvr>
                                      <p:to x="100000" y="95000"/>
                                    </p:animScale>
                                    <p:animScale>
                                      <p:cBhvr>
                                        <p:cTn id="1076" dur="207" decel="50000">
                                          <p:stCondLst>
                                            <p:cond delay="2293"/>
                                          </p:stCondLst>
                                        </p:cTn>
                                        <p:tgtEl>
                                          <p:spTgt spid="1346634"/>
                                        </p:tgtEl>
                                      </p:cBhvr>
                                      <p:to x="100000" y="100000"/>
                                    </p:animScale>
                                  </p:childTnLst>
                                </p:cTn>
                              </p:par>
                              <p:par>
                                <p:cTn id="1077" presetID="26" presetClass="entr" presetSubtype="0" fill="hold" grpId="0" nodeType="withEffect">
                                  <p:stCondLst>
                                    <p:cond delay="0"/>
                                  </p:stCondLst>
                                  <p:childTnLst>
                                    <p:set>
                                      <p:cBhvr>
                                        <p:cTn id="1078" dur="1" fill="hold">
                                          <p:stCondLst>
                                            <p:cond delay="0"/>
                                          </p:stCondLst>
                                        </p:cTn>
                                        <p:tgtEl>
                                          <p:spTgt spid="1346635"/>
                                        </p:tgtEl>
                                        <p:attrNameLst>
                                          <p:attrName>style.visibility</p:attrName>
                                        </p:attrNameLst>
                                      </p:cBhvr>
                                      <p:to>
                                        <p:strVal val="visible"/>
                                      </p:to>
                                    </p:set>
                                    <p:animEffect transition="in" filter="wipe(down)">
                                      <p:cBhvr>
                                        <p:cTn id="1079" dur="725">
                                          <p:stCondLst>
                                            <p:cond delay="0"/>
                                          </p:stCondLst>
                                        </p:cTn>
                                        <p:tgtEl>
                                          <p:spTgt spid="1346635"/>
                                        </p:tgtEl>
                                      </p:cBhvr>
                                    </p:animEffect>
                                    <p:anim calcmode="lin" valueType="num">
                                      <p:cBhvr>
                                        <p:cTn id="1080" dur="2278" tmFilter="0,0; 0.14,0.36; 0.43,0.73; 0.71,0.91; 1.0,1.0">
                                          <p:stCondLst>
                                            <p:cond delay="0"/>
                                          </p:stCondLst>
                                        </p:cTn>
                                        <p:tgtEl>
                                          <p:spTgt spid="1346635"/>
                                        </p:tgtEl>
                                        <p:attrNameLst>
                                          <p:attrName>ppt_x</p:attrName>
                                        </p:attrNameLst>
                                      </p:cBhvr>
                                      <p:tavLst>
                                        <p:tav tm="0">
                                          <p:val>
                                            <p:strVal val="#ppt_x-0.25"/>
                                          </p:val>
                                        </p:tav>
                                        <p:tav tm="100000">
                                          <p:val>
                                            <p:strVal val="#ppt_x"/>
                                          </p:val>
                                        </p:tav>
                                      </p:tavLst>
                                    </p:anim>
                                    <p:anim calcmode="lin" valueType="num">
                                      <p:cBhvr>
                                        <p:cTn id="1081" dur="830" tmFilter="0.0,0.0; 0.25,0.07; 0.50,0.2; 0.75,0.467; 1.0,1.0">
                                          <p:stCondLst>
                                            <p:cond delay="0"/>
                                          </p:stCondLst>
                                        </p:cTn>
                                        <p:tgtEl>
                                          <p:spTgt spid="1346635"/>
                                        </p:tgtEl>
                                        <p:attrNameLst>
                                          <p:attrName>ppt_y</p:attrName>
                                        </p:attrNameLst>
                                      </p:cBhvr>
                                      <p:tavLst>
                                        <p:tav tm="0" fmla="#ppt_y-sin(pi*$)/3">
                                          <p:val>
                                            <p:fltVal val="0.5"/>
                                          </p:val>
                                        </p:tav>
                                        <p:tav tm="100000">
                                          <p:val>
                                            <p:fltVal val="1"/>
                                          </p:val>
                                        </p:tav>
                                      </p:tavLst>
                                    </p:anim>
                                    <p:anim calcmode="lin" valueType="num">
                                      <p:cBhvr>
                                        <p:cTn id="1082" dur="830" tmFilter="0, 0; 0.125,0.2665; 0.25,0.4; 0.375,0.465; 0.5,0.5;  0.625,0.535; 0.75,0.6; 0.875,0.7335; 1,1">
                                          <p:stCondLst>
                                            <p:cond delay="830"/>
                                          </p:stCondLst>
                                        </p:cTn>
                                        <p:tgtEl>
                                          <p:spTgt spid="1346635"/>
                                        </p:tgtEl>
                                        <p:attrNameLst>
                                          <p:attrName>ppt_y</p:attrName>
                                        </p:attrNameLst>
                                      </p:cBhvr>
                                      <p:tavLst>
                                        <p:tav tm="0" fmla="#ppt_y-sin(pi*$)/9">
                                          <p:val>
                                            <p:fltVal val="0"/>
                                          </p:val>
                                        </p:tav>
                                        <p:tav tm="100000">
                                          <p:val>
                                            <p:fltVal val="1"/>
                                          </p:val>
                                        </p:tav>
                                      </p:tavLst>
                                    </p:anim>
                                    <p:anim calcmode="lin" valueType="num">
                                      <p:cBhvr>
                                        <p:cTn id="1083" dur="415" tmFilter="0, 0; 0.125,0.2665; 0.25,0.4; 0.375,0.465; 0.5,0.5;  0.625,0.535; 0.75,0.6; 0.875,0.7335; 1,1">
                                          <p:stCondLst>
                                            <p:cond delay="1655"/>
                                          </p:stCondLst>
                                        </p:cTn>
                                        <p:tgtEl>
                                          <p:spTgt spid="1346635"/>
                                        </p:tgtEl>
                                        <p:attrNameLst>
                                          <p:attrName>ppt_y</p:attrName>
                                        </p:attrNameLst>
                                      </p:cBhvr>
                                      <p:tavLst>
                                        <p:tav tm="0" fmla="#ppt_y-sin(pi*$)/27">
                                          <p:val>
                                            <p:fltVal val="0"/>
                                          </p:val>
                                        </p:tav>
                                        <p:tav tm="100000">
                                          <p:val>
                                            <p:fltVal val="1"/>
                                          </p:val>
                                        </p:tav>
                                      </p:tavLst>
                                    </p:anim>
                                    <p:anim calcmode="lin" valueType="num">
                                      <p:cBhvr>
                                        <p:cTn id="1084" dur="205" tmFilter="0, 0; 0.125,0.2665; 0.25,0.4; 0.375,0.465; 0.5,0.5;  0.625,0.535; 0.75,0.6; 0.875,0.7335; 1,1">
                                          <p:stCondLst>
                                            <p:cond delay="2070"/>
                                          </p:stCondLst>
                                        </p:cTn>
                                        <p:tgtEl>
                                          <p:spTgt spid="1346635"/>
                                        </p:tgtEl>
                                        <p:attrNameLst>
                                          <p:attrName>ppt_y</p:attrName>
                                        </p:attrNameLst>
                                      </p:cBhvr>
                                      <p:tavLst>
                                        <p:tav tm="0" fmla="#ppt_y-sin(pi*$)/81">
                                          <p:val>
                                            <p:fltVal val="0"/>
                                          </p:val>
                                        </p:tav>
                                        <p:tav tm="100000">
                                          <p:val>
                                            <p:fltVal val="1"/>
                                          </p:val>
                                        </p:tav>
                                      </p:tavLst>
                                    </p:anim>
                                    <p:animScale>
                                      <p:cBhvr>
                                        <p:cTn id="1085" dur="32">
                                          <p:stCondLst>
                                            <p:cond delay="813"/>
                                          </p:stCondLst>
                                        </p:cTn>
                                        <p:tgtEl>
                                          <p:spTgt spid="1346635"/>
                                        </p:tgtEl>
                                      </p:cBhvr>
                                      <p:to x="100000" y="60000"/>
                                    </p:animScale>
                                    <p:animScale>
                                      <p:cBhvr>
                                        <p:cTn id="1086" dur="207" decel="50000">
                                          <p:stCondLst>
                                            <p:cond delay="845"/>
                                          </p:stCondLst>
                                        </p:cTn>
                                        <p:tgtEl>
                                          <p:spTgt spid="1346635"/>
                                        </p:tgtEl>
                                      </p:cBhvr>
                                      <p:to x="100000" y="100000"/>
                                    </p:animScale>
                                    <p:animScale>
                                      <p:cBhvr>
                                        <p:cTn id="1087" dur="32">
                                          <p:stCondLst>
                                            <p:cond delay="1640"/>
                                          </p:stCondLst>
                                        </p:cTn>
                                        <p:tgtEl>
                                          <p:spTgt spid="1346635"/>
                                        </p:tgtEl>
                                      </p:cBhvr>
                                      <p:to x="100000" y="80000"/>
                                    </p:animScale>
                                    <p:animScale>
                                      <p:cBhvr>
                                        <p:cTn id="1088" dur="207" decel="50000">
                                          <p:stCondLst>
                                            <p:cond delay="1673"/>
                                          </p:stCondLst>
                                        </p:cTn>
                                        <p:tgtEl>
                                          <p:spTgt spid="1346635"/>
                                        </p:tgtEl>
                                      </p:cBhvr>
                                      <p:to x="100000" y="100000"/>
                                    </p:animScale>
                                    <p:animScale>
                                      <p:cBhvr>
                                        <p:cTn id="1089" dur="32">
                                          <p:stCondLst>
                                            <p:cond delay="2053"/>
                                          </p:stCondLst>
                                        </p:cTn>
                                        <p:tgtEl>
                                          <p:spTgt spid="1346635"/>
                                        </p:tgtEl>
                                      </p:cBhvr>
                                      <p:to x="100000" y="90000"/>
                                    </p:animScale>
                                    <p:animScale>
                                      <p:cBhvr>
                                        <p:cTn id="1090" dur="207" decel="50000">
                                          <p:stCondLst>
                                            <p:cond delay="2085"/>
                                          </p:stCondLst>
                                        </p:cTn>
                                        <p:tgtEl>
                                          <p:spTgt spid="1346635"/>
                                        </p:tgtEl>
                                      </p:cBhvr>
                                      <p:to x="100000" y="100000"/>
                                    </p:animScale>
                                    <p:animScale>
                                      <p:cBhvr>
                                        <p:cTn id="1091" dur="32">
                                          <p:stCondLst>
                                            <p:cond delay="2260"/>
                                          </p:stCondLst>
                                        </p:cTn>
                                        <p:tgtEl>
                                          <p:spTgt spid="1346635"/>
                                        </p:tgtEl>
                                      </p:cBhvr>
                                      <p:to x="100000" y="95000"/>
                                    </p:animScale>
                                    <p:animScale>
                                      <p:cBhvr>
                                        <p:cTn id="1092" dur="207" decel="50000">
                                          <p:stCondLst>
                                            <p:cond delay="2293"/>
                                          </p:stCondLst>
                                        </p:cTn>
                                        <p:tgtEl>
                                          <p:spTgt spid="1346635"/>
                                        </p:tgtEl>
                                      </p:cBhvr>
                                      <p:to x="100000" y="100000"/>
                                    </p:animScale>
                                  </p:childTnLst>
                                </p:cTn>
                              </p:par>
                              <p:par>
                                <p:cTn id="1093" presetID="26" presetClass="entr" presetSubtype="0" fill="hold" grpId="0" nodeType="withEffect">
                                  <p:stCondLst>
                                    <p:cond delay="0"/>
                                  </p:stCondLst>
                                  <p:childTnLst>
                                    <p:set>
                                      <p:cBhvr>
                                        <p:cTn id="1094" dur="1" fill="hold">
                                          <p:stCondLst>
                                            <p:cond delay="0"/>
                                          </p:stCondLst>
                                        </p:cTn>
                                        <p:tgtEl>
                                          <p:spTgt spid="1346636"/>
                                        </p:tgtEl>
                                        <p:attrNameLst>
                                          <p:attrName>style.visibility</p:attrName>
                                        </p:attrNameLst>
                                      </p:cBhvr>
                                      <p:to>
                                        <p:strVal val="visible"/>
                                      </p:to>
                                    </p:set>
                                    <p:animEffect transition="in" filter="wipe(down)">
                                      <p:cBhvr>
                                        <p:cTn id="1095" dur="725">
                                          <p:stCondLst>
                                            <p:cond delay="0"/>
                                          </p:stCondLst>
                                        </p:cTn>
                                        <p:tgtEl>
                                          <p:spTgt spid="1346636"/>
                                        </p:tgtEl>
                                      </p:cBhvr>
                                    </p:animEffect>
                                    <p:anim calcmode="lin" valueType="num">
                                      <p:cBhvr>
                                        <p:cTn id="1096" dur="2278" tmFilter="0,0; 0.14,0.36; 0.43,0.73; 0.71,0.91; 1.0,1.0">
                                          <p:stCondLst>
                                            <p:cond delay="0"/>
                                          </p:stCondLst>
                                        </p:cTn>
                                        <p:tgtEl>
                                          <p:spTgt spid="1346636"/>
                                        </p:tgtEl>
                                        <p:attrNameLst>
                                          <p:attrName>ppt_x</p:attrName>
                                        </p:attrNameLst>
                                      </p:cBhvr>
                                      <p:tavLst>
                                        <p:tav tm="0">
                                          <p:val>
                                            <p:strVal val="#ppt_x-0.25"/>
                                          </p:val>
                                        </p:tav>
                                        <p:tav tm="100000">
                                          <p:val>
                                            <p:strVal val="#ppt_x"/>
                                          </p:val>
                                        </p:tav>
                                      </p:tavLst>
                                    </p:anim>
                                    <p:anim calcmode="lin" valueType="num">
                                      <p:cBhvr>
                                        <p:cTn id="1097" dur="830" tmFilter="0.0,0.0; 0.25,0.07; 0.50,0.2; 0.75,0.467; 1.0,1.0">
                                          <p:stCondLst>
                                            <p:cond delay="0"/>
                                          </p:stCondLst>
                                        </p:cTn>
                                        <p:tgtEl>
                                          <p:spTgt spid="1346636"/>
                                        </p:tgtEl>
                                        <p:attrNameLst>
                                          <p:attrName>ppt_y</p:attrName>
                                        </p:attrNameLst>
                                      </p:cBhvr>
                                      <p:tavLst>
                                        <p:tav tm="0" fmla="#ppt_y-sin(pi*$)/3">
                                          <p:val>
                                            <p:fltVal val="0.5"/>
                                          </p:val>
                                        </p:tav>
                                        <p:tav tm="100000">
                                          <p:val>
                                            <p:fltVal val="1"/>
                                          </p:val>
                                        </p:tav>
                                      </p:tavLst>
                                    </p:anim>
                                    <p:anim calcmode="lin" valueType="num">
                                      <p:cBhvr>
                                        <p:cTn id="1098" dur="830" tmFilter="0, 0; 0.125,0.2665; 0.25,0.4; 0.375,0.465; 0.5,0.5;  0.625,0.535; 0.75,0.6; 0.875,0.7335; 1,1">
                                          <p:stCondLst>
                                            <p:cond delay="830"/>
                                          </p:stCondLst>
                                        </p:cTn>
                                        <p:tgtEl>
                                          <p:spTgt spid="1346636"/>
                                        </p:tgtEl>
                                        <p:attrNameLst>
                                          <p:attrName>ppt_y</p:attrName>
                                        </p:attrNameLst>
                                      </p:cBhvr>
                                      <p:tavLst>
                                        <p:tav tm="0" fmla="#ppt_y-sin(pi*$)/9">
                                          <p:val>
                                            <p:fltVal val="0"/>
                                          </p:val>
                                        </p:tav>
                                        <p:tav tm="100000">
                                          <p:val>
                                            <p:fltVal val="1"/>
                                          </p:val>
                                        </p:tav>
                                      </p:tavLst>
                                    </p:anim>
                                    <p:anim calcmode="lin" valueType="num">
                                      <p:cBhvr>
                                        <p:cTn id="1099" dur="415" tmFilter="0, 0; 0.125,0.2665; 0.25,0.4; 0.375,0.465; 0.5,0.5;  0.625,0.535; 0.75,0.6; 0.875,0.7335; 1,1">
                                          <p:stCondLst>
                                            <p:cond delay="1655"/>
                                          </p:stCondLst>
                                        </p:cTn>
                                        <p:tgtEl>
                                          <p:spTgt spid="1346636"/>
                                        </p:tgtEl>
                                        <p:attrNameLst>
                                          <p:attrName>ppt_y</p:attrName>
                                        </p:attrNameLst>
                                      </p:cBhvr>
                                      <p:tavLst>
                                        <p:tav tm="0" fmla="#ppt_y-sin(pi*$)/27">
                                          <p:val>
                                            <p:fltVal val="0"/>
                                          </p:val>
                                        </p:tav>
                                        <p:tav tm="100000">
                                          <p:val>
                                            <p:fltVal val="1"/>
                                          </p:val>
                                        </p:tav>
                                      </p:tavLst>
                                    </p:anim>
                                    <p:anim calcmode="lin" valueType="num">
                                      <p:cBhvr>
                                        <p:cTn id="1100" dur="205" tmFilter="0, 0; 0.125,0.2665; 0.25,0.4; 0.375,0.465; 0.5,0.5;  0.625,0.535; 0.75,0.6; 0.875,0.7335; 1,1">
                                          <p:stCondLst>
                                            <p:cond delay="2070"/>
                                          </p:stCondLst>
                                        </p:cTn>
                                        <p:tgtEl>
                                          <p:spTgt spid="1346636"/>
                                        </p:tgtEl>
                                        <p:attrNameLst>
                                          <p:attrName>ppt_y</p:attrName>
                                        </p:attrNameLst>
                                      </p:cBhvr>
                                      <p:tavLst>
                                        <p:tav tm="0" fmla="#ppt_y-sin(pi*$)/81">
                                          <p:val>
                                            <p:fltVal val="0"/>
                                          </p:val>
                                        </p:tav>
                                        <p:tav tm="100000">
                                          <p:val>
                                            <p:fltVal val="1"/>
                                          </p:val>
                                        </p:tav>
                                      </p:tavLst>
                                    </p:anim>
                                    <p:animScale>
                                      <p:cBhvr>
                                        <p:cTn id="1101" dur="32">
                                          <p:stCondLst>
                                            <p:cond delay="813"/>
                                          </p:stCondLst>
                                        </p:cTn>
                                        <p:tgtEl>
                                          <p:spTgt spid="1346636"/>
                                        </p:tgtEl>
                                      </p:cBhvr>
                                      <p:to x="100000" y="60000"/>
                                    </p:animScale>
                                    <p:animScale>
                                      <p:cBhvr>
                                        <p:cTn id="1102" dur="207" decel="50000">
                                          <p:stCondLst>
                                            <p:cond delay="845"/>
                                          </p:stCondLst>
                                        </p:cTn>
                                        <p:tgtEl>
                                          <p:spTgt spid="1346636"/>
                                        </p:tgtEl>
                                      </p:cBhvr>
                                      <p:to x="100000" y="100000"/>
                                    </p:animScale>
                                    <p:animScale>
                                      <p:cBhvr>
                                        <p:cTn id="1103" dur="32">
                                          <p:stCondLst>
                                            <p:cond delay="1640"/>
                                          </p:stCondLst>
                                        </p:cTn>
                                        <p:tgtEl>
                                          <p:spTgt spid="1346636"/>
                                        </p:tgtEl>
                                      </p:cBhvr>
                                      <p:to x="100000" y="80000"/>
                                    </p:animScale>
                                    <p:animScale>
                                      <p:cBhvr>
                                        <p:cTn id="1104" dur="207" decel="50000">
                                          <p:stCondLst>
                                            <p:cond delay="1673"/>
                                          </p:stCondLst>
                                        </p:cTn>
                                        <p:tgtEl>
                                          <p:spTgt spid="1346636"/>
                                        </p:tgtEl>
                                      </p:cBhvr>
                                      <p:to x="100000" y="100000"/>
                                    </p:animScale>
                                    <p:animScale>
                                      <p:cBhvr>
                                        <p:cTn id="1105" dur="32">
                                          <p:stCondLst>
                                            <p:cond delay="2053"/>
                                          </p:stCondLst>
                                        </p:cTn>
                                        <p:tgtEl>
                                          <p:spTgt spid="1346636"/>
                                        </p:tgtEl>
                                      </p:cBhvr>
                                      <p:to x="100000" y="90000"/>
                                    </p:animScale>
                                    <p:animScale>
                                      <p:cBhvr>
                                        <p:cTn id="1106" dur="207" decel="50000">
                                          <p:stCondLst>
                                            <p:cond delay="2085"/>
                                          </p:stCondLst>
                                        </p:cTn>
                                        <p:tgtEl>
                                          <p:spTgt spid="1346636"/>
                                        </p:tgtEl>
                                      </p:cBhvr>
                                      <p:to x="100000" y="100000"/>
                                    </p:animScale>
                                    <p:animScale>
                                      <p:cBhvr>
                                        <p:cTn id="1107" dur="32">
                                          <p:stCondLst>
                                            <p:cond delay="2260"/>
                                          </p:stCondLst>
                                        </p:cTn>
                                        <p:tgtEl>
                                          <p:spTgt spid="1346636"/>
                                        </p:tgtEl>
                                      </p:cBhvr>
                                      <p:to x="100000" y="95000"/>
                                    </p:animScale>
                                    <p:animScale>
                                      <p:cBhvr>
                                        <p:cTn id="1108" dur="207" decel="50000">
                                          <p:stCondLst>
                                            <p:cond delay="2293"/>
                                          </p:stCondLst>
                                        </p:cTn>
                                        <p:tgtEl>
                                          <p:spTgt spid="1346636"/>
                                        </p:tgtEl>
                                      </p:cBhvr>
                                      <p:to x="100000" y="100000"/>
                                    </p:animScale>
                                  </p:childTnLst>
                                </p:cTn>
                              </p:par>
                              <p:par>
                                <p:cTn id="1109" presetID="26" presetClass="entr" presetSubtype="0" fill="hold" grpId="0" nodeType="withEffect">
                                  <p:stCondLst>
                                    <p:cond delay="0"/>
                                  </p:stCondLst>
                                  <p:childTnLst>
                                    <p:set>
                                      <p:cBhvr>
                                        <p:cTn id="1110" dur="1" fill="hold">
                                          <p:stCondLst>
                                            <p:cond delay="0"/>
                                          </p:stCondLst>
                                        </p:cTn>
                                        <p:tgtEl>
                                          <p:spTgt spid="1346637"/>
                                        </p:tgtEl>
                                        <p:attrNameLst>
                                          <p:attrName>style.visibility</p:attrName>
                                        </p:attrNameLst>
                                      </p:cBhvr>
                                      <p:to>
                                        <p:strVal val="visible"/>
                                      </p:to>
                                    </p:set>
                                    <p:animEffect transition="in" filter="wipe(down)">
                                      <p:cBhvr>
                                        <p:cTn id="1111" dur="725">
                                          <p:stCondLst>
                                            <p:cond delay="0"/>
                                          </p:stCondLst>
                                        </p:cTn>
                                        <p:tgtEl>
                                          <p:spTgt spid="1346637"/>
                                        </p:tgtEl>
                                      </p:cBhvr>
                                    </p:animEffect>
                                    <p:anim calcmode="lin" valueType="num">
                                      <p:cBhvr>
                                        <p:cTn id="1112" dur="2278" tmFilter="0,0; 0.14,0.36; 0.43,0.73; 0.71,0.91; 1.0,1.0">
                                          <p:stCondLst>
                                            <p:cond delay="0"/>
                                          </p:stCondLst>
                                        </p:cTn>
                                        <p:tgtEl>
                                          <p:spTgt spid="1346637"/>
                                        </p:tgtEl>
                                        <p:attrNameLst>
                                          <p:attrName>ppt_x</p:attrName>
                                        </p:attrNameLst>
                                      </p:cBhvr>
                                      <p:tavLst>
                                        <p:tav tm="0">
                                          <p:val>
                                            <p:strVal val="#ppt_x-0.25"/>
                                          </p:val>
                                        </p:tav>
                                        <p:tav tm="100000">
                                          <p:val>
                                            <p:strVal val="#ppt_x"/>
                                          </p:val>
                                        </p:tav>
                                      </p:tavLst>
                                    </p:anim>
                                    <p:anim calcmode="lin" valueType="num">
                                      <p:cBhvr>
                                        <p:cTn id="1113" dur="830" tmFilter="0.0,0.0; 0.25,0.07; 0.50,0.2; 0.75,0.467; 1.0,1.0">
                                          <p:stCondLst>
                                            <p:cond delay="0"/>
                                          </p:stCondLst>
                                        </p:cTn>
                                        <p:tgtEl>
                                          <p:spTgt spid="1346637"/>
                                        </p:tgtEl>
                                        <p:attrNameLst>
                                          <p:attrName>ppt_y</p:attrName>
                                        </p:attrNameLst>
                                      </p:cBhvr>
                                      <p:tavLst>
                                        <p:tav tm="0" fmla="#ppt_y-sin(pi*$)/3">
                                          <p:val>
                                            <p:fltVal val="0.5"/>
                                          </p:val>
                                        </p:tav>
                                        <p:tav tm="100000">
                                          <p:val>
                                            <p:fltVal val="1"/>
                                          </p:val>
                                        </p:tav>
                                      </p:tavLst>
                                    </p:anim>
                                    <p:anim calcmode="lin" valueType="num">
                                      <p:cBhvr>
                                        <p:cTn id="1114" dur="830" tmFilter="0, 0; 0.125,0.2665; 0.25,0.4; 0.375,0.465; 0.5,0.5;  0.625,0.535; 0.75,0.6; 0.875,0.7335; 1,1">
                                          <p:stCondLst>
                                            <p:cond delay="830"/>
                                          </p:stCondLst>
                                        </p:cTn>
                                        <p:tgtEl>
                                          <p:spTgt spid="1346637"/>
                                        </p:tgtEl>
                                        <p:attrNameLst>
                                          <p:attrName>ppt_y</p:attrName>
                                        </p:attrNameLst>
                                      </p:cBhvr>
                                      <p:tavLst>
                                        <p:tav tm="0" fmla="#ppt_y-sin(pi*$)/9">
                                          <p:val>
                                            <p:fltVal val="0"/>
                                          </p:val>
                                        </p:tav>
                                        <p:tav tm="100000">
                                          <p:val>
                                            <p:fltVal val="1"/>
                                          </p:val>
                                        </p:tav>
                                      </p:tavLst>
                                    </p:anim>
                                    <p:anim calcmode="lin" valueType="num">
                                      <p:cBhvr>
                                        <p:cTn id="1115" dur="415" tmFilter="0, 0; 0.125,0.2665; 0.25,0.4; 0.375,0.465; 0.5,0.5;  0.625,0.535; 0.75,0.6; 0.875,0.7335; 1,1">
                                          <p:stCondLst>
                                            <p:cond delay="1655"/>
                                          </p:stCondLst>
                                        </p:cTn>
                                        <p:tgtEl>
                                          <p:spTgt spid="1346637"/>
                                        </p:tgtEl>
                                        <p:attrNameLst>
                                          <p:attrName>ppt_y</p:attrName>
                                        </p:attrNameLst>
                                      </p:cBhvr>
                                      <p:tavLst>
                                        <p:tav tm="0" fmla="#ppt_y-sin(pi*$)/27">
                                          <p:val>
                                            <p:fltVal val="0"/>
                                          </p:val>
                                        </p:tav>
                                        <p:tav tm="100000">
                                          <p:val>
                                            <p:fltVal val="1"/>
                                          </p:val>
                                        </p:tav>
                                      </p:tavLst>
                                    </p:anim>
                                    <p:anim calcmode="lin" valueType="num">
                                      <p:cBhvr>
                                        <p:cTn id="1116" dur="205" tmFilter="0, 0; 0.125,0.2665; 0.25,0.4; 0.375,0.465; 0.5,0.5;  0.625,0.535; 0.75,0.6; 0.875,0.7335; 1,1">
                                          <p:stCondLst>
                                            <p:cond delay="2070"/>
                                          </p:stCondLst>
                                        </p:cTn>
                                        <p:tgtEl>
                                          <p:spTgt spid="1346637"/>
                                        </p:tgtEl>
                                        <p:attrNameLst>
                                          <p:attrName>ppt_y</p:attrName>
                                        </p:attrNameLst>
                                      </p:cBhvr>
                                      <p:tavLst>
                                        <p:tav tm="0" fmla="#ppt_y-sin(pi*$)/81">
                                          <p:val>
                                            <p:fltVal val="0"/>
                                          </p:val>
                                        </p:tav>
                                        <p:tav tm="100000">
                                          <p:val>
                                            <p:fltVal val="1"/>
                                          </p:val>
                                        </p:tav>
                                      </p:tavLst>
                                    </p:anim>
                                    <p:animScale>
                                      <p:cBhvr>
                                        <p:cTn id="1117" dur="32">
                                          <p:stCondLst>
                                            <p:cond delay="813"/>
                                          </p:stCondLst>
                                        </p:cTn>
                                        <p:tgtEl>
                                          <p:spTgt spid="1346637"/>
                                        </p:tgtEl>
                                      </p:cBhvr>
                                      <p:to x="100000" y="60000"/>
                                    </p:animScale>
                                    <p:animScale>
                                      <p:cBhvr>
                                        <p:cTn id="1118" dur="207" decel="50000">
                                          <p:stCondLst>
                                            <p:cond delay="845"/>
                                          </p:stCondLst>
                                        </p:cTn>
                                        <p:tgtEl>
                                          <p:spTgt spid="1346637"/>
                                        </p:tgtEl>
                                      </p:cBhvr>
                                      <p:to x="100000" y="100000"/>
                                    </p:animScale>
                                    <p:animScale>
                                      <p:cBhvr>
                                        <p:cTn id="1119" dur="32">
                                          <p:stCondLst>
                                            <p:cond delay="1640"/>
                                          </p:stCondLst>
                                        </p:cTn>
                                        <p:tgtEl>
                                          <p:spTgt spid="1346637"/>
                                        </p:tgtEl>
                                      </p:cBhvr>
                                      <p:to x="100000" y="80000"/>
                                    </p:animScale>
                                    <p:animScale>
                                      <p:cBhvr>
                                        <p:cTn id="1120" dur="207" decel="50000">
                                          <p:stCondLst>
                                            <p:cond delay="1673"/>
                                          </p:stCondLst>
                                        </p:cTn>
                                        <p:tgtEl>
                                          <p:spTgt spid="1346637"/>
                                        </p:tgtEl>
                                      </p:cBhvr>
                                      <p:to x="100000" y="100000"/>
                                    </p:animScale>
                                    <p:animScale>
                                      <p:cBhvr>
                                        <p:cTn id="1121" dur="32">
                                          <p:stCondLst>
                                            <p:cond delay="2053"/>
                                          </p:stCondLst>
                                        </p:cTn>
                                        <p:tgtEl>
                                          <p:spTgt spid="1346637"/>
                                        </p:tgtEl>
                                      </p:cBhvr>
                                      <p:to x="100000" y="90000"/>
                                    </p:animScale>
                                    <p:animScale>
                                      <p:cBhvr>
                                        <p:cTn id="1122" dur="207" decel="50000">
                                          <p:stCondLst>
                                            <p:cond delay="2085"/>
                                          </p:stCondLst>
                                        </p:cTn>
                                        <p:tgtEl>
                                          <p:spTgt spid="1346637"/>
                                        </p:tgtEl>
                                      </p:cBhvr>
                                      <p:to x="100000" y="100000"/>
                                    </p:animScale>
                                    <p:animScale>
                                      <p:cBhvr>
                                        <p:cTn id="1123" dur="32">
                                          <p:stCondLst>
                                            <p:cond delay="2260"/>
                                          </p:stCondLst>
                                        </p:cTn>
                                        <p:tgtEl>
                                          <p:spTgt spid="1346637"/>
                                        </p:tgtEl>
                                      </p:cBhvr>
                                      <p:to x="100000" y="95000"/>
                                    </p:animScale>
                                    <p:animScale>
                                      <p:cBhvr>
                                        <p:cTn id="1124" dur="207" decel="50000">
                                          <p:stCondLst>
                                            <p:cond delay="2293"/>
                                          </p:stCondLst>
                                        </p:cTn>
                                        <p:tgtEl>
                                          <p:spTgt spid="1346637"/>
                                        </p:tgtEl>
                                      </p:cBhvr>
                                      <p:to x="100000" y="100000"/>
                                    </p:animScale>
                                  </p:childTnLst>
                                </p:cTn>
                              </p:par>
                              <p:par>
                                <p:cTn id="1125" presetID="26" presetClass="entr" presetSubtype="0" fill="hold" grpId="0" nodeType="withEffect">
                                  <p:stCondLst>
                                    <p:cond delay="0"/>
                                  </p:stCondLst>
                                  <p:childTnLst>
                                    <p:set>
                                      <p:cBhvr>
                                        <p:cTn id="1126" dur="1" fill="hold">
                                          <p:stCondLst>
                                            <p:cond delay="0"/>
                                          </p:stCondLst>
                                        </p:cTn>
                                        <p:tgtEl>
                                          <p:spTgt spid="1346638"/>
                                        </p:tgtEl>
                                        <p:attrNameLst>
                                          <p:attrName>style.visibility</p:attrName>
                                        </p:attrNameLst>
                                      </p:cBhvr>
                                      <p:to>
                                        <p:strVal val="visible"/>
                                      </p:to>
                                    </p:set>
                                    <p:animEffect transition="in" filter="wipe(down)">
                                      <p:cBhvr>
                                        <p:cTn id="1127" dur="725">
                                          <p:stCondLst>
                                            <p:cond delay="0"/>
                                          </p:stCondLst>
                                        </p:cTn>
                                        <p:tgtEl>
                                          <p:spTgt spid="1346638"/>
                                        </p:tgtEl>
                                      </p:cBhvr>
                                    </p:animEffect>
                                    <p:anim calcmode="lin" valueType="num">
                                      <p:cBhvr>
                                        <p:cTn id="1128" dur="2278" tmFilter="0,0; 0.14,0.36; 0.43,0.73; 0.71,0.91; 1.0,1.0">
                                          <p:stCondLst>
                                            <p:cond delay="0"/>
                                          </p:stCondLst>
                                        </p:cTn>
                                        <p:tgtEl>
                                          <p:spTgt spid="1346638"/>
                                        </p:tgtEl>
                                        <p:attrNameLst>
                                          <p:attrName>ppt_x</p:attrName>
                                        </p:attrNameLst>
                                      </p:cBhvr>
                                      <p:tavLst>
                                        <p:tav tm="0">
                                          <p:val>
                                            <p:strVal val="#ppt_x-0.25"/>
                                          </p:val>
                                        </p:tav>
                                        <p:tav tm="100000">
                                          <p:val>
                                            <p:strVal val="#ppt_x"/>
                                          </p:val>
                                        </p:tav>
                                      </p:tavLst>
                                    </p:anim>
                                    <p:anim calcmode="lin" valueType="num">
                                      <p:cBhvr>
                                        <p:cTn id="1129" dur="830" tmFilter="0.0,0.0; 0.25,0.07; 0.50,0.2; 0.75,0.467; 1.0,1.0">
                                          <p:stCondLst>
                                            <p:cond delay="0"/>
                                          </p:stCondLst>
                                        </p:cTn>
                                        <p:tgtEl>
                                          <p:spTgt spid="1346638"/>
                                        </p:tgtEl>
                                        <p:attrNameLst>
                                          <p:attrName>ppt_y</p:attrName>
                                        </p:attrNameLst>
                                      </p:cBhvr>
                                      <p:tavLst>
                                        <p:tav tm="0" fmla="#ppt_y-sin(pi*$)/3">
                                          <p:val>
                                            <p:fltVal val="0.5"/>
                                          </p:val>
                                        </p:tav>
                                        <p:tav tm="100000">
                                          <p:val>
                                            <p:fltVal val="1"/>
                                          </p:val>
                                        </p:tav>
                                      </p:tavLst>
                                    </p:anim>
                                    <p:anim calcmode="lin" valueType="num">
                                      <p:cBhvr>
                                        <p:cTn id="1130" dur="830" tmFilter="0, 0; 0.125,0.2665; 0.25,0.4; 0.375,0.465; 0.5,0.5;  0.625,0.535; 0.75,0.6; 0.875,0.7335; 1,1">
                                          <p:stCondLst>
                                            <p:cond delay="830"/>
                                          </p:stCondLst>
                                        </p:cTn>
                                        <p:tgtEl>
                                          <p:spTgt spid="1346638"/>
                                        </p:tgtEl>
                                        <p:attrNameLst>
                                          <p:attrName>ppt_y</p:attrName>
                                        </p:attrNameLst>
                                      </p:cBhvr>
                                      <p:tavLst>
                                        <p:tav tm="0" fmla="#ppt_y-sin(pi*$)/9">
                                          <p:val>
                                            <p:fltVal val="0"/>
                                          </p:val>
                                        </p:tav>
                                        <p:tav tm="100000">
                                          <p:val>
                                            <p:fltVal val="1"/>
                                          </p:val>
                                        </p:tav>
                                      </p:tavLst>
                                    </p:anim>
                                    <p:anim calcmode="lin" valueType="num">
                                      <p:cBhvr>
                                        <p:cTn id="1131" dur="415" tmFilter="0, 0; 0.125,0.2665; 0.25,0.4; 0.375,0.465; 0.5,0.5;  0.625,0.535; 0.75,0.6; 0.875,0.7335; 1,1">
                                          <p:stCondLst>
                                            <p:cond delay="1655"/>
                                          </p:stCondLst>
                                        </p:cTn>
                                        <p:tgtEl>
                                          <p:spTgt spid="1346638"/>
                                        </p:tgtEl>
                                        <p:attrNameLst>
                                          <p:attrName>ppt_y</p:attrName>
                                        </p:attrNameLst>
                                      </p:cBhvr>
                                      <p:tavLst>
                                        <p:tav tm="0" fmla="#ppt_y-sin(pi*$)/27">
                                          <p:val>
                                            <p:fltVal val="0"/>
                                          </p:val>
                                        </p:tav>
                                        <p:tav tm="100000">
                                          <p:val>
                                            <p:fltVal val="1"/>
                                          </p:val>
                                        </p:tav>
                                      </p:tavLst>
                                    </p:anim>
                                    <p:anim calcmode="lin" valueType="num">
                                      <p:cBhvr>
                                        <p:cTn id="1132" dur="205" tmFilter="0, 0; 0.125,0.2665; 0.25,0.4; 0.375,0.465; 0.5,0.5;  0.625,0.535; 0.75,0.6; 0.875,0.7335; 1,1">
                                          <p:stCondLst>
                                            <p:cond delay="2070"/>
                                          </p:stCondLst>
                                        </p:cTn>
                                        <p:tgtEl>
                                          <p:spTgt spid="1346638"/>
                                        </p:tgtEl>
                                        <p:attrNameLst>
                                          <p:attrName>ppt_y</p:attrName>
                                        </p:attrNameLst>
                                      </p:cBhvr>
                                      <p:tavLst>
                                        <p:tav tm="0" fmla="#ppt_y-sin(pi*$)/81">
                                          <p:val>
                                            <p:fltVal val="0"/>
                                          </p:val>
                                        </p:tav>
                                        <p:tav tm="100000">
                                          <p:val>
                                            <p:fltVal val="1"/>
                                          </p:val>
                                        </p:tav>
                                      </p:tavLst>
                                    </p:anim>
                                    <p:animScale>
                                      <p:cBhvr>
                                        <p:cTn id="1133" dur="32">
                                          <p:stCondLst>
                                            <p:cond delay="813"/>
                                          </p:stCondLst>
                                        </p:cTn>
                                        <p:tgtEl>
                                          <p:spTgt spid="1346638"/>
                                        </p:tgtEl>
                                      </p:cBhvr>
                                      <p:to x="100000" y="60000"/>
                                    </p:animScale>
                                    <p:animScale>
                                      <p:cBhvr>
                                        <p:cTn id="1134" dur="207" decel="50000">
                                          <p:stCondLst>
                                            <p:cond delay="845"/>
                                          </p:stCondLst>
                                        </p:cTn>
                                        <p:tgtEl>
                                          <p:spTgt spid="1346638"/>
                                        </p:tgtEl>
                                      </p:cBhvr>
                                      <p:to x="100000" y="100000"/>
                                    </p:animScale>
                                    <p:animScale>
                                      <p:cBhvr>
                                        <p:cTn id="1135" dur="32">
                                          <p:stCondLst>
                                            <p:cond delay="1640"/>
                                          </p:stCondLst>
                                        </p:cTn>
                                        <p:tgtEl>
                                          <p:spTgt spid="1346638"/>
                                        </p:tgtEl>
                                      </p:cBhvr>
                                      <p:to x="100000" y="80000"/>
                                    </p:animScale>
                                    <p:animScale>
                                      <p:cBhvr>
                                        <p:cTn id="1136" dur="207" decel="50000">
                                          <p:stCondLst>
                                            <p:cond delay="1673"/>
                                          </p:stCondLst>
                                        </p:cTn>
                                        <p:tgtEl>
                                          <p:spTgt spid="1346638"/>
                                        </p:tgtEl>
                                      </p:cBhvr>
                                      <p:to x="100000" y="100000"/>
                                    </p:animScale>
                                    <p:animScale>
                                      <p:cBhvr>
                                        <p:cTn id="1137" dur="32">
                                          <p:stCondLst>
                                            <p:cond delay="2053"/>
                                          </p:stCondLst>
                                        </p:cTn>
                                        <p:tgtEl>
                                          <p:spTgt spid="1346638"/>
                                        </p:tgtEl>
                                      </p:cBhvr>
                                      <p:to x="100000" y="90000"/>
                                    </p:animScale>
                                    <p:animScale>
                                      <p:cBhvr>
                                        <p:cTn id="1138" dur="207" decel="50000">
                                          <p:stCondLst>
                                            <p:cond delay="2085"/>
                                          </p:stCondLst>
                                        </p:cTn>
                                        <p:tgtEl>
                                          <p:spTgt spid="1346638"/>
                                        </p:tgtEl>
                                      </p:cBhvr>
                                      <p:to x="100000" y="100000"/>
                                    </p:animScale>
                                    <p:animScale>
                                      <p:cBhvr>
                                        <p:cTn id="1139" dur="32">
                                          <p:stCondLst>
                                            <p:cond delay="2260"/>
                                          </p:stCondLst>
                                        </p:cTn>
                                        <p:tgtEl>
                                          <p:spTgt spid="1346638"/>
                                        </p:tgtEl>
                                      </p:cBhvr>
                                      <p:to x="100000" y="95000"/>
                                    </p:animScale>
                                    <p:animScale>
                                      <p:cBhvr>
                                        <p:cTn id="1140" dur="207" decel="50000">
                                          <p:stCondLst>
                                            <p:cond delay="2293"/>
                                          </p:stCondLst>
                                        </p:cTn>
                                        <p:tgtEl>
                                          <p:spTgt spid="1346638"/>
                                        </p:tgtEl>
                                      </p:cBhvr>
                                      <p:to x="100000" y="100000"/>
                                    </p:animScale>
                                  </p:childTnLst>
                                </p:cTn>
                              </p:par>
                              <p:par>
                                <p:cTn id="1141" presetID="26" presetClass="entr" presetSubtype="0" fill="hold" grpId="0" nodeType="withEffect">
                                  <p:stCondLst>
                                    <p:cond delay="0"/>
                                  </p:stCondLst>
                                  <p:childTnLst>
                                    <p:set>
                                      <p:cBhvr>
                                        <p:cTn id="1142" dur="1" fill="hold">
                                          <p:stCondLst>
                                            <p:cond delay="0"/>
                                          </p:stCondLst>
                                        </p:cTn>
                                        <p:tgtEl>
                                          <p:spTgt spid="1346639"/>
                                        </p:tgtEl>
                                        <p:attrNameLst>
                                          <p:attrName>style.visibility</p:attrName>
                                        </p:attrNameLst>
                                      </p:cBhvr>
                                      <p:to>
                                        <p:strVal val="visible"/>
                                      </p:to>
                                    </p:set>
                                    <p:animEffect transition="in" filter="wipe(down)">
                                      <p:cBhvr>
                                        <p:cTn id="1143" dur="725">
                                          <p:stCondLst>
                                            <p:cond delay="0"/>
                                          </p:stCondLst>
                                        </p:cTn>
                                        <p:tgtEl>
                                          <p:spTgt spid="1346639"/>
                                        </p:tgtEl>
                                      </p:cBhvr>
                                    </p:animEffect>
                                    <p:anim calcmode="lin" valueType="num">
                                      <p:cBhvr>
                                        <p:cTn id="1144" dur="2278" tmFilter="0,0; 0.14,0.36; 0.43,0.73; 0.71,0.91; 1.0,1.0">
                                          <p:stCondLst>
                                            <p:cond delay="0"/>
                                          </p:stCondLst>
                                        </p:cTn>
                                        <p:tgtEl>
                                          <p:spTgt spid="1346639"/>
                                        </p:tgtEl>
                                        <p:attrNameLst>
                                          <p:attrName>ppt_x</p:attrName>
                                        </p:attrNameLst>
                                      </p:cBhvr>
                                      <p:tavLst>
                                        <p:tav tm="0">
                                          <p:val>
                                            <p:strVal val="#ppt_x-0.25"/>
                                          </p:val>
                                        </p:tav>
                                        <p:tav tm="100000">
                                          <p:val>
                                            <p:strVal val="#ppt_x"/>
                                          </p:val>
                                        </p:tav>
                                      </p:tavLst>
                                    </p:anim>
                                    <p:anim calcmode="lin" valueType="num">
                                      <p:cBhvr>
                                        <p:cTn id="1145" dur="830" tmFilter="0.0,0.0; 0.25,0.07; 0.50,0.2; 0.75,0.467; 1.0,1.0">
                                          <p:stCondLst>
                                            <p:cond delay="0"/>
                                          </p:stCondLst>
                                        </p:cTn>
                                        <p:tgtEl>
                                          <p:spTgt spid="1346639"/>
                                        </p:tgtEl>
                                        <p:attrNameLst>
                                          <p:attrName>ppt_y</p:attrName>
                                        </p:attrNameLst>
                                      </p:cBhvr>
                                      <p:tavLst>
                                        <p:tav tm="0" fmla="#ppt_y-sin(pi*$)/3">
                                          <p:val>
                                            <p:fltVal val="0.5"/>
                                          </p:val>
                                        </p:tav>
                                        <p:tav tm="100000">
                                          <p:val>
                                            <p:fltVal val="1"/>
                                          </p:val>
                                        </p:tav>
                                      </p:tavLst>
                                    </p:anim>
                                    <p:anim calcmode="lin" valueType="num">
                                      <p:cBhvr>
                                        <p:cTn id="1146" dur="830" tmFilter="0, 0; 0.125,0.2665; 0.25,0.4; 0.375,0.465; 0.5,0.5;  0.625,0.535; 0.75,0.6; 0.875,0.7335; 1,1">
                                          <p:stCondLst>
                                            <p:cond delay="830"/>
                                          </p:stCondLst>
                                        </p:cTn>
                                        <p:tgtEl>
                                          <p:spTgt spid="1346639"/>
                                        </p:tgtEl>
                                        <p:attrNameLst>
                                          <p:attrName>ppt_y</p:attrName>
                                        </p:attrNameLst>
                                      </p:cBhvr>
                                      <p:tavLst>
                                        <p:tav tm="0" fmla="#ppt_y-sin(pi*$)/9">
                                          <p:val>
                                            <p:fltVal val="0"/>
                                          </p:val>
                                        </p:tav>
                                        <p:tav tm="100000">
                                          <p:val>
                                            <p:fltVal val="1"/>
                                          </p:val>
                                        </p:tav>
                                      </p:tavLst>
                                    </p:anim>
                                    <p:anim calcmode="lin" valueType="num">
                                      <p:cBhvr>
                                        <p:cTn id="1147" dur="415" tmFilter="0, 0; 0.125,0.2665; 0.25,0.4; 0.375,0.465; 0.5,0.5;  0.625,0.535; 0.75,0.6; 0.875,0.7335; 1,1">
                                          <p:stCondLst>
                                            <p:cond delay="1655"/>
                                          </p:stCondLst>
                                        </p:cTn>
                                        <p:tgtEl>
                                          <p:spTgt spid="1346639"/>
                                        </p:tgtEl>
                                        <p:attrNameLst>
                                          <p:attrName>ppt_y</p:attrName>
                                        </p:attrNameLst>
                                      </p:cBhvr>
                                      <p:tavLst>
                                        <p:tav tm="0" fmla="#ppt_y-sin(pi*$)/27">
                                          <p:val>
                                            <p:fltVal val="0"/>
                                          </p:val>
                                        </p:tav>
                                        <p:tav tm="100000">
                                          <p:val>
                                            <p:fltVal val="1"/>
                                          </p:val>
                                        </p:tav>
                                      </p:tavLst>
                                    </p:anim>
                                    <p:anim calcmode="lin" valueType="num">
                                      <p:cBhvr>
                                        <p:cTn id="1148" dur="205" tmFilter="0, 0; 0.125,0.2665; 0.25,0.4; 0.375,0.465; 0.5,0.5;  0.625,0.535; 0.75,0.6; 0.875,0.7335; 1,1">
                                          <p:stCondLst>
                                            <p:cond delay="2070"/>
                                          </p:stCondLst>
                                        </p:cTn>
                                        <p:tgtEl>
                                          <p:spTgt spid="1346639"/>
                                        </p:tgtEl>
                                        <p:attrNameLst>
                                          <p:attrName>ppt_y</p:attrName>
                                        </p:attrNameLst>
                                      </p:cBhvr>
                                      <p:tavLst>
                                        <p:tav tm="0" fmla="#ppt_y-sin(pi*$)/81">
                                          <p:val>
                                            <p:fltVal val="0"/>
                                          </p:val>
                                        </p:tav>
                                        <p:tav tm="100000">
                                          <p:val>
                                            <p:fltVal val="1"/>
                                          </p:val>
                                        </p:tav>
                                      </p:tavLst>
                                    </p:anim>
                                    <p:animScale>
                                      <p:cBhvr>
                                        <p:cTn id="1149" dur="32">
                                          <p:stCondLst>
                                            <p:cond delay="813"/>
                                          </p:stCondLst>
                                        </p:cTn>
                                        <p:tgtEl>
                                          <p:spTgt spid="1346639"/>
                                        </p:tgtEl>
                                      </p:cBhvr>
                                      <p:to x="100000" y="60000"/>
                                    </p:animScale>
                                    <p:animScale>
                                      <p:cBhvr>
                                        <p:cTn id="1150" dur="207" decel="50000">
                                          <p:stCondLst>
                                            <p:cond delay="845"/>
                                          </p:stCondLst>
                                        </p:cTn>
                                        <p:tgtEl>
                                          <p:spTgt spid="1346639"/>
                                        </p:tgtEl>
                                      </p:cBhvr>
                                      <p:to x="100000" y="100000"/>
                                    </p:animScale>
                                    <p:animScale>
                                      <p:cBhvr>
                                        <p:cTn id="1151" dur="32">
                                          <p:stCondLst>
                                            <p:cond delay="1640"/>
                                          </p:stCondLst>
                                        </p:cTn>
                                        <p:tgtEl>
                                          <p:spTgt spid="1346639"/>
                                        </p:tgtEl>
                                      </p:cBhvr>
                                      <p:to x="100000" y="80000"/>
                                    </p:animScale>
                                    <p:animScale>
                                      <p:cBhvr>
                                        <p:cTn id="1152" dur="207" decel="50000">
                                          <p:stCondLst>
                                            <p:cond delay="1673"/>
                                          </p:stCondLst>
                                        </p:cTn>
                                        <p:tgtEl>
                                          <p:spTgt spid="1346639"/>
                                        </p:tgtEl>
                                      </p:cBhvr>
                                      <p:to x="100000" y="100000"/>
                                    </p:animScale>
                                    <p:animScale>
                                      <p:cBhvr>
                                        <p:cTn id="1153" dur="32">
                                          <p:stCondLst>
                                            <p:cond delay="2053"/>
                                          </p:stCondLst>
                                        </p:cTn>
                                        <p:tgtEl>
                                          <p:spTgt spid="1346639"/>
                                        </p:tgtEl>
                                      </p:cBhvr>
                                      <p:to x="100000" y="90000"/>
                                    </p:animScale>
                                    <p:animScale>
                                      <p:cBhvr>
                                        <p:cTn id="1154" dur="207" decel="50000">
                                          <p:stCondLst>
                                            <p:cond delay="2085"/>
                                          </p:stCondLst>
                                        </p:cTn>
                                        <p:tgtEl>
                                          <p:spTgt spid="1346639"/>
                                        </p:tgtEl>
                                      </p:cBhvr>
                                      <p:to x="100000" y="100000"/>
                                    </p:animScale>
                                    <p:animScale>
                                      <p:cBhvr>
                                        <p:cTn id="1155" dur="32">
                                          <p:stCondLst>
                                            <p:cond delay="2260"/>
                                          </p:stCondLst>
                                        </p:cTn>
                                        <p:tgtEl>
                                          <p:spTgt spid="1346639"/>
                                        </p:tgtEl>
                                      </p:cBhvr>
                                      <p:to x="100000" y="95000"/>
                                    </p:animScale>
                                    <p:animScale>
                                      <p:cBhvr>
                                        <p:cTn id="1156" dur="207" decel="50000">
                                          <p:stCondLst>
                                            <p:cond delay="2293"/>
                                          </p:stCondLst>
                                        </p:cTn>
                                        <p:tgtEl>
                                          <p:spTgt spid="1346639"/>
                                        </p:tgtEl>
                                      </p:cBhvr>
                                      <p:to x="100000" y="100000"/>
                                    </p:animScale>
                                  </p:childTnLst>
                                </p:cTn>
                              </p:par>
                              <p:par>
                                <p:cTn id="1157" presetID="26" presetClass="entr" presetSubtype="0" fill="hold" grpId="0" nodeType="withEffect">
                                  <p:stCondLst>
                                    <p:cond delay="0"/>
                                  </p:stCondLst>
                                  <p:childTnLst>
                                    <p:set>
                                      <p:cBhvr>
                                        <p:cTn id="1158" dur="1" fill="hold">
                                          <p:stCondLst>
                                            <p:cond delay="0"/>
                                          </p:stCondLst>
                                        </p:cTn>
                                        <p:tgtEl>
                                          <p:spTgt spid="1346640"/>
                                        </p:tgtEl>
                                        <p:attrNameLst>
                                          <p:attrName>style.visibility</p:attrName>
                                        </p:attrNameLst>
                                      </p:cBhvr>
                                      <p:to>
                                        <p:strVal val="visible"/>
                                      </p:to>
                                    </p:set>
                                    <p:animEffect transition="in" filter="wipe(down)">
                                      <p:cBhvr>
                                        <p:cTn id="1159" dur="725">
                                          <p:stCondLst>
                                            <p:cond delay="0"/>
                                          </p:stCondLst>
                                        </p:cTn>
                                        <p:tgtEl>
                                          <p:spTgt spid="1346640"/>
                                        </p:tgtEl>
                                      </p:cBhvr>
                                    </p:animEffect>
                                    <p:anim calcmode="lin" valueType="num">
                                      <p:cBhvr>
                                        <p:cTn id="1160" dur="2278" tmFilter="0,0; 0.14,0.36; 0.43,0.73; 0.71,0.91; 1.0,1.0">
                                          <p:stCondLst>
                                            <p:cond delay="0"/>
                                          </p:stCondLst>
                                        </p:cTn>
                                        <p:tgtEl>
                                          <p:spTgt spid="1346640"/>
                                        </p:tgtEl>
                                        <p:attrNameLst>
                                          <p:attrName>ppt_x</p:attrName>
                                        </p:attrNameLst>
                                      </p:cBhvr>
                                      <p:tavLst>
                                        <p:tav tm="0">
                                          <p:val>
                                            <p:strVal val="#ppt_x-0.25"/>
                                          </p:val>
                                        </p:tav>
                                        <p:tav tm="100000">
                                          <p:val>
                                            <p:strVal val="#ppt_x"/>
                                          </p:val>
                                        </p:tav>
                                      </p:tavLst>
                                    </p:anim>
                                    <p:anim calcmode="lin" valueType="num">
                                      <p:cBhvr>
                                        <p:cTn id="1161" dur="830" tmFilter="0.0,0.0; 0.25,0.07; 0.50,0.2; 0.75,0.467; 1.0,1.0">
                                          <p:stCondLst>
                                            <p:cond delay="0"/>
                                          </p:stCondLst>
                                        </p:cTn>
                                        <p:tgtEl>
                                          <p:spTgt spid="1346640"/>
                                        </p:tgtEl>
                                        <p:attrNameLst>
                                          <p:attrName>ppt_y</p:attrName>
                                        </p:attrNameLst>
                                      </p:cBhvr>
                                      <p:tavLst>
                                        <p:tav tm="0" fmla="#ppt_y-sin(pi*$)/3">
                                          <p:val>
                                            <p:fltVal val="0.5"/>
                                          </p:val>
                                        </p:tav>
                                        <p:tav tm="100000">
                                          <p:val>
                                            <p:fltVal val="1"/>
                                          </p:val>
                                        </p:tav>
                                      </p:tavLst>
                                    </p:anim>
                                    <p:anim calcmode="lin" valueType="num">
                                      <p:cBhvr>
                                        <p:cTn id="1162" dur="830" tmFilter="0, 0; 0.125,0.2665; 0.25,0.4; 0.375,0.465; 0.5,0.5;  0.625,0.535; 0.75,0.6; 0.875,0.7335; 1,1">
                                          <p:stCondLst>
                                            <p:cond delay="830"/>
                                          </p:stCondLst>
                                        </p:cTn>
                                        <p:tgtEl>
                                          <p:spTgt spid="1346640"/>
                                        </p:tgtEl>
                                        <p:attrNameLst>
                                          <p:attrName>ppt_y</p:attrName>
                                        </p:attrNameLst>
                                      </p:cBhvr>
                                      <p:tavLst>
                                        <p:tav tm="0" fmla="#ppt_y-sin(pi*$)/9">
                                          <p:val>
                                            <p:fltVal val="0"/>
                                          </p:val>
                                        </p:tav>
                                        <p:tav tm="100000">
                                          <p:val>
                                            <p:fltVal val="1"/>
                                          </p:val>
                                        </p:tav>
                                      </p:tavLst>
                                    </p:anim>
                                    <p:anim calcmode="lin" valueType="num">
                                      <p:cBhvr>
                                        <p:cTn id="1163" dur="415" tmFilter="0, 0; 0.125,0.2665; 0.25,0.4; 0.375,0.465; 0.5,0.5;  0.625,0.535; 0.75,0.6; 0.875,0.7335; 1,1">
                                          <p:stCondLst>
                                            <p:cond delay="1655"/>
                                          </p:stCondLst>
                                        </p:cTn>
                                        <p:tgtEl>
                                          <p:spTgt spid="1346640"/>
                                        </p:tgtEl>
                                        <p:attrNameLst>
                                          <p:attrName>ppt_y</p:attrName>
                                        </p:attrNameLst>
                                      </p:cBhvr>
                                      <p:tavLst>
                                        <p:tav tm="0" fmla="#ppt_y-sin(pi*$)/27">
                                          <p:val>
                                            <p:fltVal val="0"/>
                                          </p:val>
                                        </p:tav>
                                        <p:tav tm="100000">
                                          <p:val>
                                            <p:fltVal val="1"/>
                                          </p:val>
                                        </p:tav>
                                      </p:tavLst>
                                    </p:anim>
                                    <p:anim calcmode="lin" valueType="num">
                                      <p:cBhvr>
                                        <p:cTn id="1164" dur="205" tmFilter="0, 0; 0.125,0.2665; 0.25,0.4; 0.375,0.465; 0.5,0.5;  0.625,0.535; 0.75,0.6; 0.875,0.7335; 1,1">
                                          <p:stCondLst>
                                            <p:cond delay="2070"/>
                                          </p:stCondLst>
                                        </p:cTn>
                                        <p:tgtEl>
                                          <p:spTgt spid="1346640"/>
                                        </p:tgtEl>
                                        <p:attrNameLst>
                                          <p:attrName>ppt_y</p:attrName>
                                        </p:attrNameLst>
                                      </p:cBhvr>
                                      <p:tavLst>
                                        <p:tav tm="0" fmla="#ppt_y-sin(pi*$)/81">
                                          <p:val>
                                            <p:fltVal val="0"/>
                                          </p:val>
                                        </p:tav>
                                        <p:tav tm="100000">
                                          <p:val>
                                            <p:fltVal val="1"/>
                                          </p:val>
                                        </p:tav>
                                      </p:tavLst>
                                    </p:anim>
                                    <p:animScale>
                                      <p:cBhvr>
                                        <p:cTn id="1165" dur="32">
                                          <p:stCondLst>
                                            <p:cond delay="813"/>
                                          </p:stCondLst>
                                        </p:cTn>
                                        <p:tgtEl>
                                          <p:spTgt spid="1346640"/>
                                        </p:tgtEl>
                                      </p:cBhvr>
                                      <p:to x="100000" y="60000"/>
                                    </p:animScale>
                                    <p:animScale>
                                      <p:cBhvr>
                                        <p:cTn id="1166" dur="207" decel="50000">
                                          <p:stCondLst>
                                            <p:cond delay="845"/>
                                          </p:stCondLst>
                                        </p:cTn>
                                        <p:tgtEl>
                                          <p:spTgt spid="1346640"/>
                                        </p:tgtEl>
                                      </p:cBhvr>
                                      <p:to x="100000" y="100000"/>
                                    </p:animScale>
                                    <p:animScale>
                                      <p:cBhvr>
                                        <p:cTn id="1167" dur="32">
                                          <p:stCondLst>
                                            <p:cond delay="1640"/>
                                          </p:stCondLst>
                                        </p:cTn>
                                        <p:tgtEl>
                                          <p:spTgt spid="1346640"/>
                                        </p:tgtEl>
                                      </p:cBhvr>
                                      <p:to x="100000" y="80000"/>
                                    </p:animScale>
                                    <p:animScale>
                                      <p:cBhvr>
                                        <p:cTn id="1168" dur="207" decel="50000">
                                          <p:stCondLst>
                                            <p:cond delay="1673"/>
                                          </p:stCondLst>
                                        </p:cTn>
                                        <p:tgtEl>
                                          <p:spTgt spid="1346640"/>
                                        </p:tgtEl>
                                      </p:cBhvr>
                                      <p:to x="100000" y="100000"/>
                                    </p:animScale>
                                    <p:animScale>
                                      <p:cBhvr>
                                        <p:cTn id="1169" dur="32">
                                          <p:stCondLst>
                                            <p:cond delay="2053"/>
                                          </p:stCondLst>
                                        </p:cTn>
                                        <p:tgtEl>
                                          <p:spTgt spid="1346640"/>
                                        </p:tgtEl>
                                      </p:cBhvr>
                                      <p:to x="100000" y="90000"/>
                                    </p:animScale>
                                    <p:animScale>
                                      <p:cBhvr>
                                        <p:cTn id="1170" dur="207" decel="50000">
                                          <p:stCondLst>
                                            <p:cond delay="2085"/>
                                          </p:stCondLst>
                                        </p:cTn>
                                        <p:tgtEl>
                                          <p:spTgt spid="1346640"/>
                                        </p:tgtEl>
                                      </p:cBhvr>
                                      <p:to x="100000" y="100000"/>
                                    </p:animScale>
                                    <p:animScale>
                                      <p:cBhvr>
                                        <p:cTn id="1171" dur="32">
                                          <p:stCondLst>
                                            <p:cond delay="2260"/>
                                          </p:stCondLst>
                                        </p:cTn>
                                        <p:tgtEl>
                                          <p:spTgt spid="1346640"/>
                                        </p:tgtEl>
                                      </p:cBhvr>
                                      <p:to x="100000" y="95000"/>
                                    </p:animScale>
                                    <p:animScale>
                                      <p:cBhvr>
                                        <p:cTn id="1172" dur="207" decel="50000">
                                          <p:stCondLst>
                                            <p:cond delay="2293"/>
                                          </p:stCondLst>
                                        </p:cTn>
                                        <p:tgtEl>
                                          <p:spTgt spid="1346640"/>
                                        </p:tgtEl>
                                      </p:cBhvr>
                                      <p:to x="100000" y="100000"/>
                                    </p:animScale>
                                  </p:childTnLst>
                                </p:cTn>
                              </p:par>
                              <p:par>
                                <p:cTn id="1173" presetID="26" presetClass="entr" presetSubtype="0" fill="hold" grpId="0" nodeType="withEffect">
                                  <p:stCondLst>
                                    <p:cond delay="0"/>
                                  </p:stCondLst>
                                  <p:childTnLst>
                                    <p:set>
                                      <p:cBhvr>
                                        <p:cTn id="1174" dur="1" fill="hold">
                                          <p:stCondLst>
                                            <p:cond delay="0"/>
                                          </p:stCondLst>
                                        </p:cTn>
                                        <p:tgtEl>
                                          <p:spTgt spid="1346641"/>
                                        </p:tgtEl>
                                        <p:attrNameLst>
                                          <p:attrName>style.visibility</p:attrName>
                                        </p:attrNameLst>
                                      </p:cBhvr>
                                      <p:to>
                                        <p:strVal val="visible"/>
                                      </p:to>
                                    </p:set>
                                    <p:animEffect transition="in" filter="wipe(down)">
                                      <p:cBhvr>
                                        <p:cTn id="1175" dur="725">
                                          <p:stCondLst>
                                            <p:cond delay="0"/>
                                          </p:stCondLst>
                                        </p:cTn>
                                        <p:tgtEl>
                                          <p:spTgt spid="1346641"/>
                                        </p:tgtEl>
                                      </p:cBhvr>
                                    </p:animEffect>
                                    <p:anim calcmode="lin" valueType="num">
                                      <p:cBhvr>
                                        <p:cTn id="1176" dur="2278" tmFilter="0,0; 0.14,0.36; 0.43,0.73; 0.71,0.91; 1.0,1.0">
                                          <p:stCondLst>
                                            <p:cond delay="0"/>
                                          </p:stCondLst>
                                        </p:cTn>
                                        <p:tgtEl>
                                          <p:spTgt spid="1346641"/>
                                        </p:tgtEl>
                                        <p:attrNameLst>
                                          <p:attrName>ppt_x</p:attrName>
                                        </p:attrNameLst>
                                      </p:cBhvr>
                                      <p:tavLst>
                                        <p:tav tm="0">
                                          <p:val>
                                            <p:strVal val="#ppt_x-0.25"/>
                                          </p:val>
                                        </p:tav>
                                        <p:tav tm="100000">
                                          <p:val>
                                            <p:strVal val="#ppt_x"/>
                                          </p:val>
                                        </p:tav>
                                      </p:tavLst>
                                    </p:anim>
                                    <p:anim calcmode="lin" valueType="num">
                                      <p:cBhvr>
                                        <p:cTn id="1177" dur="830" tmFilter="0.0,0.0; 0.25,0.07; 0.50,0.2; 0.75,0.467; 1.0,1.0">
                                          <p:stCondLst>
                                            <p:cond delay="0"/>
                                          </p:stCondLst>
                                        </p:cTn>
                                        <p:tgtEl>
                                          <p:spTgt spid="1346641"/>
                                        </p:tgtEl>
                                        <p:attrNameLst>
                                          <p:attrName>ppt_y</p:attrName>
                                        </p:attrNameLst>
                                      </p:cBhvr>
                                      <p:tavLst>
                                        <p:tav tm="0" fmla="#ppt_y-sin(pi*$)/3">
                                          <p:val>
                                            <p:fltVal val="0.5"/>
                                          </p:val>
                                        </p:tav>
                                        <p:tav tm="100000">
                                          <p:val>
                                            <p:fltVal val="1"/>
                                          </p:val>
                                        </p:tav>
                                      </p:tavLst>
                                    </p:anim>
                                    <p:anim calcmode="lin" valueType="num">
                                      <p:cBhvr>
                                        <p:cTn id="1178" dur="830" tmFilter="0, 0; 0.125,0.2665; 0.25,0.4; 0.375,0.465; 0.5,0.5;  0.625,0.535; 0.75,0.6; 0.875,0.7335; 1,1">
                                          <p:stCondLst>
                                            <p:cond delay="830"/>
                                          </p:stCondLst>
                                        </p:cTn>
                                        <p:tgtEl>
                                          <p:spTgt spid="1346641"/>
                                        </p:tgtEl>
                                        <p:attrNameLst>
                                          <p:attrName>ppt_y</p:attrName>
                                        </p:attrNameLst>
                                      </p:cBhvr>
                                      <p:tavLst>
                                        <p:tav tm="0" fmla="#ppt_y-sin(pi*$)/9">
                                          <p:val>
                                            <p:fltVal val="0"/>
                                          </p:val>
                                        </p:tav>
                                        <p:tav tm="100000">
                                          <p:val>
                                            <p:fltVal val="1"/>
                                          </p:val>
                                        </p:tav>
                                      </p:tavLst>
                                    </p:anim>
                                    <p:anim calcmode="lin" valueType="num">
                                      <p:cBhvr>
                                        <p:cTn id="1179" dur="415" tmFilter="0, 0; 0.125,0.2665; 0.25,0.4; 0.375,0.465; 0.5,0.5;  0.625,0.535; 0.75,0.6; 0.875,0.7335; 1,1">
                                          <p:stCondLst>
                                            <p:cond delay="1655"/>
                                          </p:stCondLst>
                                        </p:cTn>
                                        <p:tgtEl>
                                          <p:spTgt spid="1346641"/>
                                        </p:tgtEl>
                                        <p:attrNameLst>
                                          <p:attrName>ppt_y</p:attrName>
                                        </p:attrNameLst>
                                      </p:cBhvr>
                                      <p:tavLst>
                                        <p:tav tm="0" fmla="#ppt_y-sin(pi*$)/27">
                                          <p:val>
                                            <p:fltVal val="0"/>
                                          </p:val>
                                        </p:tav>
                                        <p:tav tm="100000">
                                          <p:val>
                                            <p:fltVal val="1"/>
                                          </p:val>
                                        </p:tav>
                                      </p:tavLst>
                                    </p:anim>
                                    <p:anim calcmode="lin" valueType="num">
                                      <p:cBhvr>
                                        <p:cTn id="1180" dur="205" tmFilter="0, 0; 0.125,0.2665; 0.25,0.4; 0.375,0.465; 0.5,0.5;  0.625,0.535; 0.75,0.6; 0.875,0.7335; 1,1">
                                          <p:stCondLst>
                                            <p:cond delay="2070"/>
                                          </p:stCondLst>
                                        </p:cTn>
                                        <p:tgtEl>
                                          <p:spTgt spid="1346641"/>
                                        </p:tgtEl>
                                        <p:attrNameLst>
                                          <p:attrName>ppt_y</p:attrName>
                                        </p:attrNameLst>
                                      </p:cBhvr>
                                      <p:tavLst>
                                        <p:tav tm="0" fmla="#ppt_y-sin(pi*$)/81">
                                          <p:val>
                                            <p:fltVal val="0"/>
                                          </p:val>
                                        </p:tav>
                                        <p:tav tm="100000">
                                          <p:val>
                                            <p:fltVal val="1"/>
                                          </p:val>
                                        </p:tav>
                                      </p:tavLst>
                                    </p:anim>
                                    <p:animScale>
                                      <p:cBhvr>
                                        <p:cTn id="1181" dur="32">
                                          <p:stCondLst>
                                            <p:cond delay="813"/>
                                          </p:stCondLst>
                                        </p:cTn>
                                        <p:tgtEl>
                                          <p:spTgt spid="1346641"/>
                                        </p:tgtEl>
                                      </p:cBhvr>
                                      <p:to x="100000" y="60000"/>
                                    </p:animScale>
                                    <p:animScale>
                                      <p:cBhvr>
                                        <p:cTn id="1182" dur="207" decel="50000">
                                          <p:stCondLst>
                                            <p:cond delay="845"/>
                                          </p:stCondLst>
                                        </p:cTn>
                                        <p:tgtEl>
                                          <p:spTgt spid="1346641"/>
                                        </p:tgtEl>
                                      </p:cBhvr>
                                      <p:to x="100000" y="100000"/>
                                    </p:animScale>
                                    <p:animScale>
                                      <p:cBhvr>
                                        <p:cTn id="1183" dur="32">
                                          <p:stCondLst>
                                            <p:cond delay="1640"/>
                                          </p:stCondLst>
                                        </p:cTn>
                                        <p:tgtEl>
                                          <p:spTgt spid="1346641"/>
                                        </p:tgtEl>
                                      </p:cBhvr>
                                      <p:to x="100000" y="80000"/>
                                    </p:animScale>
                                    <p:animScale>
                                      <p:cBhvr>
                                        <p:cTn id="1184" dur="207" decel="50000">
                                          <p:stCondLst>
                                            <p:cond delay="1673"/>
                                          </p:stCondLst>
                                        </p:cTn>
                                        <p:tgtEl>
                                          <p:spTgt spid="1346641"/>
                                        </p:tgtEl>
                                      </p:cBhvr>
                                      <p:to x="100000" y="100000"/>
                                    </p:animScale>
                                    <p:animScale>
                                      <p:cBhvr>
                                        <p:cTn id="1185" dur="32">
                                          <p:stCondLst>
                                            <p:cond delay="2053"/>
                                          </p:stCondLst>
                                        </p:cTn>
                                        <p:tgtEl>
                                          <p:spTgt spid="1346641"/>
                                        </p:tgtEl>
                                      </p:cBhvr>
                                      <p:to x="100000" y="90000"/>
                                    </p:animScale>
                                    <p:animScale>
                                      <p:cBhvr>
                                        <p:cTn id="1186" dur="207" decel="50000">
                                          <p:stCondLst>
                                            <p:cond delay="2085"/>
                                          </p:stCondLst>
                                        </p:cTn>
                                        <p:tgtEl>
                                          <p:spTgt spid="1346641"/>
                                        </p:tgtEl>
                                      </p:cBhvr>
                                      <p:to x="100000" y="100000"/>
                                    </p:animScale>
                                    <p:animScale>
                                      <p:cBhvr>
                                        <p:cTn id="1187" dur="32">
                                          <p:stCondLst>
                                            <p:cond delay="2260"/>
                                          </p:stCondLst>
                                        </p:cTn>
                                        <p:tgtEl>
                                          <p:spTgt spid="1346641"/>
                                        </p:tgtEl>
                                      </p:cBhvr>
                                      <p:to x="100000" y="95000"/>
                                    </p:animScale>
                                    <p:animScale>
                                      <p:cBhvr>
                                        <p:cTn id="1188" dur="207" decel="50000">
                                          <p:stCondLst>
                                            <p:cond delay="2293"/>
                                          </p:stCondLst>
                                        </p:cTn>
                                        <p:tgtEl>
                                          <p:spTgt spid="1346641"/>
                                        </p:tgtEl>
                                      </p:cBhvr>
                                      <p:to x="100000" y="100000"/>
                                    </p:animScale>
                                  </p:childTnLst>
                                </p:cTn>
                              </p:par>
                              <p:par>
                                <p:cTn id="1189" presetID="26" presetClass="entr" presetSubtype="0" fill="hold" grpId="0" nodeType="withEffect">
                                  <p:stCondLst>
                                    <p:cond delay="0"/>
                                  </p:stCondLst>
                                  <p:childTnLst>
                                    <p:set>
                                      <p:cBhvr>
                                        <p:cTn id="1190" dur="1" fill="hold">
                                          <p:stCondLst>
                                            <p:cond delay="0"/>
                                          </p:stCondLst>
                                        </p:cTn>
                                        <p:tgtEl>
                                          <p:spTgt spid="1346642"/>
                                        </p:tgtEl>
                                        <p:attrNameLst>
                                          <p:attrName>style.visibility</p:attrName>
                                        </p:attrNameLst>
                                      </p:cBhvr>
                                      <p:to>
                                        <p:strVal val="visible"/>
                                      </p:to>
                                    </p:set>
                                    <p:animEffect transition="in" filter="wipe(down)">
                                      <p:cBhvr>
                                        <p:cTn id="1191" dur="725">
                                          <p:stCondLst>
                                            <p:cond delay="0"/>
                                          </p:stCondLst>
                                        </p:cTn>
                                        <p:tgtEl>
                                          <p:spTgt spid="1346642"/>
                                        </p:tgtEl>
                                      </p:cBhvr>
                                    </p:animEffect>
                                    <p:anim calcmode="lin" valueType="num">
                                      <p:cBhvr>
                                        <p:cTn id="1192" dur="2278" tmFilter="0,0; 0.14,0.36; 0.43,0.73; 0.71,0.91; 1.0,1.0">
                                          <p:stCondLst>
                                            <p:cond delay="0"/>
                                          </p:stCondLst>
                                        </p:cTn>
                                        <p:tgtEl>
                                          <p:spTgt spid="1346642"/>
                                        </p:tgtEl>
                                        <p:attrNameLst>
                                          <p:attrName>ppt_x</p:attrName>
                                        </p:attrNameLst>
                                      </p:cBhvr>
                                      <p:tavLst>
                                        <p:tav tm="0">
                                          <p:val>
                                            <p:strVal val="#ppt_x-0.25"/>
                                          </p:val>
                                        </p:tav>
                                        <p:tav tm="100000">
                                          <p:val>
                                            <p:strVal val="#ppt_x"/>
                                          </p:val>
                                        </p:tav>
                                      </p:tavLst>
                                    </p:anim>
                                    <p:anim calcmode="lin" valueType="num">
                                      <p:cBhvr>
                                        <p:cTn id="1193" dur="830" tmFilter="0.0,0.0; 0.25,0.07; 0.50,0.2; 0.75,0.467; 1.0,1.0">
                                          <p:stCondLst>
                                            <p:cond delay="0"/>
                                          </p:stCondLst>
                                        </p:cTn>
                                        <p:tgtEl>
                                          <p:spTgt spid="1346642"/>
                                        </p:tgtEl>
                                        <p:attrNameLst>
                                          <p:attrName>ppt_y</p:attrName>
                                        </p:attrNameLst>
                                      </p:cBhvr>
                                      <p:tavLst>
                                        <p:tav tm="0" fmla="#ppt_y-sin(pi*$)/3">
                                          <p:val>
                                            <p:fltVal val="0.5"/>
                                          </p:val>
                                        </p:tav>
                                        <p:tav tm="100000">
                                          <p:val>
                                            <p:fltVal val="1"/>
                                          </p:val>
                                        </p:tav>
                                      </p:tavLst>
                                    </p:anim>
                                    <p:anim calcmode="lin" valueType="num">
                                      <p:cBhvr>
                                        <p:cTn id="1194" dur="830" tmFilter="0, 0; 0.125,0.2665; 0.25,0.4; 0.375,0.465; 0.5,0.5;  0.625,0.535; 0.75,0.6; 0.875,0.7335; 1,1">
                                          <p:stCondLst>
                                            <p:cond delay="830"/>
                                          </p:stCondLst>
                                        </p:cTn>
                                        <p:tgtEl>
                                          <p:spTgt spid="1346642"/>
                                        </p:tgtEl>
                                        <p:attrNameLst>
                                          <p:attrName>ppt_y</p:attrName>
                                        </p:attrNameLst>
                                      </p:cBhvr>
                                      <p:tavLst>
                                        <p:tav tm="0" fmla="#ppt_y-sin(pi*$)/9">
                                          <p:val>
                                            <p:fltVal val="0"/>
                                          </p:val>
                                        </p:tav>
                                        <p:tav tm="100000">
                                          <p:val>
                                            <p:fltVal val="1"/>
                                          </p:val>
                                        </p:tav>
                                      </p:tavLst>
                                    </p:anim>
                                    <p:anim calcmode="lin" valueType="num">
                                      <p:cBhvr>
                                        <p:cTn id="1195" dur="415" tmFilter="0, 0; 0.125,0.2665; 0.25,0.4; 0.375,0.465; 0.5,0.5;  0.625,0.535; 0.75,0.6; 0.875,0.7335; 1,1">
                                          <p:stCondLst>
                                            <p:cond delay="1655"/>
                                          </p:stCondLst>
                                        </p:cTn>
                                        <p:tgtEl>
                                          <p:spTgt spid="1346642"/>
                                        </p:tgtEl>
                                        <p:attrNameLst>
                                          <p:attrName>ppt_y</p:attrName>
                                        </p:attrNameLst>
                                      </p:cBhvr>
                                      <p:tavLst>
                                        <p:tav tm="0" fmla="#ppt_y-sin(pi*$)/27">
                                          <p:val>
                                            <p:fltVal val="0"/>
                                          </p:val>
                                        </p:tav>
                                        <p:tav tm="100000">
                                          <p:val>
                                            <p:fltVal val="1"/>
                                          </p:val>
                                        </p:tav>
                                      </p:tavLst>
                                    </p:anim>
                                    <p:anim calcmode="lin" valueType="num">
                                      <p:cBhvr>
                                        <p:cTn id="1196" dur="205" tmFilter="0, 0; 0.125,0.2665; 0.25,0.4; 0.375,0.465; 0.5,0.5;  0.625,0.535; 0.75,0.6; 0.875,0.7335; 1,1">
                                          <p:stCondLst>
                                            <p:cond delay="2070"/>
                                          </p:stCondLst>
                                        </p:cTn>
                                        <p:tgtEl>
                                          <p:spTgt spid="1346642"/>
                                        </p:tgtEl>
                                        <p:attrNameLst>
                                          <p:attrName>ppt_y</p:attrName>
                                        </p:attrNameLst>
                                      </p:cBhvr>
                                      <p:tavLst>
                                        <p:tav tm="0" fmla="#ppt_y-sin(pi*$)/81">
                                          <p:val>
                                            <p:fltVal val="0"/>
                                          </p:val>
                                        </p:tav>
                                        <p:tav tm="100000">
                                          <p:val>
                                            <p:fltVal val="1"/>
                                          </p:val>
                                        </p:tav>
                                      </p:tavLst>
                                    </p:anim>
                                    <p:animScale>
                                      <p:cBhvr>
                                        <p:cTn id="1197" dur="32">
                                          <p:stCondLst>
                                            <p:cond delay="813"/>
                                          </p:stCondLst>
                                        </p:cTn>
                                        <p:tgtEl>
                                          <p:spTgt spid="1346642"/>
                                        </p:tgtEl>
                                      </p:cBhvr>
                                      <p:to x="100000" y="60000"/>
                                    </p:animScale>
                                    <p:animScale>
                                      <p:cBhvr>
                                        <p:cTn id="1198" dur="207" decel="50000">
                                          <p:stCondLst>
                                            <p:cond delay="845"/>
                                          </p:stCondLst>
                                        </p:cTn>
                                        <p:tgtEl>
                                          <p:spTgt spid="1346642"/>
                                        </p:tgtEl>
                                      </p:cBhvr>
                                      <p:to x="100000" y="100000"/>
                                    </p:animScale>
                                    <p:animScale>
                                      <p:cBhvr>
                                        <p:cTn id="1199" dur="32">
                                          <p:stCondLst>
                                            <p:cond delay="1640"/>
                                          </p:stCondLst>
                                        </p:cTn>
                                        <p:tgtEl>
                                          <p:spTgt spid="1346642"/>
                                        </p:tgtEl>
                                      </p:cBhvr>
                                      <p:to x="100000" y="80000"/>
                                    </p:animScale>
                                    <p:animScale>
                                      <p:cBhvr>
                                        <p:cTn id="1200" dur="207" decel="50000">
                                          <p:stCondLst>
                                            <p:cond delay="1673"/>
                                          </p:stCondLst>
                                        </p:cTn>
                                        <p:tgtEl>
                                          <p:spTgt spid="1346642"/>
                                        </p:tgtEl>
                                      </p:cBhvr>
                                      <p:to x="100000" y="100000"/>
                                    </p:animScale>
                                    <p:animScale>
                                      <p:cBhvr>
                                        <p:cTn id="1201" dur="32">
                                          <p:stCondLst>
                                            <p:cond delay="2053"/>
                                          </p:stCondLst>
                                        </p:cTn>
                                        <p:tgtEl>
                                          <p:spTgt spid="1346642"/>
                                        </p:tgtEl>
                                      </p:cBhvr>
                                      <p:to x="100000" y="90000"/>
                                    </p:animScale>
                                    <p:animScale>
                                      <p:cBhvr>
                                        <p:cTn id="1202" dur="207" decel="50000">
                                          <p:stCondLst>
                                            <p:cond delay="2085"/>
                                          </p:stCondLst>
                                        </p:cTn>
                                        <p:tgtEl>
                                          <p:spTgt spid="1346642"/>
                                        </p:tgtEl>
                                      </p:cBhvr>
                                      <p:to x="100000" y="100000"/>
                                    </p:animScale>
                                    <p:animScale>
                                      <p:cBhvr>
                                        <p:cTn id="1203" dur="32">
                                          <p:stCondLst>
                                            <p:cond delay="2260"/>
                                          </p:stCondLst>
                                        </p:cTn>
                                        <p:tgtEl>
                                          <p:spTgt spid="1346642"/>
                                        </p:tgtEl>
                                      </p:cBhvr>
                                      <p:to x="100000" y="95000"/>
                                    </p:animScale>
                                    <p:animScale>
                                      <p:cBhvr>
                                        <p:cTn id="1204" dur="207" decel="50000">
                                          <p:stCondLst>
                                            <p:cond delay="2293"/>
                                          </p:stCondLst>
                                        </p:cTn>
                                        <p:tgtEl>
                                          <p:spTgt spid="1346642"/>
                                        </p:tgtEl>
                                      </p:cBhvr>
                                      <p:to x="100000" y="100000"/>
                                    </p:animScale>
                                  </p:childTnLst>
                                </p:cTn>
                              </p:par>
                              <p:par>
                                <p:cTn id="1205" presetID="26" presetClass="entr" presetSubtype="0" fill="hold" grpId="0" nodeType="withEffect">
                                  <p:stCondLst>
                                    <p:cond delay="0"/>
                                  </p:stCondLst>
                                  <p:childTnLst>
                                    <p:set>
                                      <p:cBhvr>
                                        <p:cTn id="1206" dur="1" fill="hold">
                                          <p:stCondLst>
                                            <p:cond delay="0"/>
                                          </p:stCondLst>
                                        </p:cTn>
                                        <p:tgtEl>
                                          <p:spTgt spid="1346643"/>
                                        </p:tgtEl>
                                        <p:attrNameLst>
                                          <p:attrName>style.visibility</p:attrName>
                                        </p:attrNameLst>
                                      </p:cBhvr>
                                      <p:to>
                                        <p:strVal val="visible"/>
                                      </p:to>
                                    </p:set>
                                    <p:animEffect transition="in" filter="wipe(down)">
                                      <p:cBhvr>
                                        <p:cTn id="1207" dur="725">
                                          <p:stCondLst>
                                            <p:cond delay="0"/>
                                          </p:stCondLst>
                                        </p:cTn>
                                        <p:tgtEl>
                                          <p:spTgt spid="1346643"/>
                                        </p:tgtEl>
                                      </p:cBhvr>
                                    </p:animEffect>
                                    <p:anim calcmode="lin" valueType="num">
                                      <p:cBhvr>
                                        <p:cTn id="1208" dur="2278" tmFilter="0,0; 0.14,0.36; 0.43,0.73; 0.71,0.91; 1.0,1.0">
                                          <p:stCondLst>
                                            <p:cond delay="0"/>
                                          </p:stCondLst>
                                        </p:cTn>
                                        <p:tgtEl>
                                          <p:spTgt spid="1346643"/>
                                        </p:tgtEl>
                                        <p:attrNameLst>
                                          <p:attrName>ppt_x</p:attrName>
                                        </p:attrNameLst>
                                      </p:cBhvr>
                                      <p:tavLst>
                                        <p:tav tm="0">
                                          <p:val>
                                            <p:strVal val="#ppt_x-0.25"/>
                                          </p:val>
                                        </p:tav>
                                        <p:tav tm="100000">
                                          <p:val>
                                            <p:strVal val="#ppt_x"/>
                                          </p:val>
                                        </p:tav>
                                      </p:tavLst>
                                    </p:anim>
                                    <p:anim calcmode="lin" valueType="num">
                                      <p:cBhvr>
                                        <p:cTn id="1209" dur="830" tmFilter="0.0,0.0; 0.25,0.07; 0.50,0.2; 0.75,0.467; 1.0,1.0">
                                          <p:stCondLst>
                                            <p:cond delay="0"/>
                                          </p:stCondLst>
                                        </p:cTn>
                                        <p:tgtEl>
                                          <p:spTgt spid="1346643"/>
                                        </p:tgtEl>
                                        <p:attrNameLst>
                                          <p:attrName>ppt_y</p:attrName>
                                        </p:attrNameLst>
                                      </p:cBhvr>
                                      <p:tavLst>
                                        <p:tav tm="0" fmla="#ppt_y-sin(pi*$)/3">
                                          <p:val>
                                            <p:fltVal val="0.5"/>
                                          </p:val>
                                        </p:tav>
                                        <p:tav tm="100000">
                                          <p:val>
                                            <p:fltVal val="1"/>
                                          </p:val>
                                        </p:tav>
                                      </p:tavLst>
                                    </p:anim>
                                    <p:anim calcmode="lin" valueType="num">
                                      <p:cBhvr>
                                        <p:cTn id="1210" dur="830" tmFilter="0, 0; 0.125,0.2665; 0.25,0.4; 0.375,0.465; 0.5,0.5;  0.625,0.535; 0.75,0.6; 0.875,0.7335; 1,1">
                                          <p:stCondLst>
                                            <p:cond delay="830"/>
                                          </p:stCondLst>
                                        </p:cTn>
                                        <p:tgtEl>
                                          <p:spTgt spid="1346643"/>
                                        </p:tgtEl>
                                        <p:attrNameLst>
                                          <p:attrName>ppt_y</p:attrName>
                                        </p:attrNameLst>
                                      </p:cBhvr>
                                      <p:tavLst>
                                        <p:tav tm="0" fmla="#ppt_y-sin(pi*$)/9">
                                          <p:val>
                                            <p:fltVal val="0"/>
                                          </p:val>
                                        </p:tav>
                                        <p:tav tm="100000">
                                          <p:val>
                                            <p:fltVal val="1"/>
                                          </p:val>
                                        </p:tav>
                                      </p:tavLst>
                                    </p:anim>
                                    <p:anim calcmode="lin" valueType="num">
                                      <p:cBhvr>
                                        <p:cTn id="1211" dur="415" tmFilter="0, 0; 0.125,0.2665; 0.25,0.4; 0.375,0.465; 0.5,0.5;  0.625,0.535; 0.75,0.6; 0.875,0.7335; 1,1">
                                          <p:stCondLst>
                                            <p:cond delay="1655"/>
                                          </p:stCondLst>
                                        </p:cTn>
                                        <p:tgtEl>
                                          <p:spTgt spid="1346643"/>
                                        </p:tgtEl>
                                        <p:attrNameLst>
                                          <p:attrName>ppt_y</p:attrName>
                                        </p:attrNameLst>
                                      </p:cBhvr>
                                      <p:tavLst>
                                        <p:tav tm="0" fmla="#ppt_y-sin(pi*$)/27">
                                          <p:val>
                                            <p:fltVal val="0"/>
                                          </p:val>
                                        </p:tav>
                                        <p:tav tm="100000">
                                          <p:val>
                                            <p:fltVal val="1"/>
                                          </p:val>
                                        </p:tav>
                                      </p:tavLst>
                                    </p:anim>
                                    <p:anim calcmode="lin" valueType="num">
                                      <p:cBhvr>
                                        <p:cTn id="1212" dur="205" tmFilter="0, 0; 0.125,0.2665; 0.25,0.4; 0.375,0.465; 0.5,0.5;  0.625,0.535; 0.75,0.6; 0.875,0.7335; 1,1">
                                          <p:stCondLst>
                                            <p:cond delay="2070"/>
                                          </p:stCondLst>
                                        </p:cTn>
                                        <p:tgtEl>
                                          <p:spTgt spid="1346643"/>
                                        </p:tgtEl>
                                        <p:attrNameLst>
                                          <p:attrName>ppt_y</p:attrName>
                                        </p:attrNameLst>
                                      </p:cBhvr>
                                      <p:tavLst>
                                        <p:tav tm="0" fmla="#ppt_y-sin(pi*$)/81">
                                          <p:val>
                                            <p:fltVal val="0"/>
                                          </p:val>
                                        </p:tav>
                                        <p:tav tm="100000">
                                          <p:val>
                                            <p:fltVal val="1"/>
                                          </p:val>
                                        </p:tav>
                                      </p:tavLst>
                                    </p:anim>
                                    <p:animScale>
                                      <p:cBhvr>
                                        <p:cTn id="1213" dur="32">
                                          <p:stCondLst>
                                            <p:cond delay="813"/>
                                          </p:stCondLst>
                                        </p:cTn>
                                        <p:tgtEl>
                                          <p:spTgt spid="1346643"/>
                                        </p:tgtEl>
                                      </p:cBhvr>
                                      <p:to x="100000" y="60000"/>
                                    </p:animScale>
                                    <p:animScale>
                                      <p:cBhvr>
                                        <p:cTn id="1214" dur="207" decel="50000">
                                          <p:stCondLst>
                                            <p:cond delay="845"/>
                                          </p:stCondLst>
                                        </p:cTn>
                                        <p:tgtEl>
                                          <p:spTgt spid="1346643"/>
                                        </p:tgtEl>
                                      </p:cBhvr>
                                      <p:to x="100000" y="100000"/>
                                    </p:animScale>
                                    <p:animScale>
                                      <p:cBhvr>
                                        <p:cTn id="1215" dur="32">
                                          <p:stCondLst>
                                            <p:cond delay="1640"/>
                                          </p:stCondLst>
                                        </p:cTn>
                                        <p:tgtEl>
                                          <p:spTgt spid="1346643"/>
                                        </p:tgtEl>
                                      </p:cBhvr>
                                      <p:to x="100000" y="80000"/>
                                    </p:animScale>
                                    <p:animScale>
                                      <p:cBhvr>
                                        <p:cTn id="1216" dur="207" decel="50000">
                                          <p:stCondLst>
                                            <p:cond delay="1673"/>
                                          </p:stCondLst>
                                        </p:cTn>
                                        <p:tgtEl>
                                          <p:spTgt spid="1346643"/>
                                        </p:tgtEl>
                                      </p:cBhvr>
                                      <p:to x="100000" y="100000"/>
                                    </p:animScale>
                                    <p:animScale>
                                      <p:cBhvr>
                                        <p:cTn id="1217" dur="32">
                                          <p:stCondLst>
                                            <p:cond delay="2053"/>
                                          </p:stCondLst>
                                        </p:cTn>
                                        <p:tgtEl>
                                          <p:spTgt spid="1346643"/>
                                        </p:tgtEl>
                                      </p:cBhvr>
                                      <p:to x="100000" y="90000"/>
                                    </p:animScale>
                                    <p:animScale>
                                      <p:cBhvr>
                                        <p:cTn id="1218" dur="207" decel="50000">
                                          <p:stCondLst>
                                            <p:cond delay="2085"/>
                                          </p:stCondLst>
                                        </p:cTn>
                                        <p:tgtEl>
                                          <p:spTgt spid="1346643"/>
                                        </p:tgtEl>
                                      </p:cBhvr>
                                      <p:to x="100000" y="100000"/>
                                    </p:animScale>
                                    <p:animScale>
                                      <p:cBhvr>
                                        <p:cTn id="1219" dur="32">
                                          <p:stCondLst>
                                            <p:cond delay="2260"/>
                                          </p:stCondLst>
                                        </p:cTn>
                                        <p:tgtEl>
                                          <p:spTgt spid="1346643"/>
                                        </p:tgtEl>
                                      </p:cBhvr>
                                      <p:to x="100000" y="95000"/>
                                    </p:animScale>
                                    <p:animScale>
                                      <p:cBhvr>
                                        <p:cTn id="1220" dur="207" decel="50000">
                                          <p:stCondLst>
                                            <p:cond delay="2293"/>
                                          </p:stCondLst>
                                        </p:cTn>
                                        <p:tgtEl>
                                          <p:spTgt spid="1346643"/>
                                        </p:tgtEl>
                                      </p:cBhvr>
                                      <p:to x="100000" y="100000"/>
                                    </p:animScale>
                                  </p:childTnLst>
                                </p:cTn>
                              </p:par>
                              <p:par>
                                <p:cTn id="1221" presetID="26" presetClass="entr" presetSubtype="0" fill="hold" grpId="0" nodeType="withEffect">
                                  <p:stCondLst>
                                    <p:cond delay="0"/>
                                  </p:stCondLst>
                                  <p:childTnLst>
                                    <p:set>
                                      <p:cBhvr>
                                        <p:cTn id="1222" dur="1" fill="hold">
                                          <p:stCondLst>
                                            <p:cond delay="0"/>
                                          </p:stCondLst>
                                        </p:cTn>
                                        <p:tgtEl>
                                          <p:spTgt spid="1346644"/>
                                        </p:tgtEl>
                                        <p:attrNameLst>
                                          <p:attrName>style.visibility</p:attrName>
                                        </p:attrNameLst>
                                      </p:cBhvr>
                                      <p:to>
                                        <p:strVal val="visible"/>
                                      </p:to>
                                    </p:set>
                                    <p:animEffect transition="in" filter="wipe(down)">
                                      <p:cBhvr>
                                        <p:cTn id="1223" dur="725">
                                          <p:stCondLst>
                                            <p:cond delay="0"/>
                                          </p:stCondLst>
                                        </p:cTn>
                                        <p:tgtEl>
                                          <p:spTgt spid="1346644"/>
                                        </p:tgtEl>
                                      </p:cBhvr>
                                    </p:animEffect>
                                    <p:anim calcmode="lin" valueType="num">
                                      <p:cBhvr>
                                        <p:cTn id="1224" dur="2278" tmFilter="0,0; 0.14,0.36; 0.43,0.73; 0.71,0.91; 1.0,1.0">
                                          <p:stCondLst>
                                            <p:cond delay="0"/>
                                          </p:stCondLst>
                                        </p:cTn>
                                        <p:tgtEl>
                                          <p:spTgt spid="1346644"/>
                                        </p:tgtEl>
                                        <p:attrNameLst>
                                          <p:attrName>ppt_x</p:attrName>
                                        </p:attrNameLst>
                                      </p:cBhvr>
                                      <p:tavLst>
                                        <p:tav tm="0">
                                          <p:val>
                                            <p:strVal val="#ppt_x-0.25"/>
                                          </p:val>
                                        </p:tav>
                                        <p:tav tm="100000">
                                          <p:val>
                                            <p:strVal val="#ppt_x"/>
                                          </p:val>
                                        </p:tav>
                                      </p:tavLst>
                                    </p:anim>
                                    <p:anim calcmode="lin" valueType="num">
                                      <p:cBhvr>
                                        <p:cTn id="1225" dur="830" tmFilter="0.0,0.0; 0.25,0.07; 0.50,0.2; 0.75,0.467; 1.0,1.0">
                                          <p:stCondLst>
                                            <p:cond delay="0"/>
                                          </p:stCondLst>
                                        </p:cTn>
                                        <p:tgtEl>
                                          <p:spTgt spid="1346644"/>
                                        </p:tgtEl>
                                        <p:attrNameLst>
                                          <p:attrName>ppt_y</p:attrName>
                                        </p:attrNameLst>
                                      </p:cBhvr>
                                      <p:tavLst>
                                        <p:tav tm="0" fmla="#ppt_y-sin(pi*$)/3">
                                          <p:val>
                                            <p:fltVal val="0.5"/>
                                          </p:val>
                                        </p:tav>
                                        <p:tav tm="100000">
                                          <p:val>
                                            <p:fltVal val="1"/>
                                          </p:val>
                                        </p:tav>
                                      </p:tavLst>
                                    </p:anim>
                                    <p:anim calcmode="lin" valueType="num">
                                      <p:cBhvr>
                                        <p:cTn id="1226" dur="830" tmFilter="0, 0; 0.125,0.2665; 0.25,0.4; 0.375,0.465; 0.5,0.5;  0.625,0.535; 0.75,0.6; 0.875,0.7335; 1,1">
                                          <p:stCondLst>
                                            <p:cond delay="830"/>
                                          </p:stCondLst>
                                        </p:cTn>
                                        <p:tgtEl>
                                          <p:spTgt spid="1346644"/>
                                        </p:tgtEl>
                                        <p:attrNameLst>
                                          <p:attrName>ppt_y</p:attrName>
                                        </p:attrNameLst>
                                      </p:cBhvr>
                                      <p:tavLst>
                                        <p:tav tm="0" fmla="#ppt_y-sin(pi*$)/9">
                                          <p:val>
                                            <p:fltVal val="0"/>
                                          </p:val>
                                        </p:tav>
                                        <p:tav tm="100000">
                                          <p:val>
                                            <p:fltVal val="1"/>
                                          </p:val>
                                        </p:tav>
                                      </p:tavLst>
                                    </p:anim>
                                    <p:anim calcmode="lin" valueType="num">
                                      <p:cBhvr>
                                        <p:cTn id="1227" dur="415" tmFilter="0, 0; 0.125,0.2665; 0.25,0.4; 0.375,0.465; 0.5,0.5;  0.625,0.535; 0.75,0.6; 0.875,0.7335; 1,1">
                                          <p:stCondLst>
                                            <p:cond delay="1655"/>
                                          </p:stCondLst>
                                        </p:cTn>
                                        <p:tgtEl>
                                          <p:spTgt spid="1346644"/>
                                        </p:tgtEl>
                                        <p:attrNameLst>
                                          <p:attrName>ppt_y</p:attrName>
                                        </p:attrNameLst>
                                      </p:cBhvr>
                                      <p:tavLst>
                                        <p:tav tm="0" fmla="#ppt_y-sin(pi*$)/27">
                                          <p:val>
                                            <p:fltVal val="0"/>
                                          </p:val>
                                        </p:tav>
                                        <p:tav tm="100000">
                                          <p:val>
                                            <p:fltVal val="1"/>
                                          </p:val>
                                        </p:tav>
                                      </p:tavLst>
                                    </p:anim>
                                    <p:anim calcmode="lin" valueType="num">
                                      <p:cBhvr>
                                        <p:cTn id="1228" dur="205" tmFilter="0, 0; 0.125,0.2665; 0.25,0.4; 0.375,0.465; 0.5,0.5;  0.625,0.535; 0.75,0.6; 0.875,0.7335; 1,1">
                                          <p:stCondLst>
                                            <p:cond delay="2070"/>
                                          </p:stCondLst>
                                        </p:cTn>
                                        <p:tgtEl>
                                          <p:spTgt spid="1346644"/>
                                        </p:tgtEl>
                                        <p:attrNameLst>
                                          <p:attrName>ppt_y</p:attrName>
                                        </p:attrNameLst>
                                      </p:cBhvr>
                                      <p:tavLst>
                                        <p:tav tm="0" fmla="#ppt_y-sin(pi*$)/81">
                                          <p:val>
                                            <p:fltVal val="0"/>
                                          </p:val>
                                        </p:tav>
                                        <p:tav tm="100000">
                                          <p:val>
                                            <p:fltVal val="1"/>
                                          </p:val>
                                        </p:tav>
                                      </p:tavLst>
                                    </p:anim>
                                    <p:animScale>
                                      <p:cBhvr>
                                        <p:cTn id="1229" dur="32">
                                          <p:stCondLst>
                                            <p:cond delay="813"/>
                                          </p:stCondLst>
                                        </p:cTn>
                                        <p:tgtEl>
                                          <p:spTgt spid="1346644"/>
                                        </p:tgtEl>
                                      </p:cBhvr>
                                      <p:to x="100000" y="60000"/>
                                    </p:animScale>
                                    <p:animScale>
                                      <p:cBhvr>
                                        <p:cTn id="1230" dur="207" decel="50000">
                                          <p:stCondLst>
                                            <p:cond delay="845"/>
                                          </p:stCondLst>
                                        </p:cTn>
                                        <p:tgtEl>
                                          <p:spTgt spid="1346644"/>
                                        </p:tgtEl>
                                      </p:cBhvr>
                                      <p:to x="100000" y="100000"/>
                                    </p:animScale>
                                    <p:animScale>
                                      <p:cBhvr>
                                        <p:cTn id="1231" dur="32">
                                          <p:stCondLst>
                                            <p:cond delay="1640"/>
                                          </p:stCondLst>
                                        </p:cTn>
                                        <p:tgtEl>
                                          <p:spTgt spid="1346644"/>
                                        </p:tgtEl>
                                      </p:cBhvr>
                                      <p:to x="100000" y="80000"/>
                                    </p:animScale>
                                    <p:animScale>
                                      <p:cBhvr>
                                        <p:cTn id="1232" dur="207" decel="50000">
                                          <p:stCondLst>
                                            <p:cond delay="1673"/>
                                          </p:stCondLst>
                                        </p:cTn>
                                        <p:tgtEl>
                                          <p:spTgt spid="1346644"/>
                                        </p:tgtEl>
                                      </p:cBhvr>
                                      <p:to x="100000" y="100000"/>
                                    </p:animScale>
                                    <p:animScale>
                                      <p:cBhvr>
                                        <p:cTn id="1233" dur="32">
                                          <p:stCondLst>
                                            <p:cond delay="2053"/>
                                          </p:stCondLst>
                                        </p:cTn>
                                        <p:tgtEl>
                                          <p:spTgt spid="1346644"/>
                                        </p:tgtEl>
                                      </p:cBhvr>
                                      <p:to x="100000" y="90000"/>
                                    </p:animScale>
                                    <p:animScale>
                                      <p:cBhvr>
                                        <p:cTn id="1234" dur="207" decel="50000">
                                          <p:stCondLst>
                                            <p:cond delay="2085"/>
                                          </p:stCondLst>
                                        </p:cTn>
                                        <p:tgtEl>
                                          <p:spTgt spid="1346644"/>
                                        </p:tgtEl>
                                      </p:cBhvr>
                                      <p:to x="100000" y="100000"/>
                                    </p:animScale>
                                    <p:animScale>
                                      <p:cBhvr>
                                        <p:cTn id="1235" dur="32">
                                          <p:stCondLst>
                                            <p:cond delay="2260"/>
                                          </p:stCondLst>
                                        </p:cTn>
                                        <p:tgtEl>
                                          <p:spTgt spid="1346644"/>
                                        </p:tgtEl>
                                      </p:cBhvr>
                                      <p:to x="100000" y="95000"/>
                                    </p:animScale>
                                    <p:animScale>
                                      <p:cBhvr>
                                        <p:cTn id="1236" dur="207" decel="50000">
                                          <p:stCondLst>
                                            <p:cond delay="2293"/>
                                          </p:stCondLst>
                                        </p:cTn>
                                        <p:tgtEl>
                                          <p:spTgt spid="1346644"/>
                                        </p:tgtEl>
                                      </p:cBhvr>
                                      <p:to x="100000" y="100000"/>
                                    </p:animScale>
                                  </p:childTnLst>
                                </p:cTn>
                              </p:par>
                              <p:par>
                                <p:cTn id="1237" presetID="26" presetClass="entr" presetSubtype="0" fill="hold" grpId="0" nodeType="withEffect">
                                  <p:stCondLst>
                                    <p:cond delay="0"/>
                                  </p:stCondLst>
                                  <p:childTnLst>
                                    <p:set>
                                      <p:cBhvr>
                                        <p:cTn id="1238" dur="1" fill="hold">
                                          <p:stCondLst>
                                            <p:cond delay="0"/>
                                          </p:stCondLst>
                                        </p:cTn>
                                        <p:tgtEl>
                                          <p:spTgt spid="1346645"/>
                                        </p:tgtEl>
                                        <p:attrNameLst>
                                          <p:attrName>style.visibility</p:attrName>
                                        </p:attrNameLst>
                                      </p:cBhvr>
                                      <p:to>
                                        <p:strVal val="visible"/>
                                      </p:to>
                                    </p:set>
                                    <p:animEffect transition="in" filter="wipe(down)">
                                      <p:cBhvr>
                                        <p:cTn id="1239" dur="725">
                                          <p:stCondLst>
                                            <p:cond delay="0"/>
                                          </p:stCondLst>
                                        </p:cTn>
                                        <p:tgtEl>
                                          <p:spTgt spid="1346645"/>
                                        </p:tgtEl>
                                      </p:cBhvr>
                                    </p:animEffect>
                                    <p:anim calcmode="lin" valueType="num">
                                      <p:cBhvr>
                                        <p:cTn id="1240" dur="2278" tmFilter="0,0; 0.14,0.36; 0.43,0.73; 0.71,0.91; 1.0,1.0">
                                          <p:stCondLst>
                                            <p:cond delay="0"/>
                                          </p:stCondLst>
                                        </p:cTn>
                                        <p:tgtEl>
                                          <p:spTgt spid="1346645"/>
                                        </p:tgtEl>
                                        <p:attrNameLst>
                                          <p:attrName>ppt_x</p:attrName>
                                        </p:attrNameLst>
                                      </p:cBhvr>
                                      <p:tavLst>
                                        <p:tav tm="0">
                                          <p:val>
                                            <p:strVal val="#ppt_x-0.25"/>
                                          </p:val>
                                        </p:tav>
                                        <p:tav tm="100000">
                                          <p:val>
                                            <p:strVal val="#ppt_x"/>
                                          </p:val>
                                        </p:tav>
                                      </p:tavLst>
                                    </p:anim>
                                    <p:anim calcmode="lin" valueType="num">
                                      <p:cBhvr>
                                        <p:cTn id="1241" dur="830" tmFilter="0.0,0.0; 0.25,0.07; 0.50,0.2; 0.75,0.467; 1.0,1.0">
                                          <p:stCondLst>
                                            <p:cond delay="0"/>
                                          </p:stCondLst>
                                        </p:cTn>
                                        <p:tgtEl>
                                          <p:spTgt spid="1346645"/>
                                        </p:tgtEl>
                                        <p:attrNameLst>
                                          <p:attrName>ppt_y</p:attrName>
                                        </p:attrNameLst>
                                      </p:cBhvr>
                                      <p:tavLst>
                                        <p:tav tm="0" fmla="#ppt_y-sin(pi*$)/3">
                                          <p:val>
                                            <p:fltVal val="0.5"/>
                                          </p:val>
                                        </p:tav>
                                        <p:tav tm="100000">
                                          <p:val>
                                            <p:fltVal val="1"/>
                                          </p:val>
                                        </p:tav>
                                      </p:tavLst>
                                    </p:anim>
                                    <p:anim calcmode="lin" valueType="num">
                                      <p:cBhvr>
                                        <p:cTn id="1242" dur="830" tmFilter="0, 0; 0.125,0.2665; 0.25,0.4; 0.375,0.465; 0.5,0.5;  0.625,0.535; 0.75,0.6; 0.875,0.7335; 1,1">
                                          <p:stCondLst>
                                            <p:cond delay="830"/>
                                          </p:stCondLst>
                                        </p:cTn>
                                        <p:tgtEl>
                                          <p:spTgt spid="1346645"/>
                                        </p:tgtEl>
                                        <p:attrNameLst>
                                          <p:attrName>ppt_y</p:attrName>
                                        </p:attrNameLst>
                                      </p:cBhvr>
                                      <p:tavLst>
                                        <p:tav tm="0" fmla="#ppt_y-sin(pi*$)/9">
                                          <p:val>
                                            <p:fltVal val="0"/>
                                          </p:val>
                                        </p:tav>
                                        <p:tav tm="100000">
                                          <p:val>
                                            <p:fltVal val="1"/>
                                          </p:val>
                                        </p:tav>
                                      </p:tavLst>
                                    </p:anim>
                                    <p:anim calcmode="lin" valueType="num">
                                      <p:cBhvr>
                                        <p:cTn id="1243" dur="415" tmFilter="0, 0; 0.125,0.2665; 0.25,0.4; 0.375,0.465; 0.5,0.5;  0.625,0.535; 0.75,0.6; 0.875,0.7335; 1,1">
                                          <p:stCondLst>
                                            <p:cond delay="1655"/>
                                          </p:stCondLst>
                                        </p:cTn>
                                        <p:tgtEl>
                                          <p:spTgt spid="1346645"/>
                                        </p:tgtEl>
                                        <p:attrNameLst>
                                          <p:attrName>ppt_y</p:attrName>
                                        </p:attrNameLst>
                                      </p:cBhvr>
                                      <p:tavLst>
                                        <p:tav tm="0" fmla="#ppt_y-sin(pi*$)/27">
                                          <p:val>
                                            <p:fltVal val="0"/>
                                          </p:val>
                                        </p:tav>
                                        <p:tav tm="100000">
                                          <p:val>
                                            <p:fltVal val="1"/>
                                          </p:val>
                                        </p:tav>
                                      </p:tavLst>
                                    </p:anim>
                                    <p:anim calcmode="lin" valueType="num">
                                      <p:cBhvr>
                                        <p:cTn id="1244" dur="205" tmFilter="0, 0; 0.125,0.2665; 0.25,0.4; 0.375,0.465; 0.5,0.5;  0.625,0.535; 0.75,0.6; 0.875,0.7335; 1,1">
                                          <p:stCondLst>
                                            <p:cond delay="2070"/>
                                          </p:stCondLst>
                                        </p:cTn>
                                        <p:tgtEl>
                                          <p:spTgt spid="1346645"/>
                                        </p:tgtEl>
                                        <p:attrNameLst>
                                          <p:attrName>ppt_y</p:attrName>
                                        </p:attrNameLst>
                                      </p:cBhvr>
                                      <p:tavLst>
                                        <p:tav tm="0" fmla="#ppt_y-sin(pi*$)/81">
                                          <p:val>
                                            <p:fltVal val="0"/>
                                          </p:val>
                                        </p:tav>
                                        <p:tav tm="100000">
                                          <p:val>
                                            <p:fltVal val="1"/>
                                          </p:val>
                                        </p:tav>
                                      </p:tavLst>
                                    </p:anim>
                                    <p:animScale>
                                      <p:cBhvr>
                                        <p:cTn id="1245" dur="32">
                                          <p:stCondLst>
                                            <p:cond delay="813"/>
                                          </p:stCondLst>
                                        </p:cTn>
                                        <p:tgtEl>
                                          <p:spTgt spid="1346645"/>
                                        </p:tgtEl>
                                      </p:cBhvr>
                                      <p:to x="100000" y="60000"/>
                                    </p:animScale>
                                    <p:animScale>
                                      <p:cBhvr>
                                        <p:cTn id="1246" dur="207" decel="50000">
                                          <p:stCondLst>
                                            <p:cond delay="845"/>
                                          </p:stCondLst>
                                        </p:cTn>
                                        <p:tgtEl>
                                          <p:spTgt spid="1346645"/>
                                        </p:tgtEl>
                                      </p:cBhvr>
                                      <p:to x="100000" y="100000"/>
                                    </p:animScale>
                                    <p:animScale>
                                      <p:cBhvr>
                                        <p:cTn id="1247" dur="32">
                                          <p:stCondLst>
                                            <p:cond delay="1640"/>
                                          </p:stCondLst>
                                        </p:cTn>
                                        <p:tgtEl>
                                          <p:spTgt spid="1346645"/>
                                        </p:tgtEl>
                                      </p:cBhvr>
                                      <p:to x="100000" y="80000"/>
                                    </p:animScale>
                                    <p:animScale>
                                      <p:cBhvr>
                                        <p:cTn id="1248" dur="207" decel="50000">
                                          <p:stCondLst>
                                            <p:cond delay="1673"/>
                                          </p:stCondLst>
                                        </p:cTn>
                                        <p:tgtEl>
                                          <p:spTgt spid="1346645"/>
                                        </p:tgtEl>
                                      </p:cBhvr>
                                      <p:to x="100000" y="100000"/>
                                    </p:animScale>
                                    <p:animScale>
                                      <p:cBhvr>
                                        <p:cTn id="1249" dur="32">
                                          <p:stCondLst>
                                            <p:cond delay="2053"/>
                                          </p:stCondLst>
                                        </p:cTn>
                                        <p:tgtEl>
                                          <p:spTgt spid="1346645"/>
                                        </p:tgtEl>
                                      </p:cBhvr>
                                      <p:to x="100000" y="90000"/>
                                    </p:animScale>
                                    <p:animScale>
                                      <p:cBhvr>
                                        <p:cTn id="1250" dur="207" decel="50000">
                                          <p:stCondLst>
                                            <p:cond delay="2085"/>
                                          </p:stCondLst>
                                        </p:cTn>
                                        <p:tgtEl>
                                          <p:spTgt spid="1346645"/>
                                        </p:tgtEl>
                                      </p:cBhvr>
                                      <p:to x="100000" y="100000"/>
                                    </p:animScale>
                                    <p:animScale>
                                      <p:cBhvr>
                                        <p:cTn id="1251" dur="32">
                                          <p:stCondLst>
                                            <p:cond delay="2260"/>
                                          </p:stCondLst>
                                        </p:cTn>
                                        <p:tgtEl>
                                          <p:spTgt spid="1346645"/>
                                        </p:tgtEl>
                                      </p:cBhvr>
                                      <p:to x="100000" y="95000"/>
                                    </p:animScale>
                                    <p:animScale>
                                      <p:cBhvr>
                                        <p:cTn id="1252" dur="207" decel="50000">
                                          <p:stCondLst>
                                            <p:cond delay="2293"/>
                                          </p:stCondLst>
                                        </p:cTn>
                                        <p:tgtEl>
                                          <p:spTgt spid="1346645"/>
                                        </p:tgtEl>
                                      </p:cBhvr>
                                      <p:to x="100000" y="100000"/>
                                    </p:animScale>
                                  </p:childTnLst>
                                </p:cTn>
                              </p:par>
                              <p:par>
                                <p:cTn id="1253" presetID="26" presetClass="entr" presetSubtype="0" fill="hold" grpId="0" nodeType="withEffect">
                                  <p:stCondLst>
                                    <p:cond delay="0"/>
                                  </p:stCondLst>
                                  <p:childTnLst>
                                    <p:set>
                                      <p:cBhvr>
                                        <p:cTn id="1254" dur="1" fill="hold">
                                          <p:stCondLst>
                                            <p:cond delay="0"/>
                                          </p:stCondLst>
                                        </p:cTn>
                                        <p:tgtEl>
                                          <p:spTgt spid="1346646"/>
                                        </p:tgtEl>
                                        <p:attrNameLst>
                                          <p:attrName>style.visibility</p:attrName>
                                        </p:attrNameLst>
                                      </p:cBhvr>
                                      <p:to>
                                        <p:strVal val="visible"/>
                                      </p:to>
                                    </p:set>
                                    <p:animEffect transition="in" filter="wipe(down)">
                                      <p:cBhvr>
                                        <p:cTn id="1255" dur="725">
                                          <p:stCondLst>
                                            <p:cond delay="0"/>
                                          </p:stCondLst>
                                        </p:cTn>
                                        <p:tgtEl>
                                          <p:spTgt spid="1346646"/>
                                        </p:tgtEl>
                                      </p:cBhvr>
                                    </p:animEffect>
                                    <p:anim calcmode="lin" valueType="num">
                                      <p:cBhvr>
                                        <p:cTn id="1256" dur="2278" tmFilter="0,0; 0.14,0.36; 0.43,0.73; 0.71,0.91; 1.0,1.0">
                                          <p:stCondLst>
                                            <p:cond delay="0"/>
                                          </p:stCondLst>
                                        </p:cTn>
                                        <p:tgtEl>
                                          <p:spTgt spid="1346646"/>
                                        </p:tgtEl>
                                        <p:attrNameLst>
                                          <p:attrName>ppt_x</p:attrName>
                                        </p:attrNameLst>
                                      </p:cBhvr>
                                      <p:tavLst>
                                        <p:tav tm="0">
                                          <p:val>
                                            <p:strVal val="#ppt_x-0.25"/>
                                          </p:val>
                                        </p:tav>
                                        <p:tav tm="100000">
                                          <p:val>
                                            <p:strVal val="#ppt_x"/>
                                          </p:val>
                                        </p:tav>
                                      </p:tavLst>
                                    </p:anim>
                                    <p:anim calcmode="lin" valueType="num">
                                      <p:cBhvr>
                                        <p:cTn id="1257" dur="830" tmFilter="0.0,0.0; 0.25,0.07; 0.50,0.2; 0.75,0.467; 1.0,1.0">
                                          <p:stCondLst>
                                            <p:cond delay="0"/>
                                          </p:stCondLst>
                                        </p:cTn>
                                        <p:tgtEl>
                                          <p:spTgt spid="1346646"/>
                                        </p:tgtEl>
                                        <p:attrNameLst>
                                          <p:attrName>ppt_y</p:attrName>
                                        </p:attrNameLst>
                                      </p:cBhvr>
                                      <p:tavLst>
                                        <p:tav tm="0" fmla="#ppt_y-sin(pi*$)/3">
                                          <p:val>
                                            <p:fltVal val="0.5"/>
                                          </p:val>
                                        </p:tav>
                                        <p:tav tm="100000">
                                          <p:val>
                                            <p:fltVal val="1"/>
                                          </p:val>
                                        </p:tav>
                                      </p:tavLst>
                                    </p:anim>
                                    <p:anim calcmode="lin" valueType="num">
                                      <p:cBhvr>
                                        <p:cTn id="1258" dur="830" tmFilter="0, 0; 0.125,0.2665; 0.25,0.4; 0.375,0.465; 0.5,0.5;  0.625,0.535; 0.75,0.6; 0.875,0.7335; 1,1">
                                          <p:stCondLst>
                                            <p:cond delay="830"/>
                                          </p:stCondLst>
                                        </p:cTn>
                                        <p:tgtEl>
                                          <p:spTgt spid="1346646"/>
                                        </p:tgtEl>
                                        <p:attrNameLst>
                                          <p:attrName>ppt_y</p:attrName>
                                        </p:attrNameLst>
                                      </p:cBhvr>
                                      <p:tavLst>
                                        <p:tav tm="0" fmla="#ppt_y-sin(pi*$)/9">
                                          <p:val>
                                            <p:fltVal val="0"/>
                                          </p:val>
                                        </p:tav>
                                        <p:tav tm="100000">
                                          <p:val>
                                            <p:fltVal val="1"/>
                                          </p:val>
                                        </p:tav>
                                      </p:tavLst>
                                    </p:anim>
                                    <p:anim calcmode="lin" valueType="num">
                                      <p:cBhvr>
                                        <p:cTn id="1259" dur="415" tmFilter="0, 0; 0.125,0.2665; 0.25,0.4; 0.375,0.465; 0.5,0.5;  0.625,0.535; 0.75,0.6; 0.875,0.7335; 1,1">
                                          <p:stCondLst>
                                            <p:cond delay="1655"/>
                                          </p:stCondLst>
                                        </p:cTn>
                                        <p:tgtEl>
                                          <p:spTgt spid="1346646"/>
                                        </p:tgtEl>
                                        <p:attrNameLst>
                                          <p:attrName>ppt_y</p:attrName>
                                        </p:attrNameLst>
                                      </p:cBhvr>
                                      <p:tavLst>
                                        <p:tav tm="0" fmla="#ppt_y-sin(pi*$)/27">
                                          <p:val>
                                            <p:fltVal val="0"/>
                                          </p:val>
                                        </p:tav>
                                        <p:tav tm="100000">
                                          <p:val>
                                            <p:fltVal val="1"/>
                                          </p:val>
                                        </p:tav>
                                      </p:tavLst>
                                    </p:anim>
                                    <p:anim calcmode="lin" valueType="num">
                                      <p:cBhvr>
                                        <p:cTn id="1260" dur="205" tmFilter="0, 0; 0.125,0.2665; 0.25,0.4; 0.375,0.465; 0.5,0.5;  0.625,0.535; 0.75,0.6; 0.875,0.7335; 1,1">
                                          <p:stCondLst>
                                            <p:cond delay="2070"/>
                                          </p:stCondLst>
                                        </p:cTn>
                                        <p:tgtEl>
                                          <p:spTgt spid="1346646"/>
                                        </p:tgtEl>
                                        <p:attrNameLst>
                                          <p:attrName>ppt_y</p:attrName>
                                        </p:attrNameLst>
                                      </p:cBhvr>
                                      <p:tavLst>
                                        <p:tav tm="0" fmla="#ppt_y-sin(pi*$)/81">
                                          <p:val>
                                            <p:fltVal val="0"/>
                                          </p:val>
                                        </p:tav>
                                        <p:tav tm="100000">
                                          <p:val>
                                            <p:fltVal val="1"/>
                                          </p:val>
                                        </p:tav>
                                      </p:tavLst>
                                    </p:anim>
                                    <p:animScale>
                                      <p:cBhvr>
                                        <p:cTn id="1261" dur="32">
                                          <p:stCondLst>
                                            <p:cond delay="813"/>
                                          </p:stCondLst>
                                        </p:cTn>
                                        <p:tgtEl>
                                          <p:spTgt spid="1346646"/>
                                        </p:tgtEl>
                                      </p:cBhvr>
                                      <p:to x="100000" y="60000"/>
                                    </p:animScale>
                                    <p:animScale>
                                      <p:cBhvr>
                                        <p:cTn id="1262" dur="207" decel="50000">
                                          <p:stCondLst>
                                            <p:cond delay="845"/>
                                          </p:stCondLst>
                                        </p:cTn>
                                        <p:tgtEl>
                                          <p:spTgt spid="1346646"/>
                                        </p:tgtEl>
                                      </p:cBhvr>
                                      <p:to x="100000" y="100000"/>
                                    </p:animScale>
                                    <p:animScale>
                                      <p:cBhvr>
                                        <p:cTn id="1263" dur="32">
                                          <p:stCondLst>
                                            <p:cond delay="1640"/>
                                          </p:stCondLst>
                                        </p:cTn>
                                        <p:tgtEl>
                                          <p:spTgt spid="1346646"/>
                                        </p:tgtEl>
                                      </p:cBhvr>
                                      <p:to x="100000" y="80000"/>
                                    </p:animScale>
                                    <p:animScale>
                                      <p:cBhvr>
                                        <p:cTn id="1264" dur="207" decel="50000">
                                          <p:stCondLst>
                                            <p:cond delay="1673"/>
                                          </p:stCondLst>
                                        </p:cTn>
                                        <p:tgtEl>
                                          <p:spTgt spid="1346646"/>
                                        </p:tgtEl>
                                      </p:cBhvr>
                                      <p:to x="100000" y="100000"/>
                                    </p:animScale>
                                    <p:animScale>
                                      <p:cBhvr>
                                        <p:cTn id="1265" dur="32">
                                          <p:stCondLst>
                                            <p:cond delay="2053"/>
                                          </p:stCondLst>
                                        </p:cTn>
                                        <p:tgtEl>
                                          <p:spTgt spid="1346646"/>
                                        </p:tgtEl>
                                      </p:cBhvr>
                                      <p:to x="100000" y="90000"/>
                                    </p:animScale>
                                    <p:animScale>
                                      <p:cBhvr>
                                        <p:cTn id="1266" dur="207" decel="50000">
                                          <p:stCondLst>
                                            <p:cond delay="2085"/>
                                          </p:stCondLst>
                                        </p:cTn>
                                        <p:tgtEl>
                                          <p:spTgt spid="1346646"/>
                                        </p:tgtEl>
                                      </p:cBhvr>
                                      <p:to x="100000" y="100000"/>
                                    </p:animScale>
                                    <p:animScale>
                                      <p:cBhvr>
                                        <p:cTn id="1267" dur="32">
                                          <p:stCondLst>
                                            <p:cond delay="2260"/>
                                          </p:stCondLst>
                                        </p:cTn>
                                        <p:tgtEl>
                                          <p:spTgt spid="1346646"/>
                                        </p:tgtEl>
                                      </p:cBhvr>
                                      <p:to x="100000" y="95000"/>
                                    </p:animScale>
                                    <p:animScale>
                                      <p:cBhvr>
                                        <p:cTn id="1268" dur="207" decel="50000">
                                          <p:stCondLst>
                                            <p:cond delay="2293"/>
                                          </p:stCondLst>
                                        </p:cTn>
                                        <p:tgtEl>
                                          <p:spTgt spid="1346646"/>
                                        </p:tgtEl>
                                      </p:cBhvr>
                                      <p:to x="100000" y="100000"/>
                                    </p:animScale>
                                  </p:childTnLst>
                                </p:cTn>
                              </p:par>
                              <p:par>
                                <p:cTn id="1269" presetID="26" presetClass="entr" presetSubtype="0" fill="hold" grpId="0" nodeType="withEffect">
                                  <p:stCondLst>
                                    <p:cond delay="0"/>
                                  </p:stCondLst>
                                  <p:childTnLst>
                                    <p:set>
                                      <p:cBhvr>
                                        <p:cTn id="1270" dur="1" fill="hold">
                                          <p:stCondLst>
                                            <p:cond delay="0"/>
                                          </p:stCondLst>
                                        </p:cTn>
                                        <p:tgtEl>
                                          <p:spTgt spid="1346647"/>
                                        </p:tgtEl>
                                        <p:attrNameLst>
                                          <p:attrName>style.visibility</p:attrName>
                                        </p:attrNameLst>
                                      </p:cBhvr>
                                      <p:to>
                                        <p:strVal val="visible"/>
                                      </p:to>
                                    </p:set>
                                    <p:animEffect transition="in" filter="wipe(down)">
                                      <p:cBhvr>
                                        <p:cTn id="1271" dur="725">
                                          <p:stCondLst>
                                            <p:cond delay="0"/>
                                          </p:stCondLst>
                                        </p:cTn>
                                        <p:tgtEl>
                                          <p:spTgt spid="1346647"/>
                                        </p:tgtEl>
                                      </p:cBhvr>
                                    </p:animEffect>
                                    <p:anim calcmode="lin" valueType="num">
                                      <p:cBhvr>
                                        <p:cTn id="1272" dur="2278" tmFilter="0,0; 0.14,0.36; 0.43,0.73; 0.71,0.91; 1.0,1.0">
                                          <p:stCondLst>
                                            <p:cond delay="0"/>
                                          </p:stCondLst>
                                        </p:cTn>
                                        <p:tgtEl>
                                          <p:spTgt spid="1346647"/>
                                        </p:tgtEl>
                                        <p:attrNameLst>
                                          <p:attrName>ppt_x</p:attrName>
                                        </p:attrNameLst>
                                      </p:cBhvr>
                                      <p:tavLst>
                                        <p:tav tm="0">
                                          <p:val>
                                            <p:strVal val="#ppt_x-0.25"/>
                                          </p:val>
                                        </p:tav>
                                        <p:tav tm="100000">
                                          <p:val>
                                            <p:strVal val="#ppt_x"/>
                                          </p:val>
                                        </p:tav>
                                      </p:tavLst>
                                    </p:anim>
                                    <p:anim calcmode="lin" valueType="num">
                                      <p:cBhvr>
                                        <p:cTn id="1273" dur="830" tmFilter="0.0,0.0; 0.25,0.07; 0.50,0.2; 0.75,0.467; 1.0,1.0">
                                          <p:stCondLst>
                                            <p:cond delay="0"/>
                                          </p:stCondLst>
                                        </p:cTn>
                                        <p:tgtEl>
                                          <p:spTgt spid="1346647"/>
                                        </p:tgtEl>
                                        <p:attrNameLst>
                                          <p:attrName>ppt_y</p:attrName>
                                        </p:attrNameLst>
                                      </p:cBhvr>
                                      <p:tavLst>
                                        <p:tav tm="0" fmla="#ppt_y-sin(pi*$)/3">
                                          <p:val>
                                            <p:fltVal val="0.5"/>
                                          </p:val>
                                        </p:tav>
                                        <p:tav tm="100000">
                                          <p:val>
                                            <p:fltVal val="1"/>
                                          </p:val>
                                        </p:tav>
                                      </p:tavLst>
                                    </p:anim>
                                    <p:anim calcmode="lin" valueType="num">
                                      <p:cBhvr>
                                        <p:cTn id="1274" dur="830" tmFilter="0, 0; 0.125,0.2665; 0.25,0.4; 0.375,0.465; 0.5,0.5;  0.625,0.535; 0.75,0.6; 0.875,0.7335; 1,1">
                                          <p:stCondLst>
                                            <p:cond delay="830"/>
                                          </p:stCondLst>
                                        </p:cTn>
                                        <p:tgtEl>
                                          <p:spTgt spid="1346647"/>
                                        </p:tgtEl>
                                        <p:attrNameLst>
                                          <p:attrName>ppt_y</p:attrName>
                                        </p:attrNameLst>
                                      </p:cBhvr>
                                      <p:tavLst>
                                        <p:tav tm="0" fmla="#ppt_y-sin(pi*$)/9">
                                          <p:val>
                                            <p:fltVal val="0"/>
                                          </p:val>
                                        </p:tav>
                                        <p:tav tm="100000">
                                          <p:val>
                                            <p:fltVal val="1"/>
                                          </p:val>
                                        </p:tav>
                                      </p:tavLst>
                                    </p:anim>
                                    <p:anim calcmode="lin" valueType="num">
                                      <p:cBhvr>
                                        <p:cTn id="1275" dur="415" tmFilter="0, 0; 0.125,0.2665; 0.25,0.4; 0.375,0.465; 0.5,0.5;  0.625,0.535; 0.75,0.6; 0.875,0.7335; 1,1">
                                          <p:stCondLst>
                                            <p:cond delay="1655"/>
                                          </p:stCondLst>
                                        </p:cTn>
                                        <p:tgtEl>
                                          <p:spTgt spid="1346647"/>
                                        </p:tgtEl>
                                        <p:attrNameLst>
                                          <p:attrName>ppt_y</p:attrName>
                                        </p:attrNameLst>
                                      </p:cBhvr>
                                      <p:tavLst>
                                        <p:tav tm="0" fmla="#ppt_y-sin(pi*$)/27">
                                          <p:val>
                                            <p:fltVal val="0"/>
                                          </p:val>
                                        </p:tav>
                                        <p:tav tm="100000">
                                          <p:val>
                                            <p:fltVal val="1"/>
                                          </p:val>
                                        </p:tav>
                                      </p:tavLst>
                                    </p:anim>
                                    <p:anim calcmode="lin" valueType="num">
                                      <p:cBhvr>
                                        <p:cTn id="1276" dur="205" tmFilter="0, 0; 0.125,0.2665; 0.25,0.4; 0.375,0.465; 0.5,0.5;  0.625,0.535; 0.75,0.6; 0.875,0.7335; 1,1">
                                          <p:stCondLst>
                                            <p:cond delay="2070"/>
                                          </p:stCondLst>
                                        </p:cTn>
                                        <p:tgtEl>
                                          <p:spTgt spid="1346647"/>
                                        </p:tgtEl>
                                        <p:attrNameLst>
                                          <p:attrName>ppt_y</p:attrName>
                                        </p:attrNameLst>
                                      </p:cBhvr>
                                      <p:tavLst>
                                        <p:tav tm="0" fmla="#ppt_y-sin(pi*$)/81">
                                          <p:val>
                                            <p:fltVal val="0"/>
                                          </p:val>
                                        </p:tav>
                                        <p:tav tm="100000">
                                          <p:val>
                                            <p:fltVal val="1"/>
                                          </p:val>
                                        </p:tav>
                                      </p:tavLst>
                                    </p:anim>
                                    <p:animScale>
                                      <p:cBhvr>
                                        <p:cTn id="1277" dur="32">
                                          <p:stCondLst>
                                            <p:cond delay="813"/>
                                          </p:stCondLst>
                                        </p:cTn>
                                        <p:tgtEl>
                                          <p:spTgt spid="1346647"/>
                                        </p:tgtEl>
                                      </p:cBhvr>
                                      <p:to x="100000" y="60000"/>
                                    </p:animScale>
                                    <p:animScale>
                                      <p:cBhvr>
                                        <p:cTn id="1278" dur="207" decel="50000">
                                          <p:stCondLst>
                                            <p:cond delay="845"/>
                                          </p:stCondLst>
                                        </p:cTn>
                                        <p:tgtEl>
                                          <p:spTgt spid="1346647"/>
                                        </p:tgtEl>
                                      </p:cBhvr>
                                      <p:to x="100000" y="100000"/>
                                    </p:animScale>
                                    <p:animScale>
                                      <p:cBhvr>
                                        <p:cTn id="1279" dur="32">
                                          <p:stCondLst>
                                            <p:cond delay="1640"/>
                                          </p:stCondLst>
                                        </p:cTn>
                                        <p:tgtEl>
                                          <p:spTgt spid="1346647"/>
                                        </p:tgtEl>
                                      </p:cBhvr>
                                      <p:to x="100000" y="80000"/>
                                    </p:animScale>
                                    <p:animScale>
                                      <p:cBhvr>
                                        <p:cTn id="1280" dur="207" decel="50000">
                                          <p:stCondLst>
                                            <p:cond delay="1673"/>
                                          </p:stCondLst>
                                        </p:cTn>
                                        <p:tgtEl>
                                          <p:spTgt spid="1346647"/>
                                        </p:tgtEl>
                                      </p:cBhvr>
                                      <p:to x="100000" y="100000"/>
                                    </p:animScale>
                                    <p:animScale>
                                      <p:cBhvr>
                                        <p:cTn id="1281" dur="32">
                                          <p:stCondLst>
                                            <p:cond delay="2053"/>
                                          </p:stCondLst>
                                        </p:cTn>
                                        <p:tgtEl>
                                          <p:spTgt spid="1346647"/>
                                        </p:tgtEl>
                                      </p:cBhvr>
                                      <p:to x="100000" y="90000"/>
                                    </p:animScale>
                                    <p:animScale>
                                      <p:cBhvr>
                                        <p:cTn id="1282" dur="207" decel="50000">
                                          <p:stCondLst>
                                            <p:cond delay="2085"/>
                                          </p:stCondLst>
                                        </p:cTn>
                                        <p:tgtEl>
                                          <p:spTgt spid="1346647"/>
                                        </p:tgtEl>
                                      </p:cBhvr>
                                      <p:to x="100000" y="100000"/>
                                    </p:animScale>
                                    <p:animScale>
                                      <p:cBhvr>
                                        <p:cTn id="1283" dur="32">
                                          <p:stCondLst>
                                            <p:cond delay="2260"/>
                                          </p:stCondLst>
                                        </p:cTn>
                                        <p:tgtEl>
                                          <p:spTgt spid="1346647"/>
                                        </p:tgtEl>
                                      </p:cBhvr>
                                      <p:to x="100000" y="95000"/>
                                    </p:animScale>
                                    <p:animScale>
                                      <p:cBhvr>
                                        <p:cTn id="1284" dur="207" decel="50000">
                                          <p:stCondLst>
                                            <p:cond delay="2293"/>
                                          </p:stCondLst>
                                        </p:cTn>
                                        <p:tgtEl>
                                          <p:spTgt spid="1346647"/>
                                        </p:tgtEl>
                                      </p:cBhvr>
                                      <p:to x="100000" y="100000"/>
                                    </p:animScale>
                                  </p:childTnLst>
                                </p:cTn>
                              </p:par>
                              <p:par>
                                <p:cTn id="1285" presetID="26" presetClass="entr" presetSubtype="0" fill="hold" grpId="0" nodeType="withEffect">
                                  <p:stCondLst>
                                    <p:cond delay="0"/>
                                  </p:stCondLst>
                                  <p:childTnLst>
                                    <p:set>
                                      <p:cBhvr>
                                        <p:cTn id="1286" dur="1" fill="hold">
                                          <p:stCondLst>
                                            <p:cond delay="0"/>
                                          </p:stCondLst>
                                        </p:cTn>
                                        <p:tgtEl>
                                          <p:spTgt spid="1346648"/>
                                        </p:tgtEl>
                                        <p:attrNameLst>
                                          <p:attrName>style.visibility</p:attrName>
                                        </p:attrNameLst>
                                      </p:cBhvr>
                                      <p:to>
                                        <p:strVal val="visible"/>
                                      </p:to>
                                    </p:set>
                                    <p:animEffect transition="in" filter="wipe(down)">
                                      <p:cBhvr>
                                        <p:cTn id="1287" dur="725">
                                          <p:stCondLst>
                                            <p:cond delay="0"/>
                                          </p:stCondLst>
                                        </p:cTn>
                                        <p:tgtEl>
                                          <p:spTgt spid="1346648"/>
                                        </p:tgtEl>
                                      </p:cBhvr>
                                    </p:animEffect>
                                    <p:anim calcmode="lin" valueType="num">
                                      <p:cBhvr>
                                        <p:cTn id="1288" dur="2278" tmFilter="0,0; 0.14,0.36; 0.43,0.73; 0.71,0.91; 1.0,1.0">
                                          <p:stCondLst>
                                            <p:cond delay="0"/>
                                          </p:stCondLst>
                                        </p:cTn>
                                        <p:tgtEl>
                                          <p:spTgt spid="1346648"/>
                                        </p:tgtEl>
                                        <p:attrNameLst>
                                          <p:attrName>ppt_x</p:attrName>
                                        </p:attrNameLst>
                                      </p:cBhvr>
                                      <p:tavLst>
                                        <p:tav tm="0">
                                          <p:val>
                                            <p:strVal val="#ppt_x-0.25"/>
                                          </p:val>
                                        </p:tav>
                                        <p:tav tm="100000">
                                          <p:val>
                                            <p:strVal val="#ppt_x"/>
                                          </p:val>
                                        </p:tav>
                                      </p:tavLst>
                                    </p:anim>
                                    <p:anim calcmode="lin" valueType="num">
                                      <p:cBhvr>
                                        <p:cTn id="1289" dur="830" tmFilter="0.0,0.0; 0.25,0.07; 0.50,0.2; 0.75,0.467; 1.0,1.0">
                                          <p:stCondLst>
                                            <p:cond delay="0"/>
                                          </p:stCondLst>
                                        </p:cTn>
                                        <p:tgtEl>
                                          <p:spTgt spid="1346648"/>
                                        </p:tgtEl>
                                        <p:attrNameLst>
                                          <p:attrName>ppt_y</p:attrName>
                                        </p:attrNameLst>
                                      </p:cBhvr>
                                      <p:tavLst>
                                        <p:tav tm="0" fmla="#ppt_y-sin(pi*$)/3">
                                          <p:val>
                                            <p:fltVal val="0.5"/>
                                          </p:val>
                                        </p:tav>
                                        <p:tav tm="100000">
                                          <p:val>
                                            <p:fltVal val="1"/>
                                          </p:val>
                                        </p:tav>
                                      </p:tavLst>
                                    </p:anim>
                                    <p:anim calcmode="lin" valueType="num">
                                      <p:cBhvr>
                                        <p:cTn id="1290" dur="830" tmFilter="0, 0; 0.125,0.2665; 0.25,0.4; 0.375,0.465; 0.5,0.5;  0.625,0.535; 0.75,0.6; 0.875,0.7335; 1,1">
                                          <p:stCondLst>
                                            <p:cond delay="830"/>
                                          </p:stCondLst>
                                        </p:cTn>
                                        <p:tgtEl>
                                          <p:spTgt spid="1346648"/>
                                        </p:tgtEl>
                                        <p:attrNameLst>
                                          <p:attrName>ppt_y</p:attrName>
                                        </p:attrNameLst>
                                      </p:cBhvr>
                                      <p:tavLst>
                                        <p:tav tm="0" fmla="#ppt_y-sin(pi*$)/9">
                                          <p:val>
                                            <p:fltVal val="0"/>
                                          </p:val>
                                        </p:tav>
                                        <p:tav tm="100000">
                                          <p:val>
                                            <p:fltVal val="1"/>
                                          </p:val>
                                        </p:tav>
                                      </p:tavLst>
                                    </p:anim>
                                    <p:anim calcmode="lin" valueType="num">
                                      <p:cBhvr>
                                        <p:cTn id="1291" dur="415" tmFilter="0, 0; 0.125,0.2665; 0.25,0.4; 0.375,0.465; 0.5,0.5;  0.625,0.535; 0.75,0.6; 0.875,0.7335; 1,1">
                                          <p:stCondLst>
                                            <p:cond delay="1655"/>
                                          </p:stCondLst>
                                        </p:cTn>
                                        <p:tgtEl>
                                          <p:spTgt spid="1346648"/>
                                        </p:tgtEl>
                                        <p:attrNameLst>
                                          <p:attrName>ppt_y</p:attrName>
                                        </p:attrNameLst>
                                      </p:cBhvr>
                                      <p:tavLst>
                                        <p:tav tm="0" fmla="#ppt_y-sin(pi*$)/27">
                                          <p:val>
                                            <p:fltVal val="0"/>
                                          </p:val>
                                        </p:tav>
                                        <p:tav tm="100000">
                                          <p:val>
                                            <p:fltVal val="1"/>
                                          </p:val>
                                        </p:tav>
                                      </p:tavLst>
                                    </p:anim>
                                    <p:anim calcmode="lin" valueType="num">
                                      <p:cBhvr>
                                        <p:cTn id="1292" dur="205" tmFilter="0, 0; 0.125,0.2665; 0.25,0.4; 0.375,0.465; 0.5,0.5;  0.625,0.535; 0.75,0.6; 0.875,0.7335; 1,1">
                                          <p:stCondLst>
                                            <p:cond delay="2070"/>
                                          </p:stCondLst>
                                        </p:cTn>
                                        <p:tgtEl>
                                          <p:spTgt spid="1346648"/>
                                        </p:tgtEl>
                                        <p:attrNameLst>
                                          <p:attrName>ppt_y</p:attrName>
                                        </p:attrNameLst>
                                      </p:cBhvr>
                                      <p:tavLst>
                                        <p:tav tm="0" fmla="#ppt_y-sin(pi*$)/81">
                                          <p:val>
                                            <p:fltVal val="0"/>
                                          </p:val>
                                        </p:tav>
                                        <p:tav tm="100000">
                                          <p:val>
                                            <p:fltVal val="1"/>
                                          </p:val>
                                        </p:tav>
                                      </p:tavLst>
                                    </p:anim>
                                    <p:animScale>
                                      <p:cBhvr>
                                        <p:cTn id="1293" dur="32">
                                          <p:stCondLst>
                                            <p:cond delay="813"/>
                                          </p:stCondLst>
                                        </p:cTn>
                                        <p:tgtEl>
                                          <p:spTgt spid="1346648"/>
                                        </p:tgtEl>
                                      </p:cBhvr>
                                      <p:to x="100000" y="60000"/>
                                    </p:animScale>
                                    <p:animScale>
                                      <p:cBhvr>
                                        <p:cTn id="1294" dur="207" decel="50000">
                                          <p:stCondLst>
                                            <p:cond delay="845"/>
                                          </p:stCondLst>
                                        </p:cTn>
                                        <p:tgtEl>
                                          <p:spTgt spid="1346648"/>
                                        </p:tgtEl>
                                      </p:cBhvr>
                                      <p:to x="100000" y="100000"/>
                                    </p:animScale>
                                    <p:animScale>
                                      <p:cBhvr>
                                        <p:cTn id="1295" dur="32">
                                          <p:stCondLst>
                                            <p:cond delay="1640"/>
                                          </p:stCondLst>
                                        </p:cTn>
                                        <p:tgtEl>
                                          <p:spTgt spid="1346648"/>
                                        </p:tgtEl>
                                      </p:cBhvr>
                                      <p:to x="100000" y="80000"/>
                                    </p:animScale>
                                    <p:animScale>
                                      <p:cBhvr>
                                        <p:cTn id="1296" dur="207" decel="50000">
                                          <p:stCondLst>
                                            <p:cond delay="1673"/>
                                          </p:stCondLst>
                                        </p:cTn>
                                        <p:tgtEl>
                                          <p:spTgt spid="1346648"/>
                                        </p:tgtEl>
                                      </p:cBhvr>
                                      <p:to x="100000" y="100000"/>
                                    </p:animScale>
                                    <p:animScale>
                                      <p:cBhvr>
                                        <p:cTn id="1297" dur="32">
                                          <p:stCondLst>
                                            <p:cond delay="2053"/>
                                          </p:stCondLst>
                                        </p:cTn>
                                        <p:tgtEl>
                                          <p:spTgt spid="1346648"/>
                                        </p:tgtEl>
                                      </p:cBhvr>
                                      <p:to x="100000" y="90000"/>
                                    </p:animScale>
                                    <p:animScale>
                                      <p:cBhvr>
                                        <p:cTn id="1298" dur="207" decel="50000">
                                          <p:stCondLst>
                                            <p:cond delay="2085"/>
                                          </p:stCondLst>
                                        </p:cTn>
                                        <p:tgtEl>
                                          <p:spTgt spid="1346648"/>
                                        </p:tgtEl>
                                      </p:cBhvr>
                                      <p:to x="100000" y="100000"/>
                                    </p:animScale>
                                    <p:animScale>
                                      <p:cBhvr>
                                        <p:cTn id="1299" dur="32">
                                          <p:stCondLst>
                                            <p:cond delay="2260"/>
                                          </p:stCondLst>
                                        </p:cTn>
                                        <p:tgtEl>
                                          <p:spTgt spid="1346648"/>
                                        </p:tgtEl>
                                      </p:cBhvr>
                                      <p:to x="100000" y="95000"/>
                                    </p:animScale>
                                    <p:animScale>
                                      <p:cBhvr>
                                        <p:cTn id="1300" dur="207" decel="50000">
                                          <p:stCondLst>
                                            <p:cond delay="2293"/>
                                          </p:stCondLst>
                                        </p:cTn>
                                        <p:tgtEl>
                                          <p:spTgt spid="1346648"/>
                                        </p:tgtEl>
                                      </p:cBhvr>
                                      <p:to x="100000" y="100000"/>
                                    </p:animScale>
                                  </p:childTnLst>
                                </p:cTn>
                              </p:par>
                              <p:par>
                                <p:cTn id="1301" presetID="26" presetClass="entr" presetSubtype="0" fill="hold" grpId="0" nodeType="withEffect">
                                  <p:stCondLst>
                                    <p:cond delay="0"/>
                                  </p:stCondLst>
                                  <p:childTnLst>
                                    <p:set>
                                      <p:cBhvr>
                                        <p:cTn id="1302" dur="1" fill="hold">
                                          <p:stCondLst>
                                            <p:cond delay="0"/>
                                          </p:stCondLst>
                                        </p:cTn>
                                        <p:tgtEl>
                                          <p:spTgt spid="1346649"/>
                                        </p:tgtEl>
                                        <p:attrNameLst>
                                          <p:attrName>style.visibility</p:attrName>
                                        </p:attrNameLst>
                                      </p:cBhvr>
                                      <p:to>
                                        <p:strVal val="visible"/>
                                      </p:to>
                                    </p:set>
                                    <p:animEffect transition="in" filter="wipe(down)">
                                      <p:cBhvr>
                                        <p:cTn id="1303" dur="725">
                                          <p:stCondLst>
                                            <p:cond delay="0"/>
                                          </p:stCondLst>
                                        </p:cTn>
                                        <p:tgtEl>
                                          <p:spTgt spid="1346649"/>
                                        </p:tgtEl>
                                      </p:cBhvr>
                                    </p:animEffect>
                                    <p:anim calcmode="lin" valueType="num">
                                      <p:cBhvr>
                                        <p:cTn id="1304" dur="2278" tmFilter="0,0; 0.14,0.36; 0.43,0.73; 0.71,0.91; 1.0,1.0">
                                          <p:stCondLst>
                                            <p:cond delay="0"/>
                                          </p:stCondLst>
                                        </p:cTn>
                                        <p:tgtEl>
                                          <p:spTgt spid="1346649"/>
                                        </p:tgtEl>
                                        <p:attrNameLst>
                                          <p:attrName>ppt_x</p:attrName>
                                        </p:attrNameLst>
                                      </p:cBhvr>
                                      <p:tavLst>
                                        <p:tav tm="0">
                                          <p:val>
                                            <p:strVal val="#ppt_x-0.25"/>
                                          </p:val>
                                        </p:tav>
                                        <p:tav tm="100000">
                                          <p:val>
                                            <p:strVal val="#ppt_x"/>
                                          </p:val>
                                        </p:tav>
                                      </p:tavLst>
                                    </p:anim>
                                    <p:anim calcmode="lin" valueType="num">
                                      <p:cBhvr>
                                        <p:cTn id="1305" dur="830" tmFilter="0.0,0.0; 0.25,0.07; 0.50,0.2; 0.75,0.467; 1.0,1.0">
                                          <p:stCondLst>
                                            <p:cond delay="0"/>
                                          </p:stCondLst>
                                        </p:cTn>
                                        <p:tgtEl>
                                          <p:spTgt spid="1346649"/>
                                        </p:tgtEl>
                                        <p:attrNameLst>
                                          <p:attrName>ppt_y</p:attrName>
                                        </p:attrNameLst>
                                      </p:cBhvr>
                                      <p:tavLst>
                                        <p:tav tm="0" fmla="#ppt_y-sin(pi*$)/3">
                                          <p:val>
                                            <p:fltVal val="0.5"/>
                                          </p:val>
                                        </p:tav>
                                        <p:tav tm="100000">
                                          <p:val>
                                            <p:fltVal val="1"/>
                                          </p:val>
                                        </p:tav>
                                      </p:tavLst>
                                    </p:anim>
                                    <p:anim calcmode="lin" valueType="num">
                                      <p:cBhvr>
                                        <p:cTn id="1306" dur="830" tmFilter="0, 0; 0.125,0.2665; 0.25,0.4; 0.375,0.465; 0.5,0.5;  0.625,0.535; 0.75,0.6; 0.875,0.7335; 1,1">
                                          <p:stCondLst>
                                            <p:cond delay="830"/>
                                          </p:stCondLst>
                                        </p:cTn>
                                        <p:tgtEl>
                                          <p:spTgt spid="1346649"/>
                                        </p:tgtEl>
                                        <p:attrNameLst>
                                          <p:attrName>ppt_y</p:attrName>
                                        </p:attrNameLst>
                                      </p:cBhvr>
                                      <p:tavLst>
                                        <p:tav tm="0" fmla="#ppt_y-sin(pi*$)/9">
                                          <p:val>
                                            <p:fltVal val="0"/>
                                          </p:val>
                                        </p:tav>
                                        <p:tav tm="100000">
                                          <p:val>
                                            <p:fltVal val="1"/>
                                          </p:val>
                                        </p:tav>
                                      </p:tavLst>
                                    </p:anim>
                                    <p:anim calcmode="lin" valueType="num">
                                      <p:cBhvr>
                                        <p:cTn id="1307" dur="415" tmFilter="0, 0; 0.125,0.2665; 0.25,0.4; 0.375,0.465; 0.5,0.5;  0.625,0.535; 0.75,0.6; 0.875,0.7335; 1,1">
                                          <p:stCondLst>
                                            <p:cond delay="1655"/>
                                          </p:stCondLst>
                                        </p:cTn>
                                        <p:tgtEl>
                                          <p:spTgt spid="1346649"/>
                                        </p:tgtEl>
                                        <p:attrNameLst>
                                          <p:attrName>ppt_y</p:attrName>
                                        </p:attrNameLst>
                                      </p:cBhvr>
                                      <p:tavLst>
                                        <p:tav tm="0" fmla="#ppt_y-sin(pi*$)/27">
                                          <p:val>
                                            <p:fltVal val="0"/>
                                          </p:val>
                                        </p:tav>
                                        <p:tav tm="100000">
                                          <p:val>
                                            <p:fltVal val="1"/>
                                          </p:val>
                                        </p:tav>
                                      </p:tavLst>
                                    </p:anim>
                                    <p:anim calcmode="lin" valueType="num">
                                      <p:cBhvr>
                                        <p:cTn id="1308" dur="205" tmFilter="0, 0; 0.125,0.2665; 0.25,0.4; 0.375,0.465; 0.5,0.5;  0.625,0.535; 0.75,0.6; 0.875,0.7335; 1,1">
                                          <p:stCondLst>
                                            <p:cond delay="2070"/>
                                          </p:stCondLst>
                                        </p:cTn>
                                        <p:tgtEl>
                                          <p:spTgt spid="1346649"/>
                                        </p:tgtEl>
                                        <p:attrNameLst>
                                          <p:attrName>ppt_y</p:attrName>
                                        </p:attrNameLst>
                                      </p:cBhvr>
                                      <p:tavLst>
                                        <p:tav tm="0" fmla="#ppt_y-sin(pi*$)/81">
                                          <p:val>
                                            <p:fltVal val="0"/>
                                          </p:val>
                                        </p:tav>
                                        <p:tav tm="100000">
                                          <p:val>
                                            <p:fltVal val="1"/>
                                          </p:val>
                                        </p:tav>
                                      </p:tavLst>
                                    </p:anim>
                                    <p:animScale>
                                      <p:cBhvr>
                                        <p:cTn id="1309" dur="32">
                                          <p:stCondLst>
                                            <p:cond delay="813"/>
                                          </p:stCondLst>
                                        </p:cTn>
                                        <p:tgtEl>
                                          <p:spTgt spid="1346649"/>
                                        </p:tgtEl>
                                      </p:cBhvr>
                                      <p:to x="100000" y="60000"/>
                                    </p:animScale>
                                    <p:animScale>
                                      <p:cBhvr>
                                        <p:cTn id="1310" dur="207" decel="50000">
                                          <p:stCondLst>
                                            <p:cond delay="845"/>
                                          </p:stCondLst>
                                        </p:cTn>
                                        <p:tgtEl>
                                          <p:spTgt spid="1346649"/>
                                        </p:tgtEl>
                                      </p:cBhvr>
                                      <p:to x="100000" y="100000"/>
                                    </p:animScale>
                                    <p:animScale>
                                      <p:cBhvr>
                                        <p:cTn id="1311" dur="32">
                                          <p:stCondLst>
                                            <p:cond delay="1640"/>
                                          </p:stCondLst>
                                        </p:cTn>
                                        <p:tgtEl>
                                          <p:spTgt spid="1346649"/>
                                        </p:tgtEl>
                                      </p:cBhvr>
                                      <p:to x="100000" y="80000"/>
                                    </p:animScale>
                                    <p:animScale>
                                      <p:cBhvr>
                                        <p:cTn id="1312" dur="207" decel="50000">
                                          <p:stCondLst>
                                            <p:cond delay="1673"/>
                                          </p:stCondLst>
                                        </p:cTn>
                                        <p:tgtEl>
                                          <p:spTgt spid="1346649"/>
                                        </p:tgtEl>
                                      </p:cBhvr>
                                      <p:to x="100000" y="100000"/>
                                    </p:animScale>
                                    <p:animScale>
                                      <p:cBhvr>
                                        <p:cTn id="1313" dur="32">
                                          <p:stCondLst>
                                            <p:cond delay="2053"/>
                                          </p:stCondLst>
                                        </p:cTn>
                                        <p:tgtEl>
                                          <p:spTgt spid="1346649"/>
                                        </p:tgtEl>
                                      </p:cBhvr>
                                      <p:to x="100000" y="90000"/>
                                    </p:animScale>
                                    <p:animScale>
                                      <p:cBhvr>
                                        <p:cTn id="1314" dur="207" decel="50000">
                                          <p:stCondLst>
                                            <p:cond delay="2085"/>
                                          </p:stCondLst>
                                        </p:cTn>
                                        <p:tgtEl>
                                          <p:spTgt spid="1346649"/>
                                        </p:tgtEl>
                                      </p:cBhvr>
                                      <p:to x="100000" y="100000"/>
                                    </p:animScale>
                                    <p:animScale>
                                      <p:cBhvr>
                                        <p:cTn id="1315" dur="32">
                                          <p:stCondLst>
                                            <p:cond delay="2260"/>
                                          </p:stCondLst>
                                        </p:cTn>
                                        <p:tgtEl>
                                          <p:spTgt spid="1346649"/>
                                        </p:tgtEl>
                                      </p:cBhvr>
                                      <p:to x="100000" y="95000"/>
                                    </p:animScale>
                                    <p:animScale>
                                      <p:cBhvr>
                                        <p:cTn id="1316" dur="207" decel="50000">
                                          <p:stCondLst>
                                            <p:cond delay="2293"/>
                                          </p:stCondLst>
                                        </p:cTn>
                                        <p:tgtEl>
                                          <p:spTgt spid="1346649"/>
                                        </p:tgtEl>
                                      </p:cBhvr>
                                      <p:to x="100000" y="100000"/>
                                    </p:animScale>
                                  </p:childTnLst>
                                </p:cTn>
                              </p:par>
                              <p:par>
                                <p:cTn id="1317" presetID="26" presetClass="entr" presetSubtype="0" fill="hold" grpId="0" nodeType="withEffect">
                                  <p:stCondLst>
                                    <p:cond delay="0"/>
                                  </p:stCondLst>
                                  <p:childTnLst>
                                    <p:set>
                                      <p:cBhvr>
                                        <p:cTn id="1318" dur="1" fill="hold">
                                          <p:stCondLst>
                                            <p:cond delay="0"/>
                                          </p:stCondLst>
                                        </p:cTn>
                                        <p:tgtEl>
                                          <p:spTgt spid="1346650"/>
                                        </p:tgtEl>
                                        <p:attrNameLst>
                                          <p:attrName>style.visibility</p:attrName>
                                        </p:attrNameLst>
                                      </p:cBhvr>
                                      <p:to>
                                        <p:strVal val="visible"/>
                                      </p:to>
                                    </p:set>
                                    <p:animEffect transition="in" filter="wipe(down)">
                                      <p:cBhvr>
                                        <p:cTn id="1319" dur="725">
                                          <p:stCondLst>
                                            <p:cond delay="0"/>
                                          </p:stCondLst>
                                        </p:cTn>
                                        <p:tgtEl>
                                          <p:spTgt spid="1346650"/>
                                        </p:tgtEl>
                                      </p:cBhvr>
                                    </p:animEffect>
                                    <p:anim calcmode="lin" valueType="num">
                                      <p:cBhvr>
                                        <p:cTn id="1320" dur="2278" tmFilter="0,0; 0.14,0.36; 0.43,0.73; 0.71,0.91; 1.0,1.0">
                                          <p:stCondLst>
                                            <p:cond delay="0"/>
                                          </p:stCondLst>
                                        </p:cTn>
                                        <p:tgtEl>
                                          <p:spTgt spid="1346650"/>
                                        </p:tgtEl>
                                        <p:attrNameLst>
                                          <p:attrName>ppt_x</p:attrName>
                                        </p:attrNameLst>
                                      </p:cBhvr>
                                      <p:tavLst>
                                        <p:tav tm="0">
                                          <p:val>
                                            <p:strVal val="#ppt_x-0.25"/>
                                          </p:val>
                                        </p:tav>
                                        <p:tav tm="100000">
                                          <p:val>
                                            <p:strVal val="#ppt_x"/>
                                          </p:val>
                                        </p:tav>
                                      </p:tavLst>
                                    </p:anim>
                                    <p:anim calcmode="lin" valueType="num">
                                      <p:cBhvr>
                                        <p:cTn id="1321" dur="830" tmFilter="0.0,0.0; 0.25,0.07; 0.50,0.2; 0.75,0.467; 1.0,1.0">
                                          <p:stCondLst>
                                            <p:cond delay="0"/>
                                          </p:stCondLst>
                                        </p:cTn>
                                        <p:tgtEl>
                                          <p:spTgt spid="1346650"/>
                                        </p:tgtEl>
                                        <p:attrNameLst>
                                          <p:attrName>ppt_y</p:attrName>
                                        </p:attrNameLst>
                                      </p:cBhvr>
                                      <p:tavLst>
                                        <p:tav tm="0" fmla="#ppt_y-sin(pi*$)/3">
                                          <p:val>
                                            <p:fltVal val="0.5"/>
                                          </p:val>
                                        </p:tav>
                                        <p:tav tm="100000">
                                          <p:val>
                                            <p:fltVal val="1"/>
                                          </p:val>
                                        </p:tav>
                                      </p:tavLst>
                                    </p:anim>
                                    <p:anim calcmode="lin" valueType="num">
                                      <p:cBhvr>
                                        <p:cTn id="1322" dur="830" tmFilter="0, 0; 0.125,0.2665; 0.25,0.4; 0.375,0.465; 0.5,0.5;  0.625,0.535; 0.75,0.6; 0.875,0.7335; 1,1">
                                          <p:stCondLst>
                                            <p:cond delay="830"/>
                                          </p:stCondLst>
                                        </p:cTn>
                                        <p:tgtEl>
                                          <p:spTgt spid="1346650"/>
                                        </p:tgtEl>
                                        <p:attrNameLst>
                                          <p:attrName>ppt_y</p:attrName>
                                        </p:attrNameLst>
                                      </p:cBhvr>
                                      <p:tavLst>
                                        <p:tav tm="0" fmla="#ppt_y-sin(pi*$)/9">
                                          <p:val>
                                            <p:fltVal val="0"/>
                                          </p:val>
                                        </p:tav>
                                        <p:tav tm="100000">
                                          <p:val>
                                            <p:fltVal val="1"/>
                                          </p:val>
                                        </p:tav>
                                      </p:tavLst>
                                    </p:anim>
                                    <p:anim calcmode="lin" valueType="num">
                                      <p:cBhvr>
                                        <p:cTn id="1323" dur="415" tmFilter="0, 0; 0.125,0.2665; 0.25,0.4; 0.375,0.465; 0.5,0.5;  0.625,0.535; 0.75,0.6; 0.875,0.7335; 1,1">
                                          <p:stCondLst>
                                            <p:cond delay="1655"/>
                                          </p:stCondLst>
                                        </p:cTn>
                                        <p:tgtEl>
                                          <p:spTgt spid="1346650"/>
                                        </p:tgtEl>
                                        <p:attrNameLst>
                                          <p:attrName>ppt_y</p:attrName>
                                        </p:attrNameLst>
                                      </p:cBhvr>
                                      <p:tavLst>
                                        <p:tav tm="0" fmla="#ppt_y-sin(pi*$)/27">
                                          <p:val>
                                            <p:fltVal val="0"/>
                                          </p:val>
                                        </p:tav>
                                        <p:tav tm="100000">
                                          <p:val>
                                            <p:fltVal val="1"/>
                                          </p:val>
                                        </p:tav>
                                      </p:tavLst>
                                    </p:anim>
                                    <p:anim calcmode="lin" valueType="num">
                                      <p:cBhvr>
                                        <p:cTn id="1324" dur="205" tmFilter="0, 0; 0.125,0.2665; 0.25,0.4; 0.375,0.465; 0.5,0.5;  0.625,0.535; 0.75,0.6; 0.875,0.7335; 1,1">
                                          <p:stCondLst>
                                            <p:cond delay="2070"/>
                                          </p:stCondLst>
                                        </p:cTn>
                                        <p:tgtEl>
                                          <p:spTgt spid="1346650"/>
                                        </p:tgtEl>
                                        <p:attrNameLst>
                                          <p:attrName>ppt_y</p:attrName>
                                        </p:attrNameLst>
                                      </p:cBhvr>
                                      <p:tavLst>
                                        <p:tav tm="0" fmla="#ppt_y-sin(pi*$)/81">
                                          <p:val>
                                            <p:fltVal val="0"/>
                                          </p:val>
                                        </p:tav>
                                        <p:tav tm="100000">
                                          <p:val>
                                            <p:fltVal val="1"/>
                                          </p:val>
                                        </p:tav>
                                      </p:tavLst>
                                    </p:anim>
                                    <p:animScale>
                                      <p:cBhvr>
                                        <p:cTn id="1325" dur="32">
                                          <p:stCondLst>
                                            <p:cond delay="813"/>
                                          </p:stCondLst>
                                        </p:cTn>
                                        <p:tgtEl>
                                          <p:spTgt spid="1346650"/>
                                        </p:tgtEl>
                                      </p:cBhvr>
                                      <p:to x="100000" y="60000"/>
                                    </p:animScale>
                                    <p:animScale>
                                      <p:cBhvr>
                                        <p:cTn id="1326" dur="207" decel="50000">
                                          <p:stCondLst>
                                            <p:cond delay="845"/>
                                          </p:stCondLst>
                                        </p:cTn>
                                        <p:tgtEl>
                                          <p:spTgt spid="1346650"/>
                                        </p:tgtEl>
                                      </p:cBhvr>
                                      <p:to x="100000" y="100000"/>
                                    </p:animScale>
                                    <p:animScale>
                                      <p:cBhvr>
                                        <p:cTn id="1327" dur="32">
                                          <p:stCondLst>
                                            <p:cond delay="1640"/>
                                          </p:stCondLst>
                                        </p:cTn>
                                        <p:tgtEl>
                                          <p:spTgt spid="1346650"/>
                                        </p:tgtEl>
                                      </p:cBhvr>
                                      <p:to x="100000" y="80000"/>
                                    </p:animScale>
                                    <p:animScale>
                                      <p:cBhvr>
                                        <p:cTn id="1328" dur="207" decel="50000">
                                          <p:stCondLst>
                                            <p:cond delay="1673"/>
                                          </p:stCondLst>
                                        </p:cTn>
                                        <p:tgtEl>
                                          <p:spTgt spid="1346650"/>
                                        </p:tgtEl>
                                      </p:cBhvr>
                                      <p:to x="100000" y="100000"/>
                                    </p:animScale>
                                    <p:animScale>
                                      <p:cBhvr>
                                        <p:cTn id="1329" dur="32">
                                          <p:stCondLst>
                                            <p:cond delay="2053"/>
                                          </p:stCondLst>
                                        </p:cTn>
                                        <p:tgtEl>
                                          <p:spTgt spid="1346650"/>
                                        </p:tgtEl>
                                      </p:cBhvr>
                                      <p:to x="100000" y="90000"/>
                                    </p:animScale>
                                    <p:animScale>
                                      <p:cBhvr>
                                        <p:cTn id="1330" dur="207" decel="50000">
                                          <p:stCondLst>
                                            <p:cond delay="2085"/>
                                          </p:stCondLst>
                                        </p:cTn>
                                        <p:tgtEl>
                                          <p:spTgt spid="1346650"/>
                                        </p:tgtEl>
                                      </p:cBhvr>
                                      <p:to x="100000" y="100000"/>
                                    </p:animScale>
                                    <p:animScale>
                                      <p:cBhvr>
                                        <p:cTn id="1331" dur="32">
                                          <p:stCondLst>
                                            <p:cond delay="2260"/>
                                          </p:stCondLst>
                                        </p:cTn>
                                        <p:tgtEl>
                                          <p:spTgt spid="1346650"/>
                                        </p:tgtEl>
                                      </p:cBhvr>
                                      <p:to x="100000" y="95000"/>
                                    </p:animScale>
                                    <p:animScale>
                                      <p:cBhvr>
                                        <p:cTn id="1332" dur="207" decel="50000">
                                          <p:stCondLst>
                                            <p:cond delay="2293"/>
                                          </p:stCondLst>
                                        </p:cTn>
                                        <p:tgtEl>
                                          <p:spTgt spid="1346650"/>
                                        </p:tgtEl>
                                      </p:cBhvr>
                                      <p:to x="100000" y="100000"/>
                                    </p:animScale>
                                  </p:childTnLst>
                                </p:cTn>
                              </p:par>
                              <p:par>
                                <p:cTn id="1333" presetID="26" presetClass="entr" presetSubtype="0" fill="hold" grpId="0" nodeType="withEffect">
                                  <p:stCondLst>
                                    <p:cond delay="0"/>
                                  </p:stCondLst>
                                  <p:childTnLst>
                                    <p:set>
                                      <p:cBhvr>
                                        <p:cTn id="1334" dur="1" fill="hold">
                                          <p:stCondLst>
                                            <p:cond delay="0"/>
                                          </p:stCondLst>
                                        </p:cTn>
                                        <p:tgtEl>
                                          <p:spTgt spid="1346651"/>
                                        </p:tgtEl>
                                        <p:attrNameLst>
                                          <p:attrName>style.visibility</p:attrName>
                                        </p:attrNameLst>
                                      </p:cBhvr>
                                      <p:to>
                                        <p:strVal val="visible"/>
                                      </p:to>
                                    </p:set>
                                    <p:animEffect transition="in" filter="wipe(down)">
                                      <p:cBhvr>
                                        <p:cTn id="1335" dur="725">
                                          <p:stCondLst>
                                            <p:cond delay="0"/>
                                          </p:stCondLst>
                                        </p:cTn>
                                        <p:tgtEl>
                                          <p:spTgt spid="1346651"/>
                                        </p:tgtEl>
                                      </p:cBhvr>
                                    </p:animEffect>
                                    <p:anim calcmode="lin" valueType="num">
                                      <p:cBhvr>
                                        <p:cTn id="1336" dur="2278" tmFilter="0,0; 0.14,0.36; 0.43,0.73; 0.71,0.91; 1.0,1.0">
                                          <p:stCondLst>
                                            <p:cond delay="0"/>
                                          </p:stCondLst>
                                        </p:cTn>
                                        <p:tgtEl>
                                          <p:spTgt spid="1346651"/>
                                        </p:tgtEl>
                                        <p:attrNameLst>
                                          <p:attrName>ppt_x</p:attrName>
                                        </p:attrNameLst>
                                      </p:cBhvr>
                                      <p:tavLst>
                                        <p:tav tm="0">
                                          <p:val>
                                            <p:strVal val="#ppt_x-0.25"/>
                                          </p:val>
                                        </p:tav>
                                        <p:tav tm="100000">
                                          <p:val>
                                            <p:strVal val="#ppt_x"/>
                                          </p:val>
                                        </p:tav>
                                      </p:tavLst>
                                    </p:anim>
                                    <p:anim calcmode="lin" valueType="num">
                                      <p:cBhvr>
                                        <p:cTn id="1337" dur="830" tmFilter="0.0,0.0; 0.25,0.07; 0.50,0.2; 0.75,0.467; 1.0,1.0">
                                          <p:stCondLst>
                                            <p:cond delay="0"/>
                                          </p:stCondLst>
                                        </p:cTn>
                                        <p:tgtEl>
                                          <p:spTgt spid="1346651"/>
                                        </p:tgtEl>
                                        <p:attrNameLst>
                                          <p:attrName>ppt_y</p:attrName>
                                        </p:attrNameLst>
                                      </p:cBhvr>
                                      <p:tavLst>
                                        <p:tav tm="0" fmla="#ppt_y-sin(pi*$)/3">
                                          <p:val>
                                            <p:fltVal val="0.5"/>
                                          </p:val>
                                        </p:tav>
                                        <p:tav tm="100000">
                                          <p:val>
                                            <p:fltVal val="1"/>
                                          </p:val>
                                        </p:tav>
                                      </p:tavLst>
                                    </p:anim>
                                    <p:anim calcmode="lin" valueType="num">
                                      <p:cBhvr>
                                        <p:cTn id="1338" dur="830" tmFilter="0, 0; 0.125,0.2665; 0.25,0.4; 0.375,0.465; 0.5,0.5;  0.625,0.535; 0.75,0.6; 0.875,0.7335; 1,1">
                                          <p:stCondLst>
                                            <p:cond delay="830"/>
                                          </p:stCondLst>
                                        </p:cTn>
                                        <p:tgtEl>
                                          <p:spTgt spid="1346651"/>
                                        </p:tgtEl>
                                        <p:attrNameLst>
                                          <p:attrName>ppt_y</p:attrName>
                                        </p:attrNameLst>
                                      </p:cBhvr>
                                      <p:tavLst>
                                        <p:tav tm="0" fmla="#ppt_y-sin(pi*$)/9">
                                          <p:val>
                                            <p:fltVal val="0"/>
                                          </p:val>
                                        </p:tav>
                                        <p:tav tm="100000">
                                          <p:val>
                                            <p:fltVal val="1"/>
                                          </p:val>
                                        </p:tav>
                                      </p:tavLst>
                                    </p:anim>
                                    <p:anim calcmode="lin" valueType="num">
                                      <p:cBhvr>
                                        <p:cTn id="1339" dur="415" tmFilter="0, 0; 0.125,0.2665; 0.25,0.4; 0.375,0.465; 0.5,0.5;  0.625,0.535; 0.75,0.6; 0.875,0.7335; 1,1">
                                          <p:stCondLst>
                                            <p:cond delay="1655"/>
                                          </p:stCondLst>
                                        </p:cTn>
                                        <p:tgtEl>
                                          <p:spTgt spid="1346651"/>
                                        </p:tgtEl>
                                        <p:attrNameLst>
                                          <p:attrName>ppt_y</p:attrName>
                                        </p:attrNameLst>
                                      </p:cBhvr>
                                      <p:tavLst>
                                        <p:tav tm="0" fmla="#ppt_y-sin(pi*$)/27">
                                          <p:val>
                                            <p:fltVal val="0"/>
                                          </p:val>
                                        </p:tav>
                                        <p:tav tm="100000">
                                          <p:val>
                                            <p:fltVal val="1"/>
                                          </p:val>
                                        </p:tav>
                                      </p:tavLst>
                                    </p:anim>
                                    <p:anim calcmode="lin" valueType="num">
                                      <p:cBhvr>
                                        <p:cTn id="1340" dur="205" tmFilter="0, 0; 0.125,0.2665; 0.25,0.4; 0.375,0.465; 0.5,0.5;  0.625,0.535; 0.75,0.6; 0.875,0.7335; 1,1">
                                          <p:stCondLst>
                                            <p:cond delay="2070"/>
                                          </p:stCondLst>
                                        </p:cTn>
                                        <p:tgtEl>
                                          <p:spTgt spid="1346651"/>
                                        </p:tgtEl>
                                        <p:attrNameLst>
                                          <p:attrName>ppt_y</p:attrName>
                                        </p:attrNameLst>
                                      </p:cBhvr>
                                      <p:tavLst>
                                        <p:tav tm="0" fmla="#ppt_y-sin(pi*$)/81">
                                          <p:val>
                                            <p:fltVal val="0"/>
                                          </p:val>
                                        </p:tav>
                                        <p:tav tm="100000">
                                          <p:val>
                                            <p:fltVal val="1"/>
                                          </p:val>
                                        </p:tav>
                                      </p:tavLst>
                                    </p:anim>
                                    <p:animScale>
                                      <p:cBhvr>
                                        <p:cTn id="1341" dur="32">
                                          <p:stCondLst>
                                            <p:cond delay="813"/>
                                          </p:stCondLst>
                                        </p:cTn>
                                        <p:tgtEl>
                                          <p:spTgt spid="1346651"/>
                                        </p:tgtEl>
                                      </p:cBhvr>
                                      <p:to x="100000" y="60000"/>
                                    </p:animScale>
                                    <p:animScale>
                                      <p:cBhvr>
                                        <p:cTn id="1342" dur="207" decel="50000">
                                          <p:stCondLst>
                                            <p:cond delay="845"/>
                                          </p:stCondLst>
                                        </p:cTn>
                                        <p:tgtEl>
                                          <p:spTgt spid="1346651"/>
                                        </p:tgtEl>
                                      </p:cBhvr>
                                      <p:to x="100000" y="100000"/>
                                    </p:animScale>
                                    <p:animScale>
                                      <p:cBhvr>
                                        <p:cTn id="1343" dur="32">
                                          <p:stCondLst>
                                            <p:cond delay="1640"/>
                                          </p:stCondLst>
                                        </p:cTn>
                                        <p:tgtEl>
                                          <p:spTgt spid="1346651"/>
                                        </p:tgtEl>
                                      </p:cBhvr>
                                      <p:to x="100000" y="80000"/>
                                    </p:animScale>
                                    <p:animScale>
                                      <p:cBhvr>
                                        <p:cTn id="1344" dur="207" decel="50000">
                                          <p:stCondLst>
                                            <p:cond delay="1673"/>
                                          </p:stCondLst>
                                        </p:cTn>
                                        <p:tgtEl>
                                          <p:spTgt spid="1346651"/>
                                        </p:tgtEl>
                                      </p:cBhvr>
                                      <p:to x="100000" y="100000"/>
                                    </p:animScale>
                                    <p:animScale>
                                      <p:cBhvr>
                                        <p:cTn id="1345" dur="32">
                                          <p:stCondLst>
                                            <p:cond delay="2053"/>
                                          </p:stCondLst>
                                        </p:cTn>
                                        <p:tgtEl>
                                          <p:spTgt spid="1346651"/>
                                        </p:tgtEl>
                                      </p:cBhvr>
                                      <p:to x="100000" y="90000"/>
                                    </p:animScale>
                                    <p:animScale>
                                      <p:cBhvr>
                                        <p:cTn id="1346" dur="207" decel="50000">
                                          <p:stCondLst>
                                            <p:cond delay="2085"/>
                                          </p:stCondLst>
                                        </p:cTn>
                                        <p:tgtEl>
                                          <p:spTgt spid="1346651"/>
                                        </p:tgtEl>
                                      </p:cBhvr>
                                      <p:to x="100000" y="100000"/>
                                    </p:animScale>
                                    <p:animScale>
                                      <p:cBhvr>
                                        <p:cTn id="1347" dur="32">
                                          <p:stCondLst>
                                            <p:cond delay="2260"/>
                                          </p:stCondLst>
                                        </p:cTn>
                                        <p:tgtEl>
                                          <p:spTgt spid="1346651"/>
                                        </p:tgtEl>
                                      </p:cBhvr>
                                      <p:to x="100000" y="95000"/>
                                    </p:animScale>
                                    <p:animScale>
                                      <p:cBhvr>
                                        <p:cTn id="1348" dur="207" decel="50000">
                                          <p:stCondLst>
                                            <p:cond delay="2293"/>
                                          </p:stCondLst>
                                        </p:cTn>
                                        <p:tgtEl>
                                          <p:spTgt spid="1346651"/>
                                        </p:tgtEl>
                                      </p:cBhvr>
                                      <p:to x="100000" y="100000"/>
                                    </p:animScale>
                                  </p:childTnLst>
                                </p:cTn>
                              </p:par>
                              <p:par>
                                <p:cTn id="1349" presetID="26" presetClass="entr" presetSubtype="0" fill="hold" grpId="0" nodeType="withEffect">
                                  <p:stCondLst>
                                    <p:cond delay="0"/>
                                  </p:stCondLst>
                                  <p:childTnLst>
                                    <p:set>
                                      <p:cBhvr>
                                        <p:cTn id="1350" dur="1" fill="hold">
                                          <p:stCondLst>
                                            <p:cond delay="0"/>
                                          </p:stCondLst>
                                        </p:cTn>
                                        <p:tgtEl>
                                          <p:spTgt spid="1346652"/>
                                        </p:tgtEl>
                                        <p:attrNameLst>
                                          <p:attrName>style.visibility</p:attrName>
                                        </p:attrNameLst>
                                      </p:cBhvr>
                                      <p:to>
                                        <p:strVal val="visible"/>
                                      </p:to>
                                    </p:set>
                                    <p:animEffect transition="in" filter="wipe(down)">
                                      <p:cBhvr>
                                        <p:cTn id="1351" dur="725">
                                          <p:stCondLst>
                                            <p:cond delay="0"/>
                                          </p:stCondLst>
                                        </p:cTn>
                                        <p:tgtEl>
                                          <p:spTgt spid="1346652"/>
                                        </p:tgtEl>
                                      </p:cBhvr>
                                    </p:animEffect>
                                    <p:anim calcmode="lin" valueType="num">
                                      <p:cBhvr>
                                        <p:cTn id="1352" dur="2278" tmFilter="0,0; 0.14,0.36; 0.43,0.73; 0.71,0.91; 1.0,1.0">
                                          <p:stCondLst>
                                            <p:cond delay="0"/>
                                          </p:stCondLst>
                                        </p:cTn>
                                        <p:tgtEl>
                                          <p:spTgt spid="1346652"/>
                                        </p:tgtEl>
                                        <p:attrNameLst>
                                          <p:attrName>ppt_x</p:attrName>
                                        </p:attrNameLst>
                                      </p:cBhvr>
                                      <p:tavLst>
                                        <p:tav tm="0">
                                          <p:val>
                                            <p:strVal val="#ppt_x-0.25"/>
                                          </p:val>
                                        </p:tav>
                                        <p:tav tm="100000">
                                          <p:val>
                                            <p:strVal val="#ppt_x"/>
                                          </p:val>
                                        </p:tav>
                                      </p:tavLst>
                                    </p:anim>
                                    <p:anim calcmode="lin" valueType="num">
                                      <p:cBhvr>
                                        <p:cTn id="1353" dur="830" tmFilter="0.0,0.0; 0.25,0.07; 0.50,0.2; 0.75,0.467; 1.0,1.0">
                                          <p:stCondLst>
                                            <p:cond delay="0"/>
                                          </p:stCondLst>
                                        </p:cTn>
                                        <p:tgtEl>
                                          <p:spTgt spid="1346652"/>
                                        </p:tgtEl>
                                        <p:attrNameLst>
                                          <p:attrName>ppt_y</p:attrName>
                                        </p:attrNameLst>
                                      </p:cBhvr>
                                      <p:tavLst>
                                        <p:tav tm="0" fmla="#ppt_y-sin(pi*$)/3">
                                          <p:val>
                                            <p:fltVal val="0.5"/>
                                          </p:val>
                                        </p:tav>
                                        <p:tav tm="100000">
                                          <p:val>
                                            <p:fltVal val="1"/>
                                          </p:val>
                                        </p:tav>
                                      </p:tavLst>
                                    </p:anim>
                                    <p:anim calcmode="lin" valueType="num">
                                      <p:cBhvr>
                                        <p:cTn id="1354" dur="830" tmFilter="0, 0; 0.125,0.2665; 0.25,0.4; 0.375,0.465; 0.5,0.5;  0.625,0.535; 0.75,0.6; 0.875,0.7335; 1,1">
                                          <p:stCondLst>
                                            <p:cond delay="830"/>
                                          </p:stCondLst>
                                        </p:cTn>
                                        <p:tgtEl>
                                          <p:spTgt spid="1346652"/>
                                        </p:tgtEl>
                                        <p:attrNameLst>
                                          <p:attrName>ppt_y</p:attrName>
                                        </p:attrNameLst>
                                      </p:cBhvr>
                                      <p:tavLst>
                                        <p:tav tm="0" fmla="#ppt_y-sin(pi*$)/9">
                                          <p:val>
                                            <p:fltVal val="0"/>
                                          </p:val>
                                        </p:tav>
                                        <p:tav tm="100000">
                                          <p:val>
                                            <p:fltVal val="1"/>
                                          </p:val>
                                        </p:tav>
                                      </p:tavLst>
                                    </p:anim>
                                    <p:anim calcmode="lin" valueType="num">
                                      <p:cBhvr>
                                        <p:cTn id="1355" dur="415" tmFilter="0, 0; 0.125,0.2665; 0.25,0.4; 0.375,0.465; 0.5,0.5;  0.625,0.535; 0.75,0.6; 0.875,0.7335; 1,1">
                                          <p:stCondLst>
                                            <p:cond delay="1655"/>
                                          </p:stCondLst>
                                        </p:cTn>
                                        <p:tgtEl>
                                          <p:spTgt spid="1346652"/>
                                        </p:tgtEl>
                                        <p:attrNameLst>
                                          <p:attrName>ppt_y</p:attrName>
                                        </p:attrNameLst>
                                      </p:cBhvr>
                                      <p:tavLst>
                                        <p:tav tm="0" fmla="#ppt_y-sin(pi*$)/27">
                                          <p:val>
                                            <p:fltVal val="0"/>
                                          </p:val>
                                        </p:tav>
                                        <p:tav tm="100000">
                                          <p:val>
                                            <p:fltVal val="1"/>
                                          </p:val>
                                        </p:tav>
                                      </p:tavLst>
                                    </p:anim>
                                    <p:anim calcmode="lin" valueType="num">
                                      <p:cBhvr>
                                        <p:cTn id="1356" dur="205" tmFilter="0, 0; 0.125,0.2665; 0.25,0.4; 0.375,0.465; 0.5,0.5;  0.625,0.535; 0.75,0.6; 0.875,0.7335; 1,1">
                                          <p:stCondLst>
                                            <p:cond delay="2070"/>
                                          </p:stCondLst>
                                        </p:cTn>
                                        <p:tgtEl>
                                          <p:spTgt spid="1346652"/>
                                        </p:tgtEl>
                                        <p:attrNameLst>
                                          <p:attrName>ppt_y</p:attrName>
                                        </p:attrNameLst>
                                      </p:cBhvr>
                                      <p:tavLst>
                                        <p:tav tm="0" fmla="#ppt_y-sin(pi*$)/81">
                                          <p:val>
                                            <p:fltVal val="0"/>
                                          </p:val>
                                        </p:tav>
                                        <p:tav tm="100000">
                                          <p:val>
                                            <p:fltVal val="1"/>
                                          </p:val>
                                        </p:tav>
                                      </p:tavLst>
                                    </p:anim>
                                    <p:animScale>
                                      <p:cBhvr>
                                        <p:cTn id="1357" dur="32">
                                          <p:stCondLst>
                                            <p:cond delay="813"/>
                                          </p:stCondLst>
                                        </p:cTn>
                                        <p:tgtEl>
                                          <p:spTgt spid="1346652"/>
                                        </p:tgtEl>
                                      </p:cBhvr>
                                      <p:to x="100000" y="60000"/>
                                    </p:animScale>
                                    <p:animScale>
                                      <p:cBhvr>
                                        <p:cTn id="1358" dur="207" decel="50000">
                                          <p:stCondLst>
                                            <p:cond delay="845"/>
                                          </p:stCondLst>
                                        </p:cTn>
                                        <p:tgtEl>
                                          <p:spTgt spid="1346652"/>
                                        </p:tgtEl>
                                      </p:cBhvr>
                                      <p:to x="100000" y="100000"/>
                                    </p:animScale>
                                    <p:animScale>
                                      <p:cBhvr>
                                        <p:cTn id="1359" dur="32">
                                          <p:stCondLst>
                                            <p:cond delay="1640"/>
                                          </p:stCondLst>
                                        </p:cTn>
                                        <p:tgtEl>
                                          <p:spTgt spid="1346652"/>
                                        </p:tgtEl>
                                      </p:cBhvr>
                                      <p:to x="100000" y="80000"/>
                                    </p:animScale>
                                    <p:animScale>
                                      <p:cBhvr>
                                        <p:cTn id="1360" dur="207" decel="50000">
                                          <p:stCondLst>
                                            <p:cond delay="1673"/>
                                          </p:stCondLst>
                                        </p:cTn>
                                        <p:tgtEl>
                                          <p:spTgt spid="1346652"/>
                                        </p:tgtEl>
                                      </p:cBhvr>
                                      <p:to x="100000" y="100000"/>
                                    </p:animScale>
                                    <p:animScale>
                                      <p:cBhvr>
                                        <p:cTn id="1361" dur="32">
                                          <p:stCondLst>
                                            <p:cond delay="2053"/>
                                          </p:stCondLst>
                                        </p:cTn>
                                        <p:tgtEl>
                                          <p:spTgt spid="1346652"/>
                                        </p:tgtEl>
                                      </p:cBhvr>
                                      <p:to x="100000" y="90000"/>
                                    </p:animScale>
                                    <p:animScale>
                                      <p:cBhvr>
                                        <p:cTn id="1362" dur="207" decel="50000">
                                          <p:stCondLst>
                                            <p:cond delay="2085"/>
                                          </p:stCondLst>
                                        </p:cTn>
                                        <p:tgtEl>
                                          <p:spTgt spid="1346652"/>
                                        </p:tgtEl>
                                      </p:cBhvr>
                                      <p:to x="100000" y="100000"/>
                                    </p:animScale>
                                    <p:animScale>
                                      <p:cBhvr>
                                        <p:cTn id="1363" dur="32">
                                          <p:stCondLst>
                                            <p:cond delay="2260"/>
                                          </p:stCondLst>
                                        </p:cTn>
                                        <p:tgtEl>
                                          <p:spTgt spid="1346652"/>
                                        </p:tgtEl>
                                      </p:cBhvr>
                                      <p:to x="100000" y="95000"/>
                                    </p:animScale>
                                    <p:animScale>
                                      <p:cBhvr>
                                        <p:cTn id="1364" dur="207" decel="50000">
                                          <p:stCondLst>
                                            <p:cond delay="2293"/>
                                          </p:stCondLst>
                                        </p:cTn>
                                        <p:tgtEl>
                                          <p:spTgt spid="1346652"/>
                                        </p:tgtEl>
                                      </p:cBhvr>
                                      <p:to x="100000" y="100000"/>
                                    </p:animScale>
                                  </p:childTnLst>
                                </p:cTn>
                              </p:par>
                              <p:par>
                                <p:cTn id="1365" presetID="26" presetClass="entr" presetSubtype="0" fill="hold" grpId="0" nodeType="withEffect">
                                  <p:stCondLst>
                                    <p:cond delay="0"/>
                                  </p:stCondLst>
                                  <p:childTnLst>
                                    <p:set>
                                      <p:cBhvr>
                                        <p:cTn id="1366" dur="1" fill="hold">
                                          <p:stCondLst>
                                            <p:cond delay="0"/>
                                          </p:stCondLst>
                                        </p:cTn>
                                        <p:tgtEl>
                                          <p:spTgt spid="1346653"/>
                                        </p:tgtEl>
                                        <p:attrNameLst>
                                          <p:attrName>style.visibility</p:attrName>
                                        </p:attrNameLst>
                                      </p:cBhvr>
                                      <p:to>
                                        <p:strVal val="visible"/>
                                      </p:to>
                                    </p:set>
                                    <p:animEffect transition="in" filter="wipe(down)">
                                      <p:cBhvr>
                                        <p:cTn id="1367" dur="725">
                                          <p:stCondLst>
                                            <p:cond delay="0"/>
                                          </p:stCondLst>
                                        </p:cTn>
                                        <p:tgtEl>
                                          <p:spTgt spid="1346653"/>
                                        </p:tgtEl>
                                      </p:cBhvr>
                                    </p:animEffect>
                                    <p:anim calcmode="lin" valueType="num">
                                      <p:cBhvr>
                                        <p:cTn id="1368" dur="2278" tmFilter="0,0; 0.14,0.36; 0.43,0.73; 0.71,0.91; 1.0,1.0">
                                          <p:stCondLst>
                                            <p:cond delay="0"/>
                                          </p:stCondLst>
                                        </p:cTn>
                                        <p:tgtEl>
                                          <p:spTgt spid="1346653"/>
                                        </p:tgtEl>
                                        <p:attrNameLst>
                                          <p:attrName>ppt_x</p:attrName>
                                        </p:attrNameLst>
                                      </p:cBhvr>
                                      <p:tavLst>
                                        <p:tav tm="0">
                                          <p:val>
                                            <p:strVal val="#ppt_x-0.25"/>
                                          </p:val>
                                        </p:tav>
                                        <p:tav tm="100000">
                                          <p:val>
                                            <p:strVal val="#ppt_x"/>
                                          </p:val>
                                        </p:tav>
                                      </p:tavLst>
                                    </p:anim>
                                    <p:anim calcmode="lin" valueType="num">
                                      <p:cBhvr>
                                        <p:cTn id="1369" dur="830" tmFilter="0.0,0.0; 0.25,0.07; 0.50,0.2; 0.75,0.467; 1.0,1.0">
                                          <p:stCondLst>
                                            <p:cond delay="0"/>
                                          </p:stCondLst>
                                        </p:cTn>
                                        <p:tgtEl>
                                          <p:spTgt spid="1346653"/>
                                        </p:tgtEl>
                                        <p:attrNameLst>
                                          <p:attrName>ppt_y</p:attrName>
                                        </p:attrNameLst>
                                      </p:cBhvr>
                                      <p:tavLst>
                                        <p:tav tm="0" fmla="#ppt_y-sin(pi*$)/3">
                                          <p:val>
                                            <p:fltVal val="0.5"/>
                                          </p:val>
                                        </p:tav>
                                        <p:tav tm="100000">
                                          <p:val>
                                            <p:fltVal val="1"/>
                                          </p:val>
                                        </p:tav>
                                      </p:tavLst>
                                    </p:anim>
                                    <p:anim calcmode="lin" valueType="num">
                                      <p:cBhvr>
                                        <p:cTn id="1370" dur="830" tmFilter="0, 0; 0.125,0.2665; 0.25,0.4; 0.375,0.465; 0.5,0.5;  0.625,0.535; 0.75,0.6; 0.875,0.7335; 1,1">
                                          <p:stCondLst>
                                            <p:cond delay="830"/>
                                          </p:stCondLst>
                                        </p:cTn>
                                        <p:tgtEl>
                                          <p:spTgt spid="1346653"/>
                                        </p:tgtEl>
                                        <p:attrNameLst>
                                          <p:attrName>ppt_y</p:attrName>
                                        </p:attrNameLst>
                                      </p:cBhvr>
                                      <p:tavLst>
                                        <p:tav tm="0" fmla="#ppt_y-sin(pi*$)/9">
                                          <p:val>
                                            <p:fltVal val="0"/>
                                          </p:val>
                                        </p:tav>
                                        <p:tav tm="100000">
                                          <p:val>
                                            <p:fltVal val="1"/>
                                          </p:val>
                                        </p:tav>
                                      </p:tavLst>
                                    </p:anim>
                                    <p:anim calcmode="lin" valueType="num">
                                      <p:cBhvr>
                                        <p:cTn id="1371" dur="415" tmFilter="0, 0; 0.125,0.2665; 0.25,0.4; 0.375,0.465; 0.5,0.5;  0.625,0.535; 0.75,0.6; 0.875,0.7335; 1,1">
                                          <p:stCondLst>
                                            <p:cond delay="1655"/>
                                          </p:stCondLst>
                                        </p:cTn>
                                        <p:tgtEl>
                                          <p:spTgt spid="1346653"/>
                                        </p:tgtEl>
                                        <p:attrNameLst>
                                          <p:attrName>ppt_y</p:attrName>
                                        </p:attrNameLst>
                                      </p:cBhvr>
                                      <p:tavLst>
                                        <p:tav tm="0" fmla="#ppt_y-sin(pi*$)/27">
                                          <p:val>
                                            <p:fltVal val="0"/>
                                          </p:val>
                                        </p:tav>
                                        <p:tav tm="100000">
                                          <p:val>
                                            <p:fltVal val="1"/>
                                          </p:val>
                                        </p:tav>
                                      </p:tavLst>
                                    </p:anim>
                                    <p:anim calcmode="lin" valueType="num">
                                      <p:cBhvr>
                                        <p:cTn id="1372" dur="205" tmFilter="0, 0; 0.125,0.2665; 0.25,0.4; 0.375,0.465; 0.5,0.5;  0.625,0.535; 0.75,0.6; 0.875,0.7335; 1,1">
                                          <p:stCondLst>
                                            <p:cond delay="2070"/>
                                          </p:stCondLst>
                                        </p:cTn>
                                        <p:tgtEl>
                                          <p:spTgt spid="1346653"/>
                                        </p:tgtEl>
                                        <p:attrNameLst>
                                          <p:attrName>ppt_y</p:attrName>
                                        </p:attrNameLst>
                                      </p:cBhvr>
                                      <p:tavLst>
                                        <p:tav tm="0" fmla="#ppt_y-sin(pi*$)/81">
                                          <p:val>
                                            <p:fltVal val="0"/>
                                          </p:val>
                                        </p:tav>
                                        <p:tav tm="100000">
                                          <p:val>
                                            <p:fltVal val="1"/>
                                          </p:val>
                                        </p:tav>
                                      </p:tavLst>
                                    </p:anim>
                                    <p:animScale>
                                      <p:cBhvr>
                                        <p:cTn id="1373" dur="32">
                                          <p:stCondLst>
                                            <p:cond delay="813"/>
                                          </p:stCondLst>
                                        </p:cTn>
                                        <p:tgtEl>
                                          <p:spTgt spid="1346653"/>
                                        </p:tgtEl>
                                      </p:cBhvr>
                                      <p:to x="100000" y="60000"/>
                                    </p:animScale>
                                    <p:animScale>
                                      <p:cBhvr>
                                        <p:cTn id="1374" dur="207" decel="50000">
                                          <p:stCondLst>
                                            <p:cond delay="845"/>
                                          </p:stCondLst>
                                        </p:cTn>
                                        <p:tgtEl>
                                          <p:spTgt spid="1346653"/>
                                        </p:tgtEl>
                                      </p:cBhvr>
                                      <p:to x="100000" y="100000"/>
                                    </p:animScale>
                                    <p:animScale>
                                      <p:cBhvr>
                                        <p:cTn id="1375" dur="32">
                                          <p:stCondLst>
                                            <p:cond delay="1640"/>
                                          </p:stCondLst>
                                        </p:cTn>
                                        <p:tgtEl>
                                          <p:spTgt spid="1346653"/>
                                        </p:tgtEl>
                                      </p:cBhvr>
                                      <p:to x="100000" y="80000"/>
                                    </p:animScale>
                                    <p:animScale>
                                      <p:cBhvr>
                                        <p:cTn id="1376" dur="207" decel="50000">
                                          <p:stCondLst>
                                            <p:cond delay="1673"/>
                                          </p:stCondLst>
                                        </p:cTn>
                                        <p:tgtEl>
                                          <p:spTgt spid="1346653"/>
                                        </p:tgtEl>
                                      </p:cBhvr>
                                      <p:to x="100000" y="100000"/>
                                    </p:animScale>
                                    <p:animScale>
                                      <p:cBhvr>
                                        <p:cTn id="1377" dur="32">
                                          <p:stCondLst>
                                            <p:cond delay="2053"/>
                                          </p:stCondLst>
                                        </p:cTn>
                                        <p:tgtEl>
                                          <p:spTgt spid="1346653"/>
                                        </p:tgtEl>
                                      </p:cBhvr>
                                      <p:to x="100000" y="90000"/>
                                    </p:animScale>
                                    <p:animScale>
                                      <p:cBhvr>
                                        <p:cTn id="1378" dur="207" decel="50000">
                                          <p:stCondLst>
                                            <p:cond delay="2085"/>
                                          </p:stCondLst>
                                        </p:cTn>
                                        <p:tgtEl>
                                          <p:spTgt spid="1346653"/>
                                        </p:tgtEl>
                                      </p:cBhvr>
                                      <p:to x="100000" y="100000"/>
                                    </p:animScale>
                                    <p:animScale>
                                      <p:cBhvr>
                                        <p:cTn id="1379" dur="32">
                                          <p:stCondLst>
                                            <p:cond delay="2260"/>
                                          </p:stCondLst>
                                        </p:cTn>
                                        <p:tgtEl>
                                          <p:spTgt spid="1346653"/>
                                        </p:tgtEl>
                                      </p:cBhvr>
                                      <p:to x="100000" y="95000"/>
                                    </p:animScale>
                                    <p:animScale>
                                      <p:cBhvr>
                                        <p:cTn id="1380" dur="207" decel="50000">
                                          <p:stCondLst>
                                            <p:cond delay="2293"/>
                                          </p:stCondLst>
                                        </p:cTn>
                                        <p:tgtEl>
                                          <p:spTgt spid="1346653"/>
                                        </p:tgtEl>
                                      </p:cBhvr>
                                      <p:to x="100000" y="100000"/>
                                    </p:animScale>
                                  </p:childTnLst>
                                </p:cTn>
                              </p:par>
                              <p:par>
                                <p:cTn id="1381" presetID="26" presetClass="entr" presetSubtype="0" fill="hold" grpId="0" nodeType="withEffect">
                                  <p:stCondLst>
                                    <p:cond delay="0"/>
                                  </p:stCondLst>
                                  <p:childTnLst>
                                    <p:set>
                                      <p:cBhvr>
                                        <p:cTn id="1382" dur="1" fill="hold">
                                          <p:stCondLst>
                                            <p:cond delay="0"/>
                                          </p:stCondLst>
                                        </p:cTn>
                                        <p:tgtEl>
                                          <p:spTgt spid="1346654"/>
                                        </p:tgtEl>
                                        <p:attrNameLst>
                                          <p:attrName>style.visibility</p:attrName>
                                        </p:attrNameLst>
                                      </p:cBhvr>
                                      <p:to>
                                        <p:strVal val="visible"/>
                                      </p:to>
                                    </p:set>
                                    <p:animEffect transition="in" filter="wipe(down)">
                                      <p:cBhvr>
                                        <p:cTn id="1383" dur="725">
                                          <p:stCondLst>
                                            <p:cond delay="0"/>
                                          </p:stCondLst>
                                        </p:cTn>
                                        <p:tgtEl>
                                          <p:spTgt spid="1346654"/>
                                        </p:tgtEl>
                                      </p:cBhvr>
                                    </p:animEffect>
                                    <p:anim calcmode="lin" valueType="num">
                                      <p:cBhvr>
                                        <p:cTn id="1384" dur="2278" tmFilter="0,0; 0.14,0.36; 0.43,0.73; 0.71,0.91; 1.0,1.0">
                                          <p:stCondLst>
                                            <p:cond delay="0"/>
                                          </p:stCondLst>
                                        </p:cTn>
                                        <p:tgtEl>
                                          <p:spTgt spid="1346654"/>
                                        </p:tgtEl>
                                        <p:attrNameLst>
                                          <p:attrName>ppt_x</p:attrName>
                                        </p:attrNameLst>
                                      </p:cBhvr>
                                      <p:tavLst>
                                        <p:tav tm="0">
                                          <p:val>
                                            <p:strVal val="#ppt_x-0.25"/>
                                          </p:val>
                                        </p:tav>
                                        <p:tav tm="100000">
                                          <p:val>
                                            <p:strVal val="#ppt_x"/>
                                          </p:val>
                                        </p:tav>
                                      </p:tavLst>
                                    </p:anim>
                                    <p:anim calcmode="lin" valueType="num">
                                      <p:cBhvr>
                                        <p:cTn id="1385" dur="830" tmFilter="0.0,0.0; 0.25,0.07; 0.50,0.2; 0.75,0.467; 1.0,1.0">
                                          <p:stCondLst>
                                            <p:cond delay="0"/>
                                          </p:stCondLst>
                                        </p:cTn>
                                        <p:tgtEl>
                                          <p:spTgt spid="1346654"/>
                                        </p:tgtEl>
                                        <p:attrNameLst>
                                          <p:attrName>ppt_y</p:attrName>
                                        </p:attrNameLst>
                                      </p:cBhvr>
                                      <p:tavLst>
                                        <p:tav tm="0" fmla="#ppt_y-sin(pi*$)/3">
                                          <p:val>
                                            <p:fltVal val="0.5"/>
                                          </p:val>
                                        </p:tav>
                                        <p:tav tm="100000">
                                          <p:val>
                                            <p:fltVal val="1"/>
                                          </p:val>
                                        </p:tav>
                                      </p:tavLst>
                                    </p:anim>
                                    <p:anim calcmode="lin" valueType="num">
                                      <p:cBhvr>
                                        <p:cTn id="1386" dur="830" tmFilter="0, 0; 0.125,0.2665; 0.25,0.4; 0.375,0.465; 0.5,0.5;  0.625,0.535; 0.75,0.6; 0.875,0.7335; 1,1">
                                          <p:stCondLst>
                                            <p:cond delay="830"/>
                                          </p:stCondLst>
                                        </p:cTn>
                                        <p:tgtEl>
                                          <p:spTgt spid="1346654"/>
                                        </p:tgtEl>
                                        <p:attrNameLst>
                                          <p:attrName>ppt_y</p:attrName>
                                        </p:attrNameLst>
                                      </p:cBhvr>
                                      <p:tavLst>
                                        <p:tav tm="0" fmla="#ppt_y-sin(pi*$)/9">
                                          <p:val>
                                            <p:fltVal val="0"/>
                                          </p:val>
                                        </p:tav>
                                        <p:tav tm="100000">
                                          <p:val>
                                            <p:fltVal val="1"/>
                                          </p:val>
                                        </p:tav>
                                      </p:tavLst>
                                    </p:anim>
                                    <p:anim calcmode="lin" valueType="num">
                                      <p:cBhvr>
                                        <p:cTn id="1387" dur="415" tmFilter="0, 0; 0.125,0.2665; 0.25,0.4; 0.375,0.465; 0.5,0.5;  0.625,0.535; 0.75,0.6; 0.875,0.7335; 1,1">
                                          <p:stCondLst>
                                            <p:cond delay="1655"/>
                                          </p:stCondLst>
                                        </p:cTn>
                                        <p:tgtEl>
                                          <p:spTgt spid="1346654"/>
                                        </p:tgtEl>
                                        <p:attrNameLst>
                                          <p:attrName>ppt_y</p:attrName>
                                        </p:attrNameLst>
                                      </p:cBhvr>
                                      <p:tavLst>
                                        <p:tav tm="0" fmla="#ppt_y-sin(pi*$)/27">
                                          <p:val>
                                            <p:fltVal val="0"/>
                                          </p:val>
                                        </p:tav>
                                        <p:tav tm="100000">
                                          <p:val>
                                            <p:fltVal val="1"/>
                                          </p:val>
                                        </p:tav>
                                      </p:tavLst>
                                    </p:anim>
                                    <p:anim calcmode="lin" valueType="num">
                                      <p:cBhvr>
                                        <p:cTn id="1388" dur="205" tmFilter="0, 0; 0.125,0.2665; 0.25,0.4; 0.375,0.465; 0.5,0.5;  0.625,0.535; 0.75,0.6; 0.875,0.7335; 1,1">
                                          <p:stCondLst>
                                            <p:cond delay="2070"/>
                                          </p:stCondLst>
                                        </p:cTn>
                                        <p:tgtEl>
                                          <p:spTgt spid="1346654"/>
                                        </p:tgtEl>
                                        <p:attrNameLst>
                                          <p:attrName>ppt_y</p:attrName>
                                        </p:attrNameLst>
                                      </p:cBhvr>
                                      <p:tavLst>
                                        <p:tav tm="0" fmla="#ppt_y-sin(pi*$)/81">
                                          <p:val>
                                            <p:fltVal val="0"/>
                                          </p:val>
                                        </p:tav>
                                        <p:tav tm="100000">
                                          <p:val>
                                            <p:fltVal val="1"/>
                                          </p:val>
                                        </p:tav>
                                      </p:tavLst>
                                    </p:anim>
                                    <p:animScale>
                                      <p:cBhvr>
                                        <p:cTn id="1389" dur="32">
                                          <p:stCondLst>
                                            <p:cond delay="813"/>
                                          </p:stCondLst>
                                        </p:cTn>
                                        <p:tgtEl>
                                          <p:spTgt spid="1346654"/>
                                        </p:tgtEl>
                                      </p:cBhvr>
                                      <p:to x="100000" y="60000"/>
                                    </p:animScale>
                                    <p:animScale>
                                      <p:cBhvr>
                                        <p:cTn id="1390" dur="207" decel="50000">
                                          <p:stCondLst>
                                            <p:cond delay="845"/>
                                          </p:stCondLst>
                                        </p:cTn>
                                        <p:tgtEl>
                                          <p:spTgt spid="1346654"/>
                                        </p:tgtEl>
                                      </p:cBhvr>
                                      <p:to x="100000" y="100000"/>
                                    </p:animScale>
                                    <p:animScale>
                                      <p:cBhvr>
                                        <p:cTn id="1391" dur="32">
                                          <p:stCondLst>
                                            <p:cond delay="1640"/>
                                          </p:stCondLst>
                                        </p:cTn>
                                        <p:tgtEl>
                                          <p:spTgt spid="1346654"/>
                                        </p:tgtEl>
                                      </p:cBhvr>
                                      <p:to x="100000" y="80000"/>
                                    </p:animScale>
                                    <p:animScale>
                                      <p:cBhvr>
                                        <p:cTn id="1392" dur="207" decel="50000">
                                          <p:stCondLst>
                                            <p:cond delay="1673"/>
                                          </p:stCondLst>
                                        </p:cTn>
                                        <p:tgtEl>
                                          <p:spTgt spid="1346654"/>
                                        </p:tgtEl>
                                      </p:cBhvr>
                                      <p:to x="100000" y="100000"/>
                                    </p:animScale>
                                    <p:animScale>
                                      <p:cBhvr>
                                        <p:cTn id="1393" dur="32">
                                          <p:stCondLst>
                                            <p:cond delay="2053"/>
                                          </p:stCondLst>
                                        </p:cTn>
                                        <p:tgtEl>
                                          <p:spTgt spid="1346654"/>
                                        </p:tgtEl>
                                      </p:cBhvr>
                                      <p:to x="100000" y="90000"/>
                                    </p:animScale>
                                    <p:animScale>
                                      <p:cBhvr>
                                        <p:cTn id="1394" dur="207" decel="50000">
                                          <p:stCondLst>
                                            <p:cond delay="2085"/>
                                          </p:stCondLst>
                                        </p:cTn>
                                        <p:tgtEl>
                                          <p:spTgt spid="1346654"/>
                                        </p:tgtEl>
                                      </p:cBhvr>
                                      <p:to x="100000" y="100000"/>
                                    </p:animScale>
                                    <p:animScale>
                                      <p:cBhvr>
                                        <p:cTn id="1395" dur="32">
                                          <p:stCondLst>
                                            <p:cond delay="2260"/>
                                          </p:stCondLst>
                                        </p:cTn>
                                        <p:tgtEl>
                                          <p:spTgt spid="1346654"/>
                                        </p:tgtEl>
                                      </p:cBhvr>
                                      <p:to x="100000" y="95000"/>
                                    </p:animScale>
                                    <p:animScale>
                                      <p:cBhvr>
                                        <p:cTn id="1396" dur="207" decel="50000">
                                          <p:stCondLst>
                                            <p:cond delay="2293"/>
                                          </p:stCondLst>
                                        </p:cTn>
                                        <p:tgtEl>
                                          <p:spTgt spid="1346654"/>
                                        </p:tgtEl>
                                      </p:cBhvr>
                                      <p:to x="100000" y="100000"/>
                                    </p:animScale>
                                  </p:childTnLst>
                                </p:cTn>
                              </p:par>
                              <p:par>
                                <p:cTn id="1397" presetID="26" presetClass="entr" presetSubtype="0" fill="hold" grpId="0" nodeType="withEffect">
                                  <p:stCondLst>
                                    <p:cond delay="0"/>
                                  </p:stCondLst>
                                  <p:childTnLst>
                                    <p:set>
                                      <p:cBhvr>
                                        <p:cTn id="1398" dur="1" fill="hold">
                                          <p:stCondLst>
                                            <p:cond delay="0"/>
                                          </p:stCondLst>
                                        </p:cTn>
                                        <p:tgtEl>
                                          <p:spTgt spid="1346655"/>
                                        </p:tgtEl>
                                        <p:attrNameLst>
                                          <p:attrName>style.visibility</p:attrName>
                                        </p:attrNameLst>
                                      </p:cBhvr>
                                      <p:to>
                                        <p:strVal val="visible"/>
                                      </p:to>
                                    </p:set>
                                    <p:animEffect transition="in" filter="wipe(down)">
                                      <p:cBhvr>
                                        <p:cTn id="1399" dur="725">
                                          <p:stCondLst>
                                            <p:cond delay="0"/>
                                          </p:stCondLst>
                                        </p:cTn>
                                        <p:tgtEl>
                                          <p:spTgt spid="1346655"/>
                                        </p:tgtEl>
                                      </p:cBhvr>
                                    </p:animEffect>
                                    <p:anim calcmode="lin" valueType="num">
                                      <p:cBhvr>
                                        <p:cTn id="1400" dur="2278" tmFilter="0,0; 0.14,0.36; 0.43,0.73; 0.71,0.91; 1.0,1.0">
                                          <p:stCondLst>
                                            <p:cond delay="0"/>
                                          </p:stCondLst>
                                        </p:cTn>
                                        <p:tgtEl>
                                          <p:spTgt spid="1346655"/>
                                        </p:tgtEl>
                                        <p:attrNameLst>
                                          <p:attrName>ppt_x</p:attrName>
                                        </p:attrNameLst>
                                      </p:cBhvr>
                                      <p:tavLst>
                                        <p:tav tm="0">
                                          <p:val>
                                            <p:strVal val="#ppt_x-0.25"/>
                                          </p:val>
                                        </p:tav>
                                        <p:tav tm="100000">
                                          <p:val>
                                            <p:strVal val="#ppt_x"/>
                                          </p:val>
                                        </p:tav>
                                      </p:tavLst>
                                    </p:anim>
                                    <p:anim calcmode="lin" valueType="num">
                                      <p:cBhvr>
                                        <p:cTn id="1401" dur="830" tmFilter="0.0,0.0; 0.25,0.07; 0.50,0.2; 0.75,0.467; 1.0,1.0">
                                          <p:stCondLst>
                                            <p:cond delay="0"/>
                                          </p:stCondLst>
                                        </p:cTn>
                                        <p:tgtEl>
                                          <p:spTgt spid="1346655"/>
                                        </p:tgtEl>
                                        <p:attrNameLst>
                                          <p:attrName>ppt_y</p:attrName>
                                        </p:attrNameLst>
                                      </p:cBhvr>
                                      <p:tavLst>
                                        <p:tav tm="0" fmla="#ppt_y-sin(pi*$)/3">
                                          <p:val>
                                            <p:fltVal val="0.5"/>
                                          </p:val>
                                        </p:tav>
                                        <p:tav tm="100000">
                                          <p:val>
                                            <p:fltVal val="1"/>
                                          </p:val>
                                        </p:tav>
                                      </p:tavLst>
                                    </p:anim>
                                    <p:anim calcmode="lin" valueType="num">
                                      <p:cBhvr>
                                        <p:cTn id="1402" dur="830" tmFilter="0, 0; 0.125,0.2665; 0.25,0.4; 0.375,0.465; 0.5,0.5;  0.625,0.535; 0.75,0.6; 0.875,0.7335; 1,1">
                                          <p:stCondLst>
                                            <p:cond delay="830"/>
                                          </p:stCondLst>
                                        </p:cTn>
                                        <p:tgtEl>
                                          <p:spTgt spid="1346655"/>
                                        </p:tgtEl>
                                        <p:attrNameLst>
                                          <p:attrName>ppt_y</p:attrName>
                                        </p:attrNameLst>
                                      </p:cBhvr>
                                      <p:tavLst>
                                        <p:tav tm="0" fmla="#ppt_y-sin(pi*$)/9">
                                          <p:val>
                                            <p:fltVal val="0"/>
                                          </p:val>
                                        </p:tav>
                                        <p:tav tm="100000">
                                          <p:val>
                                            <p:fltVal val="1"/>
                                          </p:val>
                                        </p:tav>
                                      </p:tavLst>
                                    </p:anim>
                                    <p:anim calcmode="lin" valueType="num">
                                      <p:cBhvr>
                                        <p:cTn id="1403" dur="415" tmFilter="0, 0; 0.125,0.2665; 0.25,0.4; 0.375,0.465; 0.5,0.5;  0.625,0.535; 0.75,0.6; 0.875,0.7335; 1,1">
                                          <p:stCondLst>
                                            <p:cond delay="1655"/>
                                          </p:stCondLst>
                                        </p:cTn>
                                        <p:tgtEl>
                                          <p:spTgt spid="1346655"/>
                                        </p:tgtEl>
                                        <p:attrNameLst>
                                          <p:attrName>ppt_y</p:attrName>
                                        </p:attrNameLst>
                                      </p:cBhvr>
                                      <p:tavLst>
                                        <p:tav tm="0" fmla="#ppt_y-sin(pi*$)/27">
                                          <p:val>
                                            <p:fltVal val="0"/>
                                          </p:val>
                                        </p:tav>
                                        <p:tav tm="100000">
                                          <p:val>
                                            <p:fltVal val="1"/>
                                          </p:val>
                                        </p:tav>
                                      </p:tavLst>
                                    </p:anim>
                                    <p:anim calcmode="lin" valueType="num">
                                      <p:cBhvr>
                                        <p:cTn id="1404" dur="205" tmFilter="0, 0; 0.125,0.2665; 0.25,0.4; 0.375,0.465; 0.5,0.5;  0.625,0.535; 0.75,0.6; 0.875,0.7335; 1,1">
                                          <p:stCondLst>
                                            <p:cond delay="2070"/>
                                          </p:stCondLst>
                                        </p:cTn>
                                        <p:tgtEl>
                                          <p:spTgt spid="1346655"/>
                                        </p:tgtEl>
                                        <p:attrNameLst>
                                          <p:attrName>ppt_y</p:attrName>
                                        </p:attrNameLst>
                                      </p:cBhvr>
                                      <p:tavLst>
                                        <p:tav tm="0" fmla="#ppt_y-sin(pi*$)/81">
                                          <p:val>
                                            <p:fltVal val="0"/>
                                          </p:val>
                                        </p:tav>
                                        <p:tav tm="100000">
                                          <p:val>
                                            <p:fltVal val="1"/>
                                          </p:val>
                                        </p:tav>
                                      </p:tavLst>
                                    </p:anim>
                                    <p:animScale>
                                      <p:cBhvr>
                                        <p:cTn id="1405" dur="32">
                                          <p:stCondLst>
                                            <p:cond delay="813"/>
                                          </p:stCondLst>
                                        </p:cTn>
                                        <p:tgtEl>
                                          <p:spTgt spid="1346655"/>
                                        </p:tgtEl>
                                      </p:cBhvr>
                                      <p:to x="100000" y="60000"/>
                                    </p:animScale>
                                    <p:animScale>
                                      <p:cBhvr>
                                        <p:cTn id="1406" dur="207" decel="50000">
                                          <p:stCondLst>
                                            <p:cond delay="845"/>
                                          </p:stCondLst>
                                        </p:cTn>
                                        <p:tgtEl>
                                          <p:spTgt spid="1346655"/>
                                        </p:tgtEl>
                                      </p:cBhvr>
                                      <p:to x="100000" y="100000"/>
                                    </p:animScale>
                                    <p:animScale>
                                      <p:cBhvr>
                                        <p:cTn id="1407" dur="32">
                                          <p:stCondLst>
                                            <p:cond delay="1640"/>
                                          </p:stCondLst>
                                        </p:cTn>
                                        <p:tgtEl>
                                          <p:spTgt spid="1346655"/>
                                        </p:tgtEl>
                                      </p:cBhvr>
                                      <p:to x="100000" y="80000"/>
                                    </p:animScale>
                                    <p:animScale>
                                      <p:cBhvr>
                                        <p:cTn id="1408" dur="207" decel="50000">
                                          <p:stCondLst>
                                            <p:cond delay="1673"/>
                                          </p:stCondLst>
                                        </p:cTn>
                                        <p:tgtEl>
                                          <p:spTgt spid="1346655"/>
                                        </p:tgtEl>
                                      </p:cBhvr>
                                      <p:to x="100000" y="100000"/>
                                    </p:animScale>
                                    <p:animScale>
                                      <p:cBhvr>
                                        <p:cTn id="1409" dur="32">
                                          <p:stCondLst>
                                            <p:cond delay="2053"/>
                                          </p:stCondLst>
                                        </p:cTn>
                                        <p:tgtEl>
                                          <p:spTgt spid="1346655"/>
                                        </p:tgtEl>
                                      </p:cBhvr>
                                      <p:to x="100000" y="90000"/>
                                    </p:animScale>
                                    <p:animScale>
                                      <p:cBhvr>
                                        <p:cTn id="1410" dur="207" decel="50000">
                                          <p:stCondLst>
                                            <p:cond delay="2085"/>
                                          </p:stCondLst>
                                        </p:cTn>
                                        <p:tgtEl>
                                          <p:spTgt spid="1346655"/>
                                        </p:tgtEl>
                                      </p:cBhvr>
                                      <p:to x="100000" y="100000"/>
                                    </p:animScale>
                                    <p:animScale>
                                      <p:cBhvr>
                                        <p:cTn id="1411" dur="32">
                                          <p:stCondLst>
                                            <p:cond delay="2260"/>
                                          </p:stCondLst>
                                        </p:cTn>
                                        <p:tgtEl>
                                          <p:spTgt spid="1346655"/>
                                        </p:tgtEl>
                                      </p:cBhvr>
                                      <p:to x="100000" y="95000"/>
                                    </p:animScale>
                                    <p:animScale>
                                      <p:cBhvr>
                                        <p:cTn id="1412" dur="207" decel="50000">
                                          <p:stCondLst>
                                            <p:cond delay="2293"/>
                                          </p:stCondLst>
                                        </p:cTn>
                                        <p:tgtEl>
                                          <p:spTgt spid="1346655"/>
                                        </p:tgtEl>
                                      </p:cBhvr>
                                      <p:to x="100000" y="100000"/>
                                    </p:animScale>
                                  </p:childTnLst>
                                </p:cTn>
                              </p:par>
                              <p:par>
                                <p:cTn id="1413" presetID="26" presetClass="entr" presetSubtype="0" fill="hold" grpId="0" nodeType="withEffect">
                                  <p:stCondLst>
                                    <p:cond delay="0"/>
                                  </p:stCondLst>
                                  <p:childTnLst>
                                    <p:set>
                                      <p:cBhvr>
                                        <p:cTn id="1414" dur="1" fill="hold">
                                          <p:stCondLst>
                                            <p:cond delay="0"/>
                                          </p:stCondLst>
                                        </p:cTn>
                                        <p:tgtEl>
                                          <p:spTgt spid="1346656"/>
                                        </p:tgtEl>
                                        <p:attrNameLst>
                                          <p:attrName>style.visibility</p:attrName>
                                        </p:attrNameLst>
                                      </p:cBhvr>
                                      <p:to>
                                        <p:strVal val="visible"/>
                                      </p:to>
                                    </p:set>
                                    <p:animEffect transition="in" filter="wipe(down)">
                                      <p:cBhvr>
                                        <p:cTn id="1415" dur="725">
                                          <p:stCondLst>
                                            <p:cond delay="0"/>
                                          </p:stCondLst>
                                        </p:cTn>
                                        <p:tgtEl>
                                          <p:spTgt spid="1346656"/>
                                        </p:tgtEl>
                                      </p:cBhvr>
                                    </p:animEffect>
                                    <p:anim calcmode="lin" valueType="num">
                                      <p:cBhvr>
                                        <p:cTn id="1416" dur="2278" tmFilter="0,0; 0.14,0.36; 0.43,0.73; 0.71,0.91; 1.0,1.0">
                                          <p:stCondLst>
                                            <p:cond delay="0"/>
                                          </p:stCondLst>
                                        </p:cTn>
                                        <p:tgtEl>
                                          <p:spTgt spid="1346656"/>
                                        </p:tgtEl>
                                        <p:attrNameLst>
                                          <p:attrName>ppt_x</p:attrName>
                                        </p:attrNameLst>
                                      </p:cBhvr>
                                      <p:tavLst>
                                        <p:tav tm="0">
                                          <p:val>
                                            <p:strVal val="#ppt_x-0.25"/>
                                          </p:val>
                                        </p:tav>
                                        <p:tav tm="100000">
                                          <p:val>
                                            <p:strVal val="#ppt_x"/>
                                          </p:val>
                                        </p:tav>
                                      </p:tavLst>
                                    </p:anim>
                                    <p:anim calcmode="lin" valueType="num">
                                      <p:cBhvr>
                                        <p:cTn id="1417" dur="830" tmFilter="0.0,0.0; 0.25,0.07; 0.50,0.2; 0.75,0.467; 1.0,1.0">
                                          <p:stCondLst>
                                            <p:cond delay="0"/>
                                          </p:stCondLst>
                                        </p:cTn>
                                        <p:tgtEl>
                                          <p:spTgt spid="1346656"/>
                                        </p:tgtEl>
                                        <p:attrNameLst>
                                          <p:attrName>ppt_y</p:attrName>
                                        </p:attrNameLst>
                                      </p:cBhvr>
                                      <p:tavLst>
                                        <p:tav tm="0" fmla="#ppt_y-sin(pi*$)/3">
                                          <p:val>
                                            <p:fltVal val="0.5"/>
                                          </p:val>
                                        </p:tav>
                                        <p:tav tm="100000">
                                          <p:val>
                                            <p:fltVal val="1"/>
                                          </p:val>
                                        </p:tav>
                                      </p:tavLst>
                                    </p:anim>
                                    <p:anim calcmode="lin" valueType="num">
                                      <p:cBhvr>
                                        <p:cTn id="1418" dur="830" tmFilter="0, 0; 0.125,0.2665; 0.25,0.4; 0.375,0.465; 0.5,0.5;  0.625,0.535; 0.75,0.6; 0.875,0.7335; 1,1">
                                          <p:stCondLst>
                                            <p:cond delay="830"/>
                                          </p:stCondLst>
                                        </p:cTn>
                                        <p:tgtEl>
                                          <p:spTgt spid="1346656"/>
                                        </p:tgtEl>
                                        <p:attrNameLst>
                                          <p:attrName>ppt_y</p:attrName>
                                        </p:attrNameLst>
                                      </p:cBhvr>
                                      <p:tavLst>
                                        <p:tav tm="0" fmla="#ppt_y-sin(pi*$)/9">
                                          <p:val>
                                            <p:fltVal val="0"/>
                                          </p:val>
                                        </p:tav>
                                        <p:tav tm="100000">
                                          <p:val>
                                            <p:fltVal val="1"/>
                                          </p:val>
                                        </p:tav>
                                      </p:tavLst>
                                    </p:anim>
                                    <p:anim calcmode="lin" valueType="num">
                                      <p:cBhvr>
                                        <p:cTn id="1419" dur="415" tmFilter="0, 0; 0.125,0.2665; 0.25,0.4; 0.375,0.465; 0.5,0.5;  0.625,0.535; 0.75,0.6; 0.875,0.7335; 1,1">
                                          <p:stCondLst>
                                            <p:cond delay="1655"/>
                                          </p:stCondLst>
                                        </p:cTn>
                                        <p:tgtEl>
                                          <p:spTgt spid="1346656"/>
                                        </p:tgtEl>
                                        <p:attrNameLst>
                                          <p:attrName>ppt_y</p:attrName>
                                        </p:attrNameLst>
                                      </p:cBhvr>
                                      <p:tavLst>
                                        <p:tav tm="0" fmla="#ppt_y-sin(pi*$)/27">
                                          <p:val>
                                            <p:fltVal val="0"/>
                                          </p:val>
                                        </p:tav>
                                        <p:tav tm="100000">
                                          <p:val>
                                            <p:fltVal val="1"/>
                                          </p:val>
                                        </p:tav>
                                      </p:tavLst>
                                    </p:anim>
                                    <p:anim calcmode="lin" valueType="num">
                                      <p:cBhvr>
                                        <p:cTn id="1420" dur="205" tmFilter="0, 0; 0.125,0.2665; 0.25,0.4; 0.375,0.465; 0.5,0.5;  0.625,0.535; 0.75,0.6; 0.875,0.7335; 1,1">
                                          <p:stCondLst>
                                            <p:cond delay="2070"/>
                                          </p:stCondLst>
                                        </p:cTn>
                                        <p:tgtEl>
                                          <p:spTgt spid="1346656"/>
                                        </p:tgtEl>
                                        <p:attrNameLst>
                                          <p:attrName>ppt_y</p:attrName>
                                        </p:attrNameLst>
                                      </p:cBhvr>
                                      <p:tavLst>
                                        <p:tav tm="0" fmla="#ppt_y-sin(pi*$)/81">
                                          <p:val>
                                            <p:fltVal val="0"/>
                                          </p:val>
                                        </p:tav>
                                        <p:tav tm="100000">
                                          <p:val>
                                            <p:fltVal val="1"/>
                                          </p:val>
                                        </p:tav>
                                      </p:tavLst>
                                    </p:anim>
                                    <p:animScale>
                                      <p:cBhvr>
                                        <p:cTn id="1421" dur="32">
                                          <p:stCondLst>
                                            <p:cond delay="813"/>
                                          </p:stCondLst>
                                        </p:cTn>
                                        <p:tgtEl>
                                          <p:spTgt spid="1346656"/>
                                        </p:tgtEl>
                                      </p:cBhvr>
                                      <p:to x="100000" y="60000"/>
                                    </p:animScale>
                                    <p:animScale>
                                      <p:cBhvr>
                                        <p:cTn id="1422" dur="207" decel="50000">
                                          <p:stCondLst>
                                            <p:cond delay="845"/>
                                          </p:stCondLst>
                                        </p:cTn>
                                        <p:tgtEl>
                                          <p:spTgt spid="1346656"/>
                                        </p:tgtEl>
                                      </p:cBhvr>
                                      <p:to x="100000" y="100000"/>
                                    </p:animScale>
                                    <p:animScale>
                                      <p:cBhvr>
                                        <p:cTn id="1423" dur="32">
                                          <p:stCondLst>
                                            <p:cond delay="1640"/>
                                          </p:stCondLst>
                                        </p:cTn>
                                        <p:tgtEl>
                                          <p:spTgt spid="1346656"/>
                                        </p:tgtEl>
                                      </p:cBhvr>
                                      <p:to x="100000" y="80000"/>
                                    </p:animScale>
                                    <p:animScale>
                                      <p:cBhvr>
                                        <p:cTn id="1424" dur="207" decel="50000">
                                          <p:stCondLst>
                                            <p:cond delay="1673"/>
                                          </p:stCondLst>
                                        </p:cTn>
                                        <p:tgtEl>
                                          <p:spTgt spid="1346656"/>
                                        </p:tgtEl>
                                      </p:cBhvr>
                                      <p:to x="100000" y="100000"/>
                                    </p:animScale>
                                    <p:animScale>
                                      <p:cBhvr>
                                        <p:cTn id="1425" dur="32">
                                          <p:stCondLst>
                                            <p:cond delay="2053"/>
                                          </p:stCondLst>
                                        </p:cTn>
                                        <p:tgtEl>
                                          <p:spTgt spid="1346656"/>
                                        </p:tgtEl>
                                      </p:cBhvr>
                                      <p:to x="100000" y="90000"/>
                                    </p:animScale>
                                    <p:animScale>
                                      <p:cBhvr>
                                        <p:cTn id="1426" dur="207" decel="50000">
                                          <p:stCondLst>
                                            <p:cond delay="2085"/>
                                          </p:stCondLst>
                                        </p:cTn>
                                        <p:tgtEl>
                                          <p:spTgt spid="1346656"/>
                                        </p:tgtEl>
                                      </p:cBhvr>
                                      <p:to x="100000" y="100000"/>
                                    </p:animScale>
                                    <p:animScale>
                                      <p:cBhvr>
                                        <p:cTn id="1427" dur="32">
                                          <p:stCondLst>
                                            <p:cond delay="2260"/>
                                          </p:stCondLst>
                                        </p:cTn>
                                        <p:tgtEl>
                                          <p:spTgt spid="1346656"/>
                                        </p:tgtEl>
                                      </p:cBhvr>
                                      <p:to x="100000" y="95000"/>
                                    </p:animScale>
                                    <p:animScale>
                                      <p:cBhvr>
                                        <p:cTn id="1428" dur="207" decel="50000">
                                          <p:stCondLst>
                                            <p:cond delay="2293"/>
                                          </p:stCondLst>
                                        </p:cTn>
                                        <p:tgtEl>
                                          <p:spTgt spid="1346656"/>
                                        </p:tgtEl>
                                      </p:cBhvr>
                                      <p:to x="100000" y="100000"/>
                                    </p:animScale>
                                  </p:childTnLst>
                                </p:cTn>
                              </p:par>
                              <p:par>
                                <p:cTn id="1429" presetID="26" presetClass="entr" presetSubtype="0" fill="hold" grpId="0" nodeType="withEffect">
                                  <p:stCondLst>
                                    <p:cond delay="0"/>
                                  </p:stCondLst>
                                  <p:childTnLst>
                                    <p:set>
                                      <p:cBhvr>
                                        <p:cTn id="1430" dur="1" fill="hold">
                                          <p:stCondLst>
                                            <p:cond delay="0"/>
                                          </p:stCondLst>
                                        </p:cTn>
                                        <p:tgtEl>
                                          <p:spTgt spid="1346657"/>
                                        </p:tgtEl>
                                        <p:attrNameLst>
                                          <p:attrName>style.visibility</p:attrName>
                                        </p:attrNameLst>
                                      </p:cBhvr>
                                      <p:to>
                                        <p:strVal val="visible"/>
                                      </p:to>
                                    </p:set>
                                    <p:animEffect transition="in" filter="wipe(down)">
                                      <p:cBhvr>
                                        <p:cTn id="1431" dur="725">
                                          <p:stCondLst>
                                            <p:cond delay="0"/>
                                          </p:stCondLst>
                                        </p:cTn>
                                        <p:tgtEl>
                                          <p:spTgt spid="1346657"/>
                                        </p:tgtEl>
                                      </p:cBhvr>
                                    </p:animEffect>
                                    <p:anim calcmode="lin" valueType="num">
                                      <p:cBhvr>
                                        <p:cTn id="1432" dur="2278" tmFilter="0,0; 0.14,0.36; 0.43,0.73; 0.71,0.91; 1.0,1.0">
                                          <p:stCondLst>
                                            <p:cond delay="0"/>
                                          </p:stCondLst>
                                        </p:cTn>
                                        <p:tgtEl>
                                          <p:spTgt spid="1346657"/>
                                        </p:tgtEl>
                                        <p:attrNameLst>
                                          <p:attrName>ppt_x</p:attrName>
                                        </p:attrNameLst>
                                      </p:cBhvr>
                                      <p:tavLst>
                                        <p:tav tm="0">
                                          <p:val>
                                            <p:strVal val="#ppt_x-0.25"/>
                                          </p:val>
                                        </p:tav>
                                        <p:tav tm="100000">
                                          <p:val>
                                            <p:strVal val="#ppt_x"/>
                                          </p:val>
                                        </p:tav>
                                      </p:tavLst>
                                    </p:anim>
                                    <p:anim calcmode="lin" valueType="num">
                                      <p:cBhvr>
                                        <p:cTn id="1433" dur="830" tmFilter="0.0,0.0; 0.25,0.07; 0.50,0.2; 0.75,0.467; 1.0,1.0">
                                          <p:stCondLst>
                                            <p:cond delay="0"/>
                                          </p:stCondLst>
                                        </p:cTn>
                                        <p:tgtEl>
                                          <p:spTgt spid="1346657"/>
                                        </p:tgtEl>
                                        <p:attrNameLst>
                                          <p:attrName>ppt_y</p:attrName>
                                        </p:attrNameLst>
                                      </p:cBhvr>
                                      <p:tavLst>
                                        <p:tav tm="0" fmla="#ppt_y-sin(pi*$)/3">
                                          <p:val>
                                            <p:fltVal val="0.5"/>
                                          </p:val>
                                        </p:tav>
                                        <p:tav tm="100000">
                                          <p:val>
                                            <p:fltVal val="1"/>
                                          </p:val>
                                        </p:tav>
                                      </p:tavLst>
                                    </p:anim>
                                    <p:anim calcmode="lin" valueType="num">
                                      <p:cBhvr>
                                        <p:cTn id="1434" dur="830" tmFilter="0, 0; 0.125,0.2665; 0.25,0.4; 0.375,0.465; 0.5,0.5;  0.625,0.535; 0.75,0.6; 0.875,0.7335; 1,1">
                                          <p:stCondLst>
                                            <p:cond delay="830"/>
                                          </p:stCondLst>
                                        </p:cTn>
                                        <p:tgtEl>
                                          <p:spTgt spid="1346657"/>
                                        </p:tgtEl>
                                        <p:attrNameLst>
                                          <p:attrName>ppt_y</p:attrName>
                                        </p:attrNameLst>
                                      </p:cBhvr>
                                      <p:tavLst>
                                        <p:tav tm="0" fmla="#ppt_y-sin(pi*$)/9">
                                          <p:val>
                                            <p:fltVal val="0"/>
                                          </p:val>
                                        </p:tav>
                                        <p:tav tm="100000">
                                          <p:val>
                                            <p:fltVal val="1"/>
                                          </p:val>
                                        </p:tav>
                                      </p:tavLst>
                                    </p:anim>
                                    <p:anim calcmode="lin" valueType="num">
                                      <p:cBhvr>
                                        <p:cTn id="1435" dur="415" tmFilter="0, 0; 0.125,0.2665; 0.25,0.4; 0.375,0.465; 0.5,0.5;  0.625,0.535; 0.75,0.6; 0.875,0.7335; 1,1">
                                          <p:stCondLst>
                                            <p:cond delay="1655"/>
                                          </p:stCondLst>
                                        </p:cTn>
                                        <p:tgtEl>
                                          <p:spTgt spid="1346657"/>
                                        </p:tgtEl>
                                        <p:attrNameLst>
                                          <p:attrName>ppt_y</p:attrName>
                                        </p:attrNameLst>
                                      </p:cBhvr>
                                      <p:tavLst>
                                        <p:tav tm="0" fmla="#ppt_y-sin(pi*$)/27">
                                          <p:val>
                                            <p:fltVal val="0"/>
                                          </p:val>
                                        </p:tav>
                                        <p:tav tm="100000">
                                          <p:val>
                                            <p:fltVal val="1"/>
                                          </p:val>
                                        </p:tav>
                                      </p:tavLst>
                                    </p:anim>
                                    <p:anim calcmode="lin" valueType="num">
                                      <p:cBhvr>
                                        <p:cTn id="1436" dur="205" tmFilter="0, 0; 0.125,0.2665; 0.25,0.4; 0.375,0.465; 0.5,0.5;  0.625,0.535; 0.75,0.6; 0.875,0.7335; 1,1">
                                          <p:stCondLst>
                                            <p:cond delay="2070"/>
                                          </p:stCondLst>
                                        </p:cTn>
                                        <p:tgtEl>
                                          <p:spTgt spid="1346657"/>
                                        </p:tgtEl>
                                        <p:attrNameLst>
                                          <p:attrName>ppt_y</p:attrName>
                                        </p:attrNameLst>
                                      </p:cBhvr>
                                      <p:tavLst>
                                        <p:tav tm="0" fmla="#ppt_y-sin(pi*$)/81">
                                          <p:val>
                                            <p:fltVal val="0"/>
                                          </p:val>
                                        </p:tav>
                                        <p:tav tm="100000">
                                          <p:val>
                                            <p:fltVal val="1"/>
                                          </p:val>
                                        </p:tav>
                                      </p:tavLst>
                                    </p:anim>
                                    <p:animScale>
                                      <p:cBhvr>
                                        <p:cTn id="1437" dur="32">
                                          <p:stCondLst>
                                            <p:cond delay="813"/>
                                          </p:stCondLst>
                                        </p:cTn>
                                        <p:tgtEl>
                                          <p:spTgt spid="1346657"/>
                                        </p:tgtEl>
                                      </p:cBhvr>
                                      <p:to x="100000" y="60000"/>
                                    </p:animScale>
                                    <p:animScale>
                                      <p:cBhvr>
                                        <p:cTn id="1438" dur="207" decel="50000">
                                          <p:stCondLst>
                                            <p:cond delay="845"/>
                                          </p:stCondLst>
                                        </p:cTn>
                                        <p:tgtEl>
                                          <p:spTgt spid="1346657"/>
                                        </p:tgtEl>
                                      </p:cBhvr>
                                      <p:to x="100000" y="100000"/>
                                    </p:animScale>
                                    <p:animScale>
                                      <p:cBhvr>
                                        <p:cTn id="1439" dur="32">
                                          <p:stCondLst>
                                            <p:cond delay="1640"/>
                                          </p:stCondLst>
                                        </p:cTn>
                                        <p:tgtEl>
                                          <p:spTgt spid="1346657"/>
                                        </p:tgtEl>
                                      </p:cBhvr>
                                      <p:to x="100000" y="80000"/>
                                    </p:animScale>
                                    <p:animScale>
                                      <p:cBhvr>
                                        <p:cTn id="1440" dur="207" decel="50000">
                                          <p:stCondLst>
                                            <p:cond delay="1673"/>
                                          </p:stCondLst>
                                        </p:cTn>
                                        <p:tgtEl>
                                          <p:spTgt spid="1346657"/>
                                        </p:tgtEl>
                                      </p:cBhvr>
                                      <p:to x="100000" y="100000"/>
                                    </p:animScale>
                                    <p:animScale>
                                      <p:cBhvr>
                                        <p:cTn id="1441" dur="32">
                                          <p:stCondLst>
                                            <p:cond delay="2053"/>
                                          </p:stCondLst>
                                        </p:cTn>
                                        <p:tgtEl>
                                          <p:spTgt spid="1346657"/>
                                        </p:tgtEl>
                                      </p:cBhvr>
                                      <p:to x="100000" y="90000"/>
                                    </p:animScale>
                                    <p:animScale>
                                      <p:cBhvr>
                                        <p:cTn id="1442" dur="207" decel="50000">
                                          <p:stCondLst>
                                            <p:cond delay="2085"/>
                                          </p:stCondLst>
                                        </p:cTn>
                                        <p:tgtEl>
                                          <p:spTgt spid="1346657"/>
                                        </p:tgtEl>
                                      </p:cBhvr>
                                      <p:to x="100000" y="100000"/>
                                    </p:animScale>
                                    <p:animScale>
                                      <p:cBhvr>
                                        <p:cTn id="1443" dur="32">
                                          <p:stCondLst>
                                            <p:cond delay="2260"/>
                                          </p:stCondLst>
                                        </p:cTn>
                                        <p:tgtEl>
                                          <p:spTgt spid="1346657"/>
                                        </p:tgtEl>
                                      </p:cBhvr>
                                      <p:to x="100000" y="95000"/>
                                    </p:animScale>
                                    <p:animScale>
                                      <p:cBhvr>
                                        <p:cTn id="1444" dur="207" decel="50000">
                                          <p:stCondLst>
                                            <p:cond delay="2293"/>
                                          </p:stCondLst>
                                        </p:cTn>
                                        <p:tgtEl>
                                          <p:spTgt spid="1346657"/>
                                        </p:tgtEl>
                                      </p:cBhvr>
                                      <p:to x="100000" y="100000"/>
                                    </p:animScale>
                                  </p:childTnLst>
                                </p:cTn>
                              </p:par>
                              <p:par>
                                <p:cTn id="1445" presetID="26" presetClass="entr" presetSubtype="0" fill="hold" grpId="0" nodeType="withEffect">
                                  <p:stCondLst>
                                    <p:cond delay="0"/>
                                  </p:stCondLst>
                                  <p:childTnLst>
                                    <p:set>
                                      <p:cBhvr>
                                        <p:cTn id="1446" dur="1" fill="hold">
                                          <p:stCondLst>
                                            <p:cond delay="0"/>
                                          </p:stCondLst>
                                        </p:cTn>
                                        <p:tgtEl>
                                          <p:spTgt spid="1346658"/>
                                        </p:tgtEl>
                                        <p:attrNameLst>
                                          <p:attrName>style.visibility</p:attrName>
                                        </p:attrNameLst>
                                      </p:cBhvr>
                                      <p:to>
                                        <p:strVal val="visible"/>
                                      </p:to>
                                    </p:set>
                                    <p:animEffect transition="in" filter="wipe(down)">
                                      <p:cBhvr>
                                        <p:cTn id="1447" dur="725">
                                          <p:stCondLst>
                                            <p:cond delay="0"/>
                                          </p:stCondLst>
                                        </p:cTn>
                                        <p:tgtEl>
                                          <p:spTgt spid="1346658"/>
                                        </p:tgtEl>
                                      </p:cBhvr>
                                    </p:animEffect>
                                    <p:anim calcmode="lin" valueType="num">
                                      <p:cBhvr>
                                        <p:cTn id="1448" dur="2278" tmFilter="0,0; 0.14,0.36; 0.43,0.73; 0.71,0.91; 1.0,1.0">
                                          <p:stCondLst>
                                            <p:cond delay="0"/>
                                          </p:stCondLst>
                                        </p:cTn>
                                        <p:tgtEl>
                                          <p:spTgt spid="1346658"/>
                                        </p:tgtEl>
                                        <p:attrNameLst>
                                          <p:attrName>ppt_x</p:attrName>
                                        </p:attrNameLst>
                                      </p:cBhvr>
                                      <p:tavLst>
                                        <p:tav tm="0">
                                          <p:val>
                                            <p:strVal val="#ppt_x-0.25"/>
                                          </p:val>
                                        </p:tav>
                                        <p:tav tm="100000">
                                          <p:val>
                                            <p:strVal val="#ppt_x"/>
                                          </p:val>
                                        </p:tav>
                                      </p:tavLst>
                                    </p:anim>
                                    <p:anim calcmode="lin" valueType="num">
                                      <p:cBhvr>
                                        <p:cTn id="1449" dur="830" tmFilter="0.0,0.0; 0.25,0.07; 0.50,0.2; 0.75,0.467; 1.0,1.0">
                                          <p:stCondLst>
                                            <p:cond delay="0"/>
                                          </p:stCondLst>
                                        </p:cTn>
                                        <p:tgtEl>
                                          <p:spTgt spid="1346658"/>
                                        </p:tgtEl>
                                        <p:attrNameLst>
                                          <p:attrName>ppt_y</p:attrName>
                                        </p:attrNameLst>
                                      </p:cBhvr>
                                      <p:tavLst>
                                        <p:tav tm="0" fmla="#ppt_y-sin(pi*$)/3">
                                          <p:val>
                                            <p:fltVal val="0.5"/>
                                          </p:val>
                                        </p:tav>
                                        <p:tav tm="100000">
                                          <p:val>
                                            <p:fltVal val="1"/>
                                          </p:val>
                                        </p:tav>
                                      </p:tavLst>
                                    </p:anim>
                                    <p:anim calcmode="lin" valueType="num">
                                      <p:cBhvr>
                                        <p:cTn id="1450" dur="830" tmFilter="0, 0; 0.125,0.2665; 0.25,0.4; 0.375,0.465; 0.5,0.5;  0.625,0.535; 0.75,0.6; 0.875,0.7335; 1,1">
                                          <p:stCondLst>
                                            <p:cond delay="830"/>
                                          </p:stCondLst>
                                        </p:cTn>
                                        <p:tgtEl>
                                          <p:spTgt spid="1346658"/>
                                        </p:tgtEl>
                                        <p:attrNameLst>
                                          <p:attrName>ppt_y</p:attrName>
                                        </p:attrNameLst>
                                      </p:cBhvr>
                                      <p:tavLst>
                                        <p:tav tm="0" fmla="#ppt_y-sin(pi*$)/9">
                                          <p:val>
                                            <p:fltVal val="0"/>
                                          </p:val>
                                        </p:tav>
                                        <p:tav tm="100000">
                                          <p:val>
                                            <p:fltVal val="1"/>
                                          </p:val>
                                        </p:tav>
                                      </p:tavLst>
                                    </p:anim>
                                    <p:anim calcmode="lin" valueType="num">
                                      <p:cBhvr>
                                        <p:cTn id="1451" dur="415" tmFilter="0, 0; 0.125,0.2665; 0.25,0.4; 0.375,0.465; 0.5,0.5;  0.625,0.535; 0.75,0.6; 0.875,0.7335; 1,1">
                                          <p:stCondLst>
                                            <p:cond delay="1655"/>
                                          </p:stCondLst>
                                        </p:cTn>
                                        <p:tgtEl>
                                          <p:spTgt spid="1346658"/>
                                        </p:tgtEl>
                                        <p:attrNameLst>
                                          <p:attrName>ppt_y</p:attrName>
                                        </p:attrNameLst>
                                      </p:cBhvr>
                                      <p:tavLst>
                                        <p:tav tm="0" fmla="#ppt_y-sin(pi*$)/27">
                                          <p:val>
                                            <p:fltVal val="0"/>
                                          </p:val>
                                        </p:tav>
                                        <p:tav tm="100000">
                                          <p:val>
                                            <p:fltVal val="1"/>
                                          </p:val>
                                        </p:tav>
                                      </p:tavLst>
                                    </p:anim>
                                    <p:anim calcmode="lin" valueType="num">
                                      <p:cBhvr>
                                        <p:cTn id="1452" dur="205" tmFilter="0, 0; 0.125,0.2665; 0.25,0.4; 0.375,0.465; 0.5,0.5;  0.625,0.535; 0.75,0.6; 0.875,0.7335; 1,1">
                                          <p:stCondLst>
                                            <p:cond delay="2070"/>
                                          </p:stCondLst>
                                        </p:cTn>
                                        <p:tgtEl>
                                          <p:spTgt spid="1346658"/>
                                        </p:tgtEl>
                                        <p:attrNameLst>
                                          <p:attrName>ppt_y</p:attrName>
                                        </p:attrNameLst>
                                      </p:cBhvr>
                                      <p:tavLst>
                                        <p:tav tm="0" fmla="#ppt_y-sin(pi*$)/81">
                                          <p:val>
                                            <p:fltVal val="0"/>
                                          </p:val>
                                        </p:tav>
                                        <p:tav tm="100000">
                                          <p:val>
                                            <p:fltVal val="1"/>
                                          </p:val>
                                        </p:tav>
                                      </p:tavLst>
                                    </p:anim>
                                    <p:animScale>
                                      <p:cBhvr>
                                        <p:cTn id="1453" dur="32">
                                          <p:stCondLst>
                                            <p:cond delay="813"/>
                                          </p:stCondLst>
                                        </p:cTn>
                                        <p:tgtEl>
                                          <p:spTgt spid="1346658"/>
                                        </p:tgtEl>
                                      </p:cBhvr>
                                      <p:to x="100000" y="60000"/>
                                    </p:animScale>
                                    <p:animScale>
                                      <p:cBhvr>
                                        <p:cTn id="1454" dur="207" decel="50000">
                                          <p:stCondLst>
                                            <p:cond delay="845"/>
                                          </p:stCondLst>
                                        </p:cTn>
                                        <p:tgtEl>
                                          <p:spTgt spid="1346658"/>
                                        </p:tgtEl>
                                      </p:cBhvr>
                                      <p:to x="100000" y="100000"/>
                                    </p:animScale>
                                    <p:animScale>
                                      <p:cBhvr>
                                        <p:cTn id="1455" dur="32">
                                          <p:stCondLst>
                                            <p:cond delay="1640"/>
                                          </p:stCondLst>
                                        </p:cTn>
                                        <p:tgtEl>
                                          <p:spTgt spid="1346658"/>
                                        </p:tgtEl>
                                      </p:cBhvr>
                                      <p:to x="100000" y="80000"/>
                                    </p:animScale>
                                    <p:animScale>
                                      <p:cBhvr>
                                        <p:cTn id="1456" dur="207" decel="50000">
                                          <p:stCondLst>
                                            <p:cond delay="1673"/>
                                          </p:stCondLst>
                                        </p:cTn>
                                        <p:tgtEl>
                                          <p:spTgt spid="1346658"/>
                                        </p:tgtEl>
                                      </p:cBhvr>
                                      <p:to x="100000" y="100000"/>
                                    </p:animScale>
                                    <p:animScale>
                                      <p:cBhvr>
                                        <p:cTn id="1457" dur="32">
                                          <p:stCondLst>
                                            <p:cond delay="2053"/>
                                          </p:stCondLst>
                                        </p:cTn>
                                        <p:tgtEl>
                                          <p:spTgt spid="1346658"/>
                                        </p:tgtEl>
                                      </p:cBhvr>
                                      <p:to x="100000" y="90000"/>
                                    </p:animScale>
                                    <p:animScale>
                                      <p:cBhvr>
                                        <p:cTn id="1458" dur="207" decel="50000">
                                          <p:stCondLst>
                                            <p:cond delay="2085"/>
                                          </p:stCondLst>
                                        </p:cTn>
                                        <p:tgtEl>
                                          <p:spTgt spid="1346658"/>
                                        </p:tgtEl>
                                      </p:cBhvr>
                                      <p:to x="100000" y="100000"/>
                                    </p:animScale>
                                    <p:animScale>
                                      <p:cBhvr>
                                        <p:cTn id="1459" dur="32">
                                          <p:stCondLst>
                                            <p:cond delay="2260"/>
                                          </p:stCondLst>
                                        </p:cTn>
                                        <p:tgtEl>
                                          <p:spTgt spid="1346658"/>
                                        </p:tgtEl>
                                      </p:cBhvr>
                                      <p:to x="100000" y="95000"/>
                                    </p:animScale>
                                    <p:animScale>
                                      <p:cBhvr>
                                        <p:cTn id="1460" dur="207" decel="50000">
                                          <p:stCondLst>
                                            <p:cond delay="2293"/>
                                          </p:stCondLst>
                                        </p:cTn>
                                        <p:tgtEl>
                                          <p:spTgt spid="1346658"/>
                                        </p:tgtEl>
                                      </p:cBhvr>
                                      <p:to x="100000" y="100000"/>
                                    </p:animScale>
                                  </p:childTnLst>
                                </p:cTn>
                              </p:par>
                              <p:par>
                                <p:cTn id="1461" presetID="26" presetClass="entr" presetSubtype="0" fill="hold" grpId="0" nodeType="withEffect">
                                  <p:stCondLst>
                                    <p:cond delay="0"/>
                                  </p:stCondLst>
                                  <p:childTnLst>
                                    <p:set>
                                      <p:cBhvr>
                                        <p:cTn id="1462" dur="1" fill="hold">
                                          <p:stCondLst>
                                            <p:cond delay="0"/>
                                          </p:stCondLst>
                                        </p:cTn>
                                        <p:tgtEl>
                                          <p:spTgt spid="1346659"/>
                                        </p:tgtEl>
                                        <p:attrNameLst>
                                          <p:attrName>style.visibility</p:attrName>
                                        </p:attrNameLst>
                                      </p:cBhvr>
                                      <p:to>
                                        <p:strVal val="visible"/>
                                      </p:to>
                                    </p:set>
                                    <p:animEffect transition="in" filter="wipe(down)">
                                      <p:cBhvr>
                                        <p:cTn id="1463" dur="725">
                                          <p:stCondLst>
                                            <p:cond delay="0"/>
                                          </p:stCondLst>
                                        </p:cTn>
                                        <p:tgtEl>
                                          <p:spTgt spid="1346659"/>
                                        </p:tgtEl>
                                      </p:cBhvr>
                                    </p:animEffect>
                                    <p:anim calcmode="lin" valueType="num">
                                      <p:cBhvr>
                                        <p:cTn id="1464" dur="2278" tmFilter="0,0; 0.14,0.36; 0.43,0.73; 0.71,0.91; 1.0,1.0">
                                          <p:stCondLst>
                                            <p:cond delay="0"/>
                                          </p:stCondLst>
                                        </p:cTn>
                                        <p:tgtEl>
                                          <p:spTgt spid="1346659"/>
                                        </p:tgtEl>
                                        <p:attrNameLst>
                                          <p:attrName>ppt_x</p:attrName>
                                        </p:attrNameLst>
                                      </p:cBhvr>
                                      <p:tavLst>
                                        <p:tav tm="0">
                                          <p:val>
                                            <p:strVal val="#ppt_x-0.25"/>
                                          </p:val>
                                        </p:tav>
                                        <p:tav tm="100000">
                                          <p:val>
                                            <p:strVal val="#ppt_x"/>
                                          </p:val>
                                        </p:tav>
                                      </p:tavLst>
                                    </p:anim>
                                    <p:anim calcmode="lin" valueType="num">
                                      <p:cBhvr>
                                        <p:cTn id="1465" dur="830" tmFilter="0.0,0.0; 0.25,0.07; 0.50,0.2; 0.75,0.467; 1.0,1.0">
                                          <p:stCondLst>
                                            <p:cond delay="0"/>
                                          </p:stCondLst>
                                        </p:cTn>
                                        <p:tgtEl>
                                          <p:spTgt spid="1346659"/>
                                        </p:tgtEl>
                                        <p:attrNameLst>
                                          <p:attrName>ppt_y</p:attrName>
                                        </p:attrNameLst>
                                      </p:cBhvr>
                                      <p:tavLst>
                                        <p:tav tm="0" fmla="#ppt_y-sin(pi*$)/3">
                                          <p:val>
                                            <p:fltVal val="0.5"/>
                                          </p:val>
                                        </p:tav>
                                        <p:tav tm="100000">
                                          <p:val>
                                            <p:fltVal val="1"/>
                                          </p:val>
                                        </p:tav>
                                      </p:tavLst>
                                    </p:anim>
                                    <p:anim calcmode="lin" valueType="num">
                                      <p:cBhvr>
                                        <p:cTn id="1466" dur="830" tmFilter="0, 0; 0.125,0.2665; 0.25,0.4; 0.375,0.465; 0.5,0.5;  0.625,0.535; 0.75,0.6; 0.875,0.7335; 1,1">
                                          <p:stCondLst>
                                            <p:cond delay="830"/>
                                          </p:stCondLst>
                                        </p:cTn>
                                        <p:tgtEl>
                                          <p:spTgt spid="1346659"/>
                                        </p:tgtEl>
                                        <p:attrNameLst>
                                          <p:attrName>ppt_y</p:attrName>
                                        </p:attrNameLst>
                                      </p:cBhvr>
                                      <p:tavLst>
                                        <p:tav tm="0" fmla="#ppt_y-sin(pi*$)/9">
                                          <p:val>
                                            <p:fltVal val="0"/>
                                          </p:val>
                                        </p:tav>
                                        <p:tav tm="100000">
                                          <p:val>
                                            <p:fltVal val="1"/>
                                          </p:val>
                                        </p:tav>
                                      </p:tavLst>
                                    </p:anim>
                                    <p:anim calcmode="lin" valueType="num">
                                      <p:cBhvr>
                                        <p:cTn id="1467" dur="415" tmFilter="0, 0; 0.125,0.2665; 0.25,0.4; 0.375,0.465; 0.5,0.5;  0.625,0.535; 0.75,0.6; 0.875,0.7335; 1,1">
                                          <p:stCondLst>
                                            <p:cond delay="1655"/>
                                          </p:stCondLst>
                                        </p:cTn>
                                        <p:tgtEl>
                                          <p:spTgt spid="1346659"/>
                                        </p:tgtEl>
                                        <p:attrNameLst>
                                          <p:attrName>ppt_y</p:attrName>
                                        </p:attrNameLst>
                                      </p:cBhvr>
                                      <p:tavLst>
                                        <p:tav tm="0" fmla="#ppt_y-sin(pi*$)/27">
                                          <p:val>
                                            <p:fltVal val="0"/>
                                          </p:val>
                                        </p:tav>
                                        <p:tav tm="100000">
                                          <p:val>
                                            <p:fltVal val="1"/>
                                          </p:val>
                                        </p:tav>
                                      </p:tavLst>
                                    </p:anim>
                                    <p:anim calcmode="lin" valueType="num">
                                      <p:cBhvr>
                                        <p:cTn id="1468" dur="205" tmFilter="0, 0; 0.125,0.2665; 0.25,0.4; 0.375,0.465; 0.5,0.5;  0.625,0.535; 0.75,0.6; 0.875,0.7335; 1,1">
                                          <p:stCondLst>
                                            <p:cond delay="2070"/>
                                          </p:stCondLst>
                                        </p:cTn>
                                        <p:tgtEl>
                                          <p:spTgt spid="1346659"/>
                                        </p:tgtEl>
                                        <p:attrNameLst>
                                          <p:attrName>ppt_y</p:attrName>
                                        </p:attrNameLst>
                                      </p:cBhvr>
                                      <p:tavLst>
                                        <p:tav tm="0" fmla="#ppt_y-sin(pi*$)/81">
                                          <p:val>
                                            <p:fltVal val="0"/>
                                          </p:val>
                                        </p:tav>
                                        <p:tav tm="100000">
                                          <p:val>
                                            <p:fltVal val="1"/>
                                          </p:val>
                                        </p:tav>
                                      </p:tavLst>
                                    </p:anim>
                                    <p:animScale>
                                      <p:cBhvr>
                                        <p:cTn id="1469" dur="32">
                                          <p:stCondLst>
                                            <p:cond delay="813"/>
                                          </p:stCondLst>
                                        </p:cTn>
                                        <p:tgtEl>
                                          <p:spTgt spid="1346659"/>
                                        </p:tgtEl>
                                      </p:cBhvr>
                                      <p:to x="100000" y="60000"/>
                                    </p:animScale>
                                    <p:animScale>
                                      <p:cBhvr>
                                        <p:cTn id="1470" dur="207" decel="50000">
                                          <p:stCondLst>
                                            <p:cond delay="845"/>
                                          </p:stCondLst>
                                        </p:cTn>
                                        <p:tgtEl>
                                          <p:spTgt spid="1346659"/>
                                        </p:tgtEl>
                                      </p:cBhvr>
                                      <p:to x="100000" y="100000"/>
                                    </p:animScale>
                                    <p:animScale>
                                      <p:cBhvr>
                                        <p:cTn id="1471" dur="32">
                                          <p:stCondLst>
                                            <p:cond delay="1640"/>
                                          </p:stCondLst>
                                        </p:cTn>
                                        <p:tgtEl>
                                          <p:spTgt spid="1346659"/>
                                        </p:tgtEl>
                                      </p:cBhvr>
                                      <p:to x="100000" y="80000"/>
                                    </p:animScale>
                                    <p:animScale>
                                      <p:cBhvr>
                                        <p:cTn id="1472" dur="207" decel="50000">
                                          <p:stCondLst>
                                            <p:cond delay="1673"/>
                                          </p:stCondLst>
                                        </p:cTn>
                                        <p:tgtEl>
                                          <p:spTgt spid="1346659"/>
                                        </p:tgtEl>
                                      </p:cBhvr>
                                      <p:to x="100000" y="100000"/>
                                    </p:animScale>
                                    <p:animScale>
                                      <p:cBhvr>
                                        <p:cTn id="1473" dur="32">
                                          <p:stCondLst>
                                            <p:cond delay="2053"/>
                                          </p:stCondLst>
                                        </p:cTn>
                                        <p:tgtEl>
                                          <p:spTgt spid="1346659"/>
                                        </p:tgtEl>
                                      </p:cBhvr>
                                      <p:to x="100000" y="90000"/>
                                    </p:animScale>
                                    <p:animScale>
                                      <p:cBhvr>
                                        <p:cTn id="1474" dur="207" decel="50000">
                                          <p:stCondLst>
                                            <p:cond delay="2085"/>
                                          </p:stCondLst>
                                        </p:cTn>
                                        <p:tgtEl>
                                          <p:spTgt spid="1346659"/>
                                        </p:tgtEl>
                                      </p:cBhvr>
                                      <p:to x="100000" y="100000"/>
                                    </p:animScale>
                                    <p:animScale>
                                      <p:cBhvr>
                                        <p:cTn id="1475" dur="32">
                                          <p:stCondLst>
                                            <p:cond delay="2260"/>
                                          </p:stCondLst>
                                        </p:cTn>
                                        <p:tgtEl>
                                          <p:spTgt spid="1346659"/>
                                        </p:tgtEl>
                                      </p:cBhvr>
                                      <p:to x="100000" y="95000"/>
                                    </p:animScale>
                                    <p:animScale>
                                      <p:cBhvr>
                                        <p:cTn id="1476" dur="207" decel="50000">
                                          <p:stCondLst>
                                            <p:cond delay="2293"/>
                                          </p:stCondLst>
                                        </p:cTn>
                                        <p:tgtEl>
                                          <p:spTgt spid="1346659"/>
                                        </p:tgtEl>
                                      </p:cBhvr>
                                      <p:to x="100000" y="100000"/>
                                    </p:animScale>
                                  </p:childTnLst>
                                </p:cTn>
                              </p:par>
                              <p:par>
                                <p:cTn id="1477" presetID="26" presetClass="entr" presetSubtype="0" fill="hold" grpId="0" nodeType="withEffect">
                                  <p:stCondLst>
                                    <p:cond delay="0"/>
                                  </p:stCondLst>
                                  <p:childTnLst>
                                    <p:set>
                                      <p:cBhvr>
                                        <p:cTn id="1478" dur="1" fill="hold">
                                          <p:stCondLst>
                                            <p:cond delay="0"/>
                                          </p:stCondLst>
                                        </p:cTn>
                                        <p:tgtEl>
                                          <p:spTgt spid="1346660"/>
                                        </p:tgtEl>
                                        <p:attrNameLst>
                                          <p:attrName>style.visibility</p:attrName>
                                        </p:attrNameLst>
                                      </p:cBhvr>
                                      <p:to>
                                        <p:strVal val="visible"/>
                                      </p:to>
                                    </p:set>
                                    <p:animEffect transition="in" filter="wipe(down)">
                                      <p:cBhvr>
                                        <p:cTn id="1479" dur="725">
                                          <p:stCondLst>
                                            <p:cond delay="0"/>
                                          </p:stCondLst>
                                        </p:cTn>
                                        <p:tgtEl>
                                          <p:spTgt spid="1346660"/>
                                        </p:tgtEl>
                                      </p:cBhvr>
                                    </p:animEffect>
                                    <p:anim calcmode="lin" valueType="num">
                                      <p:cBhvr>
                                        <p:cTn id="1480" dur="2278" tmFilter="0,0; 0.14,0.36; 0.43,0.73; 0.71,0.91; 1.0,1.0">
                                          <p:stCondLst>
                                            <p:cond delay="0"/>
                                          </p:stCondLst>
                                        </p:cTn>
                                        <p:tgtEl>
                                          <p:spTgt spid="1346660"/>
                                        </p:tgtEl>
                                        <p:attrNameLst>
                                          <p:attrName>ppt_x</p:attrName>
                                        </p:attrNameLst>
                                      </p:cBhvr>
                                      <p:tavLst>
                                        <p:tav tm="0">
                                          <p:val>
                                            <p:strVal val="#ppt_x-0.25"/>
                                          </p:val>
                                        </p:tav>
                                        <p:tav tm="100000">
                                          <p:val>
                                            <p:strVal val="#ppt_x"/>
                                          </p:val>
                                        </p:tav>
                                      </p:tavLst>
                                    </p:anim>
                                    <p:anim calcmode="lin" valueType="num">
                                      <p:cBhvr>
                                        <p:cTn id="1481" dur="830" tmFilter="0.0,0.0; 0.25,0.07; 0.50,0.2; 0.75,0.467; 1.0,1.0">
                                          <p:stCondLst>
                                            <p:cond delay="0"/>
                                          </p:stCondLst>
                                        </p:cTn>
                                        <p:tgtEl>
                                          <p:spTgt spid="1346660"/>
                                        </p:tgtEl>
                                        <p:attrNameLst>
                                          <p:attrName>ppt_y</p:attrName>
                                        </p:attrNameLst>
                                      </p:cBhvr>
                                      <p:tavLst>
                                        <p:tav tm="0" fmla="#ppt_y-sin(pi*$)/3">
                                          <p:val>
                                            <p:fltVal val="0.5"/>
                                          </p:val>
                                        </p:tav>
                                        <p:tav tm="100000">
                                          <p:val>
                                            <p:fltVal val="1"/>
                                          </p:val>
                                        </p:tav>
                                      </p:tavLst>
                                    </p:anim>
                                    <p:anim calcmode="lin" valueType="num">
                                      <p:cBhvr>
                                        <p:cTn id="1482" dur="830" tmFilter="0, 0; 0.125,0.2665; 0.25,0.4; 0.375,0.465; 0.5,0.5;  0.625,0.535; 0.75,0.6; 0.875,0.7335; 1,1">
                                          <p:stCondLst>
                                            <p:cond delay="830"/>
                                          </p:stCondLst>
                                        </p:cTn>
                                        <p:tgtEl>
                                          <p:spTgt spid="1346660"/>
                                        </p:tgtEl>
                                        <p:attrNameLst>
                                          <p:attrName>ppt_y</p:attrName>
                                        </p:attrNameLst>
                                      </p:cBhvr>
                                      <p:tavLst>
                                        <p:tav tm="0" fmla="#ppt_y-sin(pi*$)/9">
                                          <p:val>
                                            <p:fltVal val="0"/>
                                          </p:val>
                                        </p:tav>
                                        <p:tav tm="100000">
                                          <p:val>
                                            <p:fltVal val="1"/>
                                          </p:val>
                                        </p:tav>
                                      </p:tavLst>
                                    </p:anim>
                                    <p:anim calcmode="lin" valueType="num">
                                      <p:cBhvr>
                                        <p:cTn id="1483" dur="415" tmFilter="0, 0; 0.125,0.2665; 0.25,0.4; 0.375,0.465; 0.5,0.5;  0.625,0.535; 0.75,0.6; 0.875,0.7335; 1,1">
                                          <p:stCondLst>
                                            <p:cond delay="1655"/>
                                          </p:stCondLst>
                                        </p:cTn>
                                        <p:tgtEl>
                                          <p:spTgt spid="1346660"/>
                                        </p:tgtEl>
                                        <p:attrNameLst>
                                          <p:attrName>ppt_y</p:attrName>
                                        </p:attrNameLst>
                                      </p:cBhvr>
                                      <p:tavLst>
                                        <p:tav tm="0" fmla="#ppt_y-sin(pi*$)/27">
                                          <p:val>
                                            <p:fltVal val="0"/>
                                          </p:val>
                                        </p:tav>
                                        <p:tav tm="100000">
                                          <p:val>
                                            <p:fltVal val="1"/>
                                          </p:val>
                                        </p:tav>
                                      </p:tavLst>
                                    </p:anim>
                                    <p:anim calcmode="lin" valueType="num">
                                      <p:cBhvr>
                                        <p:cTn id="1484" dur="205" tmFilter="0, 0; 0.125,0.2665; 0.25,0.4; 0.375,0.465; 0.5,0.5;  0.625,0.535; 0.75,0.6; 0.875,0.7335; 1,1">
                                          <p:stCondLst>
                                            <p:cond delay="2070"/>
                                          </p:stCondLst>
                                        </p:cTn>
                                        <p:tgtEl>
                                          <p:spTgt spid="1346660"/>
                                        </p:tgtEl>
                                        <p:attrNameLst>
                                          <p:attrName>ppt_y</p:attrName>
                                        </p:attrNameLst>
                                      </p:cBhvr>
                                      <p:tavLst>
                                        <p:tav tm="0" fmla="#ppt_y-sin(pi*$)/81">
                                          <p:val>
                                            <p:fltVal val="0"/>
                                          </p:val>
                                        </p:tav>
                                        <p:tav tm="100000">
                                          <p:val>
                                            <p:fltVal val="1"/>
                                          </p:val>
                                        </p:tav>
                                      </p:tavLst>
                                    </p:anim>
                                    <p:animScale>
                                      <p:cBhvr>
                                        <p:cTn id="1485" dur="32">
                                          <p:stCondLst>
                                            <p:cond delay="813"/>
                                          </p:stCondLst>
                                        </p:cTn>
                                        <p:tgtEl>
                                          <p:spTgt spid="1346660"/>
                                        </p:tgtEl>
                                      </p:cBhvr>
                                      <p:to x="100000" y="60000"/>
                                    </p:animScale>
                                    <p:animScale>
                                      <p:cBhvr>
                                        <p:cTn id="1486" dur="207" decel="50000">
                                          <p:stCondLst>
                                            <p:cond delay="845"/>
                                          </p:stCondLst>
                                        </p:cTn>
                                        <p:tgtEl>
                                          <p:spTgt spid="1346660"/>
                                        </p:tgtEl>
                                      </p:cBhvr>
                                      <p:to x="100000" y="100000"/>
                                    </p:animScale>
                                    <p:animScale>
                                      <p:cBhvr>
                                        <p:cTn id="1487" dur="32">
                                          <p:stCondLst>
                                            <p:cond delay="1640"/>
                                          </p:stCondLst>
                                        </p:cTn>
                                        <p:tgtEl>
                                          <p:spTgt spid="1346660"/>
                                        </p:tgtEl>
                                      </p:cBhvr>
                                      <p:to x="100000" y="80000"/>
                                    </p:animScale>
                                    <p:animScale>
                                      <p:cBhvr>
                                        <p:cTn id="1488" dur="207" decel="50000">
                                          <p:stCondLst>
                                            <p:cond delay="1673"/>
                                          </p:stCondLst>
                                        </p:cTn>
                                        <p:tgtEl>
                                          <p:spTgt spid="1346660"/>
                                        </p:tgtEl>
                                      </p:cBhvr>
                                      <p:to x="100000" y="100000"/>
                                    </p:animScale>
                                    <p:animScale>
                                      <p:cBhvr>
                                        <p:cTn id="1489" dur="32">
                                          <p:stCondLst>
                                            <p:cond delay="2053"/>
                                          </p:stCondLst>
                                        </p:cTn>
                                        <p:tgtEl>
                                          <p:spTgt spid="1346660"/>
                                        </p:tgtEl>
                                      </p:cBhvr>
                                      <p:to x="100000" y="90000"/>
                                    </p:animScale>
                                    <p:animScale>
                                      <p:cBhvr>
                                        <p:cTn id="1490" dur="207" decel="50000">
                                          <p:stCondLst>
                                            <p:cond delay="2085"/>
                                          </p:stCondLst>
                                        </p:cTn>
                                        <p:tgtEl>
                                          <p:spTgt spid="1346660"/>
                                        </p:tgtEl>
                                      </p:cBhvr>
                                      <p:to x="100000" y="100000"/>
                                    </p:animScale>
                                    <p:animScale>
                                      <p:cBhvr>
                                        <p:cTn id="1491" dur="32">
                                          <p:stCondLst>
                                            <p:cond delay="2260"/>
                                          </p:stCondLst>
                                        </p:cTn>
                                        <p:tgtEl>
                                          <p:spTgt spid="1346660"/>
                                        </p:tgtEl>
                                      </p:cBhvr>
                                      <p:to x="100000" y="95000"/>
                                    </p:animScale>
                                    <p:animScale>
                                      <p:cBhvr>
                                        <p:cTn id="1492" dur="207" decel="50000">
                                          <p:stCondLst>
                                            <p:cond delay="2293"/>
                                          </p:stCondLst>
                                        </p:cTn>
                                        <p:tgtEl>
                                          <p:spTgt spid="1346660"/>
                                        </p:tgtEl>
                                      </p:cBhvr>
                                      <p:to x="100000" y="100000"/>
                                    </p:animScale>
                                  </p:childTnLst>
                                </p:cTn>
                              </p:par>
                              <p:par>
                                <p:cTn id="1493" presetID="26" presetClass="entr" presetSubtype="0" fill="hold" grpId="0" nodeType="withEffect">
                                  <p:stCondLst>
                                    <p:cond delay="0"/>
                                  </p:stCondLst>
                                  <p:childTnLst>
                                    <p:set>
                                      <p:cBhvr>
                                        <p:cTn id="1494" dur="1" fill="hold">
                                          <p:stCondLst>
                                            <p:cond delay="0"/>
                                          </p:stCondLst>
                                        </p:cTn>
                                        <p:tgtEl>
                                          <p:spTgt spid="1346661"/>
                                        </p:tgtEl>
                                        <p:attrNameLst>
                                          <p:attrName>style.visibility</p:attrName>
                                        </p:attrNameLst>
                                      </p:cBhvr>
                                      <p:to>
                                        <p:strVal val="visible"/>
                                      </p:to>
                                    </p:set>
                                    <p:animEffect transition="in" filter="wipe(down)">
                                      <p:cBhvr>
                                        <p:cTn id="1495" dur="725">
                                          <p:stCondLst>
                                            <p:cond delay="0"/>
                                          </p:stCondLst>
                                        </p:cTn>
                                        <p:tgtEl>
                                          <p:spTgt spid="1346661"/>
                                        </p:tgtEl>
                                      </p:cBhvr>
                                    </p:animEffect>
                                    <p:anim calcmode="lin" valueType="num">
                                      <p:cBhvr>
                                        <p:cTn id="1496" dur="2278" tmFilter="0,0; 0.14,0.36; 0.43,0.73; 0.71,0.91; 1.0,1.0">
                                          <p:stCondLst>
                                            <p:cond delay="0"/>
                                          </p:stCondLst>
                                        </p:cTn>
                                        <p:tgtEl>
                                          <p:spTgt spid="1346661"/>
                                        </p:tgtEl>
                                        <p:attrNameLst>
                                          <p:attrName>ppt_x</p:attrName>
                                        </p:attrNameLst>
                                      </p:cBhvr>
                                      <p:tavLst>
                                        <p:tav tm="0">
                                          <p:val>
                                            <p:strVal val="#ppt_x-0.25"/>
                                          </p:val>
                                        </p:tav>
                                        <p:tav tm="100000">
                                          <p:val>
                                            <p:strVal val="#ppt_x"/>
                                          </p:val>
                                        </p:tav>
                                      </p:tavLst>
                                    </p:anim>
                                    <p:anim calcmode="lin" valueType="num">
                                      <p:cBhvr>
                                        <p:cTn id="1497" dur="830" tmFilter="0.0,0.0; 0.25,0.07; 0.50,0.2; 0.75,0.467; 1.0,1.0">
                                          <p:stCondLst>
                                            <p:cond delay="0"/>
                                          </p:stCondLst>
                                        </p:cTn>
                                        <p:tgtEl>
                                          <p:spTgt spid="1346661"/>
                                        </p:tgtEl>
                                        <p:attrNameLst>
                                          <p:attrName>ppt_y</p:attrName>
                                        </p:attrNameLst>
                                      </p:cBhvr>
                                      <p:tavLst>
                                        <p:tav tm="0" fmla="#ppt_y-sin(pi*$)/3">
                                          <p:val>
                                            <p:fltVal val="0.5"/>
                                          </p:val>
                                        </p:tav>
                                        <p:tav tm="100000">
                                          <p:val>
                                            <p:fltVal val="1"/>
                                          </p:val>
                                        </p:tav>
                                      </p:tavLst>
                                    </p:anim>
                                    <p:anim calcmode="lin" valueType="num">
                                      <p:cBhvr>
                                        <p:cTn id="1498" dur="830" tmFilter="0, 0; 0.125,0.2665; 0.25,0.4; 0.375,0.465; 0.5,0.5;  0.625,0.535; 0.75,0.6; 0.875,0.7335; 1,1">
                                          <p:stCondLst>
                                            <p:cond delay="830"/>
                                          </p:stCondLst>
                                        </p:cTn>
                                        <p:tgtEl>
                                          <p:spTgt spid="1346661"/>
                                        </p:tgtEl>
                                        <p:attrNameLst>
                                          <p:attrName>ppt_y</p:attrName>
                                        </p:attrNameLst>
                                      </p:cBhvr>
                                      <p:tavLst>
                                        <p:tav tm="0" fmla="#ppt_y-sin(pi*$)/9">
                                          <p:val>
                                            <p:fltVal val="0"/>
                                          </p:val>
                                        </p:tav>
                                        <p:tav tm="100000">
                                          <p:val>
                                            <p:fltVal val="1"/>
                                          </p:val>
                                        </p:tav>
                                      </p:tavLst>
                                    </p:anim>
                                    <p:anim calcmode="lin" valueType="num">
                                      <p:cBhvr>
                                        <p:cTn id="1499" dur="415" tmFilter="0, 0; 0.125,0.2665; 0.25,0.4; 0.375,0.465; 0.5,0.5;  0.625,0.535; 0.75,0.6; 0.875,0.7335; 1,1">
                                          <p:stCondLst>
                                            <p:cond delay="1655"/>
                                          </p:stCondLst>
                                        </p:cTn>
                                        <p:tgtEl>
                                          <p:spTgt spid="1346661"/>
                                        </p:tgtEl>
                                        <p:attrNameLst>
                                          <p:attrName>ppt_y</p:attrName>
                                        </p:attrNameLst>
                                      </p:cBhvr>
                                      <p:tavLst>
                                        <p:tav tm="0" fmla="#ppt_y-sin(pi*$)/27">
                                          <p:val>
                                            <p:fltVal val="0"/>
                                          </p:val>
                                        </p:tav>
                                        <p:tav tm="100000">
                                          <p:val>
                                            <p:fltVal val="1"/>
                                          </p:val>
                                        </p:tav>
                                      </p:tavLst>
                                    </p:anim>
                                    <p:anim calcmode="lin" valueType="num">
                                      <p:cBhvr>
                                        <p:cTn id="1500" dur="205" tmFilter="0, 0; 0.125,0.2665; 0.25,0.4; 0.375,0.465; 0.5,0.5;  0.625,0.535; 0.75,0.6; 0.875,0.7335; 1,1">
                                          <p:stCondLst>
                                            <p:cond delay="2070"/>
                                          </p:stCondLst>
                                        </p:cTn>
                                        <p:tgtEl>
                                          <p:spTgt spid="1346661"/>
                                        </p:tgtEl>
                                        <p:attrNameLst>
                                          <p:attrName>ppt_y</p:attrName>
                                        </p:attrNameLst>
                                      </p:cBhvr>
                                      <p:tavLst>
                                        <p:tav tm="0" fmla="#ppt_y-sin(pi*$)/81">
                                          <p:val>
                                            <p:fltVal val="0"/>
                                          </p:val>
                                        </p:tav>
                                        <p:tav tm="100000">
                                          <p:val>
                                            <p:fltVal val="1"/>
                                          </p:val>
                                        </p:tav>
                                      </p:tavLst>
                                    </p:anim>
                                    <p:animScale>
                                      <p:cBhvr>
                                        <p:cTn id="1501" dur="32">
                                          <p:stCondLst>
                                            <p:cond delay="813"/>
                                          </p:stCondLst>
                                        </p:cTn>
                                        <p:tgtEl>
                                          <p:spTgt spid="1346661"/>
                                        </p:tgtEl>
                                      </p:cBhvr>
                                      <p:to x="100000" y="60000"/>
                                    </p:animScale>
                                    <p:animScale>
                                      <p:cBhvr>
                                        <p:cTn id="1502" dur="207" decel="50000">
                                          <p:stCondLst>
                                            <p:cond delay="845"/>
                                          </p:stCondLst>
                                        </p:cTn>
                                        <p:tgtEl>
                                          <p:spTgt spid="1346661"/>
                                        </p:tgtEl>
                                      </p:cBhvr>
                                      <p:to x="100000" y="100000"/>
                                    </p:animScale>
                                    <p:animScale>
                                      <p:cBhvr>
                                        <p:cTn id="1503" dur="32">
                                          <p:stCondLst>
                                            <p:cond delay="1640"/>
                                          </p:stCondLst>
                                        </p:cTn>
                                        <p:tgtEl>
                                          <p:spTgt spid="1346661"/>
                                        </p:tgtEl>
                                      </p:cBhvr>
                                      <p:to x="100000" y="80000"/>
                                    </p:animScale>
                                    <p:animScale>
                                      <p:cBhvr>
                                        <p:cTn id="1504" dur="207" decel="50000">
                                          <p:stCondLst>
                                            <p:cond delay="1673"/>
                                          </p:stCondLst>
                                        </p:cTn>
                                        <p:tgtEl>
                                          <p:spTgt spid="1346661"/>
                                        </p:tgtEl>
                                      </p:cBhvr>
                                      <p:to x="100000" y="100000"/>
                                    </p:animScale>
                                    <p:animScale>
                                      <p:cBhvr>
                                        <p:cTn id="1505" dur="32">
                                          <p:stCondLst>
                                            <p:cond delay="2053"/>
                                          </p:stCondLst>
                                        </p:cTn>
                                        <p:tgtEl>
                                          <p:spTgt spid="1346661"/>
                                        </p:tgtEl>
                                      </p:cBhvr>
                                      <p:to x="100000" y="90000"/>
                                    </p:animScale>
                                    <p:animScale>
                                      <p:cBhvr>
                                        <p:cTn id="1506" dur="207" decel="50000">
                                          <p:stCondLst>
                                            <p:cond delay="2085"/>
                                          </p:stCondLst>
                                        </p:cTn>
                                        <p:tgtEl>
                                          <p:spTgt spid="1346661"/>
                                        </p:tgtEl>
                                      </p:cBhvr>
                                      <p:to x="100000" y="100000"/>
                                    </p:animScale>
                                    <p:animScale>
                                      <p:cBhvr>
                                        <p:cTn id="1507" dur="32">
                                          <p:stCondLst>
                                            <p:cond delay="2260"/>
                                          </p:stCondLst>
                                        </p:cTn>
                                        <p:tgtEl>
                                          <p:spTgt spid="1346661"/>
                                        </p:tgtEl>
                                      </p:cBhvr>
                                      <p:to x="100000" y="95000"/>
                                    </p:animScale>
                                    <p:animScale>
                                      <p:cBhvr>
                                        <p:cTn id="1508" dur="207" decel="50000">
                                          <p:stCondLst>
                                            <p:cond delay="2293"/>
                                          </p:stCondLst>
                                        </p:cTn>
                                        <p:tgtEl>
                                          <p:spTgt spid="1346661"/>
                                        </p:tgtEl>
                                      </p:cBhvr>
                                      <p:to x="100000" y="100000"/>
                                    </p:animScale>
                                  </p:childTnLst>
                                </p:cTn>
                              </p:par>
                              <p:par>
                                <p:cTn id="1509" presetID="26" presetClass="entr" presetSubtype="0" fill="hold" grpId="0" nodeType="withEffect">
                                  <p:stCondLst>
                                    <p:cond delay="0"/>
                                  </p:stCondLst>
                                  <p:childTnLst>
                                    <p:set>
                                      <p:cBhvr>
                                        <p:cTn id="1510" dur="1" fill="hold">
                                          <p:stCondLst>
                                            <p:cond delay="0"/>
                                          </p:stCondLst>
                                        </p:cTn>
                                        <p:tgtEl>
                                          <p:spTgt spid="1346662"/>
                                        </p:tgtEl>
                                        <p:attrNameLst>
                                          <p:attrName>style.visibility</p:attrName>
                                        </p:attrNameLst>
                                      </p:cBhvr>
                                      <p:to>
                                        <p:strVal val="visible"/>
                                      </p:to>
                                    </p:set>
                                    <p:animEffect transition="in" filter="wipe(down)">
                                      <p:cBhvr>
                                        <p:cTn id="1511" dur="725">
                                          <p:stCondLst>
                                            <p:cond delay="0"/>
                                          </p:stCondLst>
                                        </p:cTn>
                                        <p:tgtEl>
                                          <p:spTgt spid="1346662"/>
                                        </p:tgtEl>
                                      </p:cBhvr>
                                    </p:animEffect>
                                    <p:anim calcmode="lin" valueType="num">
                                      <p:cBhvr>
                                        <p:cTn id="1512" dur="2278" tmFilter="0,0; 0.14,0.36; 0.43,0.73; 0.71,0.91; 1.0,1.0">
                                          <p:stCondLst>
                                            <p:cond delay="0"/>
                                          </p:stCondLst>
                                        </p:cTn>
                                        <p:tgtEl>
                                          <p:spTgt spid="1346662"/>
                                        </p:tgtEl>
                                        <p:attrNameLst>
                                          <p:attrName>ppt_x</p:attrName>
                                        </p:attrNameLst>
                                      </p:cBhvr>
                                      <p:tavLst>
                                        <p:tav tm="0">
                                          <p:val>
                                            <p:strVal val="#ppt_x-0.25"/>
                                          </p:val>
                                        </p:tav>
                                        <p:tav tm="100000">
                                          <p:val>
                                            <p:strVal val="#ppt_x"/>
                                          </p:val>
                                        </p:tav>
                                      </p:tavLst>
                                    </p:anim>
                                    <p:anim calcmode="lin" valueType="num">
                                      <p:cBhvr>
                                        <p:cTn id="1513" dur="830" tmFilter="0.0,0.0; 0.25,0.07; 0.50,0.2; 0.75,0.467; 1.0,1.0">
                                          <p:stCondLst>
                                            <p:cond delay="0"/>
                                          </p:stCondLst>
                                        </p:cTn>
                                        <p:tgtEl>
                                          <p:spTgt spid="1346662"/>
                                        </p:tgtEl>
                                        <p:attrNameLst>
                                          <p:attrName>ppt_y</p:attrName>
                                        </p:attrNameLst>
                                      </p:cBhvr>
                                      <p:tavLst>
                                        <p:tav tm="0" fmla="#ppt_y-sin(pi*$)/3">
                                          <p:val>
                                            <p:fltVal val="0.5"/>
                                          </p:val>
                                        </p:tav>
                                        <p:tav tm="100000">
                                          <p:val>
                                            <p:fltVal val="1"/>
                                          </p:val>
                                        </p:tav>
                                      </p:tavLst>
                                    </p:anim>
                                    <p:anim calcmode="lin" valueType="num">
                                      <p:cBhvr>
                                        <p:cTn id="1514" dur="830" tmFilter="0, 0; 0.125,0.2665; 0.25,0.4; 0.375,0.465; 0.5,0.5;  0.625,0.535; 0.75,0.6; 0.875,0.7335; 1,1">
                                          <p:stCondLst>
                                            <p:cond delay="830"/>
                                          </p:stCondLst>
                                        </p:cTn>
                                        <p:tgtEl>
                                          <p:spTgt spid="1346662"/>
                                        </p:tgtEl>
                                        <p:attrNameLst>
                                          <p:attrName>ppt_y</p:attrName>
                                        </p:attrNameLst>
                                      </p:cBhvr>
                                      <p:tavLst>
                                        <p:tav tm="0" fmla="#ppt_y-sin(pi*$)/9">
                                          <p:val>
                                            <p:fltVal val="0"/>
                                          </p:val>
                                        </p:tav>
                                        <p:tav tm="100000">
                                          <p:val>
                                            <p:fltVal val="1"/>
                                          </p:val>
                                        </p:tav>
                                      </p:tavLst>
                                    </p:anim>
                                    <p:anim calcmode="lin" valueType="num">
                                      <p:cBhvr>
                                        <p:cTn id="1515" dur="415" tmFilter="0, 0; 0.125,0.2665; 0.25,0.4; 0.375,0.465; 0.5,0.5;  0.625,0.535; 0.75,0.6; 0.875,0.7335; 1,1">
                                          <p:stCondLst>
                                            <p:cond delay="1655"/>
                                          </p:stCondLst>
                                        </p:cTn>
                                        <p:tgtEl>
                                          <p:spTgt spid="1346662"/>
                                        </p:tgtEl>
                                        <p:attrNameLst>
                                          <p:attrName>ppt_y</p:attrName>
                                        </p:attrNameLst>
                                      </p:cBhvr>
                                      <p:tavLst>
                                        <p:tav tm="0" fmla="#ppt_y-sin(pi*$)/27">
                                          <p:val>
                                            <p:fltVal val="0"/>
                                          </p:val>
                                        </p:tav>
                                        <p:tav tm="100000">
                                          <p:val>
                                            <p:fltVal val="1"/>
                                          </p:val>
                                        </p:tav>
                                      </p:tavLst>
                                    </p:anim>
                                    <p:anim calcmode="lin" valueType="num">
                                      <p:cBhvr>
                                        <p:cTn id="1516" dur="205" tmFilter="0, 0; 0.125,0.2665; 0.25,0.4; 0.375,0.465; 0.5,0.5;  0.625,0.535; 0.75,0.6; 0.875,0.7335; 1,1">
                                          <p:stCondLst>
                                            <p:cond delay="2070"/>
                                          </p:stCondLst>
                                        </p:cTn>
                                        <p:tgtEl>
                                          <p:spTgt spid="1346662"/>
                                        </p:tgtEl>
                                        <p:attrNameLst>
                                          <p:attrName>ppt_y</p:attrName>
                                        </p:attrNameLst>
                                      </p:cBhvr>
                                      <p:tavLst>
                                        <p:tav tm="0" fmla="#ppt_y-sin(pi*$)/81">
                                          <p:val>
                                            <p:fltVal val="0"/>
                                          </p:val>
                                        </p:tav>
                                        <p:tav tm="100000">
                                          <p:val>
                                            <p:fltVal val="1"/>
                                          </p:val>
                                        </p:tav>
                                      </p:tavLst>
                                    </p:anim>
                                    <p:animScale>
                                      <p:cBhvr>
                                        <p:cTn id="1517" dur="32">
                                          <p:stCondLst>
                                            <p:cond delay="813"/>
                                          </p:stCondLst>
                                        </p:cTn>
                                        <p:tgtEl>
                                          <p:spTgt spid="1346662"/>
                                        </p:tgtEl>
                                      </p:cBhvr>
                                      <p:to x="100000" y="60000"/>
                                    </p:animScale>
                                    <p:animScale>
                                      <p:cBhvr>
                                        <p:cTn id="1518" dur="207" decel="50000">
                                          <p:stCondLst>
                                            <p:cond delay="845"/>
                                          </p:stCondLst>
                                        </p:cTn>
                                        <p:tgtEl>
                                          <p:spTgt spid="1346662"/>
                                        </p:tgtEl>
                                      </p:cBhvr>
                                      <p:to x="100000" y="100000"/>
                                    </p:animScale>
                                    <p:animScale>
                                      <p:cBhvr>
                                        <p:cTn id="1519" dur="32">
                                          <p:stCondLst>
                                            <p:cond delay="1640"/>
                                          </p:stCondLst>
                                        </p:cTn>
                                        <p:tgtEl>
                                          <p:spTgt spid="1346662"/>
                                        </p:tgtEl>
                                      </p:cBhvr>
                                      <p:to x="100000" y="80000"/>
                                    </p:animScale>
                                    <p:animScale>
                                      <p:cBhvr>
                                        <p:cTn id="1520" dur="207" decel="50000">
                                          <p:stCondLst>
                                            <p:cond delay="1673"/>
                                          </p:stCondLst>
                                        </p:cTn>
                                        <p:tgtEl>
                                          <p:spTgt spid="1346662"/>
                                        </p:tgtEl>
                                      </p:cBhvr>
                                      <p:to x="100000" y="100000"/>
                                    </p:animScale>
                                    <p:animScale>
                                      <p:cBhvr>
                                        <p:cTn id="1521" dur="32">
                                          <p:stCondLst>
                                            <p:cond delay="2053"/>
                                          </p:stCondLst>
                                        </p:cTn>
                                        <p:tgtEl>
                                          <p:spTgt spid="1346662"/>
                                        </p:tgtEl>
                                      </p:cBhvr>
                                      <p:to x="100000" y="90000"/>
                                    </p:animScale>
                                    <p:animScale>
                                      <p:cBhvr>
                                        <p:cTn id="1522" dur="207" decel="50000">
                                          <p:stCondLst>
                                            <p:cond delay="2085"/>
                                          </p:stCondLst>
                                        </p:cTn>
                                        <p:tgtEl>
                                          <p:spTgt spid="1346662"/>
                                        </p:tgtEl>
                                      </p:cBhvr>
                                      <p:to x="100000" y="100000"/>
                                    </p:animScale>
                                    <p:animScale>
                                      <p:cBhvr>
                                        <p:cTn id="1523" dur="32">
                                          <p:stCondLst>
                                            <p:cond delay="2260"/>
                                          </p:stCondLst>
                                        </p:cTn>
                                        <p:tgtEl>
                                          <p:spTgt spid="1346662"/>
                                        </p:tgtEl>
                                      </p:cBhvr>
                                      <p:to x="100000" y="95000"/>
                                    </p:animScale>
                                    <p:animScale>
                                      <p:cBhvr>
                                        <p:cTn id="1524" dur="207" decel="50000">
                                          <p:stCondLst>
                                            <p:cond delay="2293"/>
                                          </p:stCondLst>
                                        </p:cTn>
                                        <p:tgtEl>
                                          <p:spTgt spid="1346662"/>
                                        </p:tgtEl>
                                      </p:cBhvr>
                                      <p:to x="100000" y="100000"/>
                                    </p:animScale>
                                  </p:childTnLst>
                                </p:cTn>
                              </p:par>
                              <p:par>
                                <p:cTn id="1525" presetID="26" presetClass="entr" presetSubtype="0" fill="hold" grpId="0" nodeType="withEffect">
                                  <p:stCondLst>
                                    <p:cond delay="0"/>
                                  </p:stCondLst>
                                  <p:childTnLst>
                                    <p:set>
                                      <p:cBhvr>
                                        <p:cTn id="1526" dur="1" fill="hold">
                                          <p:stCondLst>
                                            <p:cond delay="0"/>
                                          </p:stCondLst>
                                        </p:cTn>
                                        <p:tgtEl>
                                          <p:spTgt spid="1346663"/>
                                        </p:tgtEl>
                                        <p:attrNameLst>
                                          <p:attrName>style.visibility</p:attrName>
                                        </p:attrNameLst>
                                      </p:cBhvr>
                                      <p:to>
                                        <p:strVal val="visible"/>
                                      </p:to>
                                    </p:set>
                                    <p:animEffect transition="in" filter="wipe(down)">
                                      <p:cBhvr>
                                        <p:cTn id="1527" dur="725">
                                          <p:stCondLst>
                                            <p:cond delay="0"/>
                                          </p:stCondLst>
                                        </p:cTn>
                                        <p:tgtEl>
                                          <p:spTgt spid="1346663"/>
                                        </p:tgtEl>
                                      </p:cBhvr>
                                    </p:animEffect>
                                    <p:anim calcmode="lin" valueType="num">
                                      <p:cBhvr>
                                        <p:cTn id="1528" dur="2278" tmFilter="0,0; 0.14,0.36; 0.43,0.73; 0.71,0.91; 1.0,1.0">
                                          <p:stCondLst>
                                            <p:cond delay="0"/>
                                          </p:stCondLst>
                                        </p:cTn>
                                        <p:tgtEl>
                                          <p:spTgt spid="1346663"/>
                                        </p:tgtEl>
                                        <p:attrNameLst>
                                          <p:attrName>ppt_x</p:attrName>
                                        </p:attrNameLst>
                                      </p:cBhvr>
                                      <p:tavLst>
                                        <p:tav tm="0">
                                          <p:val>
                                            <p:strVal val="#ppt_x-0.25"/>
                                          </p:val>
                                        </p:tav>
                                        <p:tav tm="100000">
                                          <p:val>
                                            <p:strVal val="#ppt_x"/>
                                          </p:val>
                                        </p:tav>
                                      </p:tavLst>
                                    </p:anim>
                                    <p:anim calcmode="lin" valueType="num">
                                      <p:cBhvr>
                                        <p:cTn id="1529" dur="830" tmFilter="0.0,0.0; 0.25,0.07; 0.50,0.2; 0.75,0.467; 1.0,1.0">
                                          <p:stCondLst>
                                            <p:cond delay="0"/>
                                          </p:stCondLst>
                                        </p:cTn>
                                        <p:tgtEl>
                                          <p:spTgt spid="1346663"/>
                                        </p:tgtEl>
                                        <p:attrNameLst>
                                          <p:attrName>ppt_y</p:attrName>
                                        </p:attrNameLst>
                                      </p:cBhvr>
                                      <p:tavLst>
                                        <p:tav tm="0" fmla="#ppt_y-sin(pi*$)/3">
                                          <p:val>
                                            <p:fltVal val="0.5"/>
                                          </p:val>
                                        </p:tav>
                                        <p:tav tm="100000">
                                          <p:val>
                                            <p:fltVal val="1"/>
                                          </p:val>
                                        </p:tav>
                                      </p:tavLst>
                                    </p:anim>
                                    <p:anim calcmode="lin" valueType="num">
                                      <p:cBhvr>
                                        <p:cTn id="1530" dur="830" tmFilter="0, 0; 0.125,0.2665; 0.25,0.4; 0.375,0.465; 0.5,0.5;  0.625,0.535; 0.75,0.6; 0.875,0.7335; 1,1">
                                          <p:stCondLst>
                                            <p:cond delay="830"/>
                                          </p:stCondLst>
                                        </p:cTn>
                                        <p:tgtEl>
                                          <p:spTgt spid="1346663"/>
                                        </p:tgtEl>
                                        <p:attrNameLst>
                                          <p:attrName>ppt_y</p:attrName>
                                        </p:attrNameLst>
                                      </p:cBhvr>
                                      <p:tavLst>
                                        <p:tav tm="0" fmla="#ppt_y-sin(pi*$)/9">
                                          <p:val>
                                            <p:fltVal val="0"/>
                                          </p:val>
                                        </p:tav>
                                        <p:tav tm="100000">
                                          <p:val>
                                            <p:fltVal val="1"/>
                                          </p:val>
                                        </p:tav>
                                      </p:tavLst>
                                    </p:anim>
                                    <p:anim calcmode="lin" valueType="num">
                                      <p:cBhvr>
                                        <p:cTn id="1531" dur="415" tmFilter="0, 0; 0.125,0.2665; 0.25,0.4; 0.375,0.465; 0.5,0.5;  0.625,0.535; 0.75,0.6; 0.875,0.7335; 1,1">
                                          <p:stCondLst>
                                            <p:cond delay="1655"/>
                                          </p:stCondLst>
                                        </p:cTn>
                                        <p:tgtEl>
                                          <p:spTgt spid="1346663"/>
                                        </p:tgtEl>
                                        <p:attrNameLst>
                                          <p:attrName>ppt_y</p:attrName>
                                        </p:attrNameLst>
                                      </p:cBhvr>
                                      <p:tavLst>
                                        <p:tav tm="0" fmla="#ppt_y-sin(pi*$)/27">
                                          <p:val>
                                            <p:fltVal val="0"/>
                                          </p:val>
                                        </p:tav>
                                        <p:tav tm="100000">
                                          <p:val>
                                            <p:fltVal val="1"/>
                                          </p:val>
                                        </p:tav>
                                      </p:tavLst>
                                    </p:anim>
                                    <p:anim calcmode="lin" valueType="num">
                                      <p:cBhvr>
                                        <p:cTn id="1532" dur="205" tmFilter="0, 0; 0.125,0.2665; 0.25,0.4; 0.375,0.465; 0.5,0.5;  0.625,0.535; 0.75,0.6; 0.875,0.7335; 1,1">
                                          <p:stCondLst>
                                            <p:cond delay="2070"/>
                                          </p:stCondLst>
                                        </p:cTn>
                                        <p:tgtEl>
                                          <p:spTgt spid="1346663"/>
                                        </p:tgtEl>
                                        <p:attrNameLst>
                                          <p:attrName>ppt_y</p:attrName>
                                        </p:attrNameLst>
                                      </p:cBhvr>
                                      <p:tavLst>
                                        <p:tav tm="0" fmla="#ppt_y-sin(pi*$)/81">
                                          <p:val>
                                            <p:fltVal val="0"/>
                                          </p:val>
                                        </p:tav>
                                        <p:tav tm="100000">
                                          <p:val>
                                            <p:fltVal val="1"/>
                                          </p:val>
                                        </p:tav>
                                      </p:tavLst>
                                    </p:anim>
                                    <p:animScale>
                                      <p:cBhvr>
                                        <p:cTn id="1533" dur="32">
                                          <p:stCondLst>
                                            <p:cond delay="813"/>
                                          </p:stCondLst>
                                        </p:cTn>
                                        <p:tgtEl>
                                          <p:spTgt spid="1346663"/>
                                        </p:tgtEl>
                                      </p:cBhvr>
                                      <p:to x="100000" y="60000"/>
                                    </p:animScale>
                                    <p:animScale>
                                      <p:cBhvr>
                                        <p:cTn id="1534" dur="207" decel="50000">
                                          <p:stCondLst>
                                            <p:cond delay="845"/>
                                          </p:stCondLst>
                                        </p:cTn>
                                        <p:tgtEl>
                                          <p:spTgt spid="1346663"/>
                                        </p:tgtEl>
                                      </p:cBhvr>
                                      <p:to x="100000" y="100000"/>
                                    </p:animScale>
                                    <p:animScale>
                                      <p:cBhvr>
                                        <p:cTn id="1535" dur="32">
                                          <p:stCondLst>
                                            <p:cond delay="1640"/>
                                          </p:stCondLst>
                                        </p:cTn>
                                        <p:tgtEl>
                                          <p:spTgt spid="1346663"/>
                                        </p:tgtEl>
                                      </p:cBhvr>
                                      <p:to x="100000" y="80000"/>
                                    </p:animScale>
                                    <p:animScale>
                                      <p:cBhvr>
                                        <p:cTn id="1536" dur="207" decel="50000">
                                          <p:stCondLst>
                                            <p:cond delay="1673"/>
                                          </p:stCondLst>
                                        </p:cTn>
                                        <p:tgtEl>
                                          <p:spTgt spid="1346663"/>
                                        </p:tgtEl>
                                      </p:cBhvr>
                                      <p:to x="100000" y="100000"/>
                                    </p:animScale>
                                    <p:animScale>
                                      <p:cBhvr>
                                        <p:cTn id="1537" dur="32">
                                          <p:stCondLst>
                                            <p:cond delay="2053"/>
                                          </p:stCondLst>
                                        </p:cTn>
                                        <p:tgtEl>
                                          <p:spTgt spid="1346663"/>
                                        </p:tgtEl>
                                      </p:cBhvr>
                                      <p:to x="100000" y="90000"/>
                                    </p:animScale>
                                    <p:animScale>
                                      <p:cBhvr>
                                        <p:cTn id="1538" dur="207" decel="50000">
                                          <p:stCondLst>
                                            <p:cond delay="2085"/>
                                          </p:stCondLst>
                                        </p:cTn>
                                        <p:tgtEl>
                                          <p:spTgt spid="1346663"/>
                                        </p:tgtEl>
                                      </p:cBhvr>
                                      <p:to x="100000" y="100000"/>
                                    </p:animScale>
                                    <p:animScale>
                                      <p:cBhvr>
                                        <p:cTn id="1539" dur="32">
                                          <p:stCondLst>
                                            <p:cond delay="2260"/>
                                          </p:stCondLst>
                                        </p:cTn>
                                        <p:tgtEl>
                                          <p:spTgt spid="1346663"/>
                                        </p:tgtEl>
                                      </p:cBhvr>
                                      <p:to x="100000" y="95000"/>
                                    </p:animScale>
                                    <p:animScale>
                                      <p:cBhvr>
                                        <p:cTn id="1540" dur="207" decel="50000">
                                          <p:stCondLst>
                                            <p:cond delay="2293"/>
                                          </p:stCondLst>
                                        </p:cTn>
                                        <p:tgtEl>
                                          <p:spTgt spid="1346663"/>
                                        </p:tgtEl>
                                      </p:cBhvr>
                                      <p:to x="100000" y="100000"/>
                                    </p:animScale>
                                  </p:childTnLst>
                                </p:cTn>
                              </p:par>
                              <p:par>
                                <p:cTn id="1541" presetID="26" presetClass="entr" presetSubtype="0" fill="hold" grpId="0" nodeType="withEffect">
                                  <p:stCondLst>
                                    <p:cond delay="0"/>
                                  </p:stCondLst>
                                  <p:childTnLst>
                                    <p:set>
                                      <p:cBhvr>
                                        <p:cTn id="1542" dur="1" fill="hold">
                                          <p:stCondLst>
                                            <p:cond delay="0"/>
                                          </p:stCondLst>
                                        </p:cTn>
                                        <p:tgtEl>
                                          <p:spTgt spid="1346664"/>
                                        </p:tgtEl>
                                        <p:attrNameLst>
                                          <p:attrName>style.visibility</p:attrName>
                                        </p:attrNameLst>
                                      </p:cBhvr>
                                      <p:to>
                                        <p:strVal val="visible"/>
                                      </p:to>
                                    </p:set>
                                    <p:animEffect transition="in" filter="wipe(down)">
                                      <p:cBhvr>
                                        <p:cTn id="1543" dur="725">
                                          <p:stCondLst>
                                            <p:cond delay="0"/>
                                          </p:stCondLst>
                                        </p:cTn>
                                        <p:tgtEl>
                                          <p:spTgt spid="1346664"/>
                                        </p:tgtEl>
                                      </p:cBhvr>
                                    </p:animEffect>
                                    <p:anim calcmode="lin" valueType="num">
                                      <p:cBhvr>
                                        <p:cTn id="1544" dur="2278" tmFilter="0,0; 0.14,0.36; 0.43,0.73; 0.71,0.91; 1.0,1.0">
                                          <p:stCondLst>
                                            <p:cond delay="0"/>
                                          </p:stCondLst>
                                        </p:cTn>
                                        <p:tgtEl>
                                          <p:spTgt spid="1346664"/>
                                        </p:tgtEl>
                                        <p:attrNameLst>
                                          <p:attrName>ppt_x</p:attrName>
                                        </p:attrNameLst>
                                      </p:cBhvr>
                                      <p:tavLst>
                                        <p:tav tm="0">
                                          <p:val>
                                            <p:strVal val="#ppt_x-0.25"/>
                                          </p:val>
                                        </p:tav>
                                        <p:tav tm="100000">
                                          <p:val>
                                            <p:strVal val="#ppt_x"/>
                                          </p:val>
                                        </p:tav>
                                      </p:tavLst>
                                    </p:anim>
                                    <p:anim calcmode="lin" valueType="num">
                                      <p:cBhvr>
                                        <p:cTn id="1545" dur="830" tmFilter="0.0,0.0; 0.25,0.07; 0.50,0.2; 0.75,0.467; 1.0,1.0">
                                          <p:stCondLst>
                                            <p:cond delay="0"/>
                                          </p:stCondLst>
                                        </p:cTn>
                                        <p:tgtEl>
                                          <p:spTgt spid="1346664"/>
                                        </p:tgtEl>
                                        <p:attrNameLst>
                                          <p:attrName>ppt_y</p:attrName>
                                        </p:attrNameLst>
                                      </p:cBhvr>
                                      <p:tavLst>
                                        <p:tav tm="0" fmla="#ppt_y-sin(pi*$)/3">
                                          <p:val>
                                            <p:fltVal val="0.5"/>
                                          </p:val>
                                        </p:tav>
                                        <p:tav tm="100000">
                                          <p:val>
                                            <p:fltVal val="1"/>
                                          </p:val>
                                        </p:tav>
                                      </p:tavLst>
                                    </p:anim>
                                    <p:anim calcmode="lin" valueType="num">
                                      <p:cBhvr>
                                        <p:cTn id="1546" dur="830" tmFilter="0, 0; 0.125,0.2665; 0.25,0.4; 0.375,0.465; 0.5,0.5;  0.625,0.535; 0.75,0.6; 0.875,0.7335; 1,1">
                                          <p:stCondLst>
                                            <p:cond delay="830"/>
                                          </p:stCondLst>
                                        </p:cTn>
                                        <p:tgtEl>
                                          <p:spTgt spid="1346664"/>
                                        </p:tgtEl>
                                        <p:attrNameLst>
                                          <p:attrName>ppt_y</p:attrName>
                                        </p:attrNameLst>
                                      </p:cBhvr>
                                      <p:tavLst>
                                        <p:tav tm="0" fmla="#ppt_y-sin(pi*$)/9">
                                          <p:val>
                                            <p:fltVal val="0"/>
                                          </p:val>
                                        </p:tav>
                                        <p:tav tm="100000">
                                          <p:val>
                                            <p:fltVal val="1"/>
                                          </p:val>
                                        </p:tav>
                                      </p:tavLst>
                                    </p:anim>
                                    <p:anim calcmode="lin" valueType="num">
                                      <p:cBhvr>
                                        <p:cTn id="1547" dur="415" tmFilter="0, 0; 0.125,0.2665; 0.25,0.4; 0.375,0.465; 0.5,0.5;  0.625,0.535; 0.75,0.6; 0.875,0.7335; 1,1">
                                          <p:stCondLst>
                                            <p:cond delay="1655"/>
                                          </p:stCondLst>
                                        </p:cTn>
                                        <p:tgtEl>
                                          <p:spTgt spid="1346664"/>
                                        </p:tgtEl>
                                        <p:attrNameLst>
                                          <p:attrName>ppt_y</p:attrName>
                                        </p:attrNameLst>
                                      </p:cBhvr>
                                      <p:tavLst>
                                        <p:tav tm="0" fmla="#ppt_y-sin(pi*$)/27">
                                          <p:val>
                                            <p:fltVal val="0"/>
                                          </p:val>
                                        </p:tav>
                                        <p:tav tm="100000">
                                          <p:val>
                                            <p:fltVal val="1"/>
                                          </p:val>
                                        </p:tav>
                                      </p:tavLst>
                                    </p:anim>
                                    <p:anim calcmode="lin" valueType="num">
                                      <p:cBhvr>
                                        <p:cTn id="1548" dur="205" tmFilter="0, 0; 0.125,0.2665; 0.25,0.4; 0.375,0.465; 0.5,0.5;  0.625,0.535; 0.75,0.6; 0.875,0.7335; 1,1">
                                          <p:stCondLst>
                                            <p:cond delay="2070"/>
                                          </p:stCondLst>
                                        </p:cTn>
                                        <p:tgtEl>
                                          <p:spTgt spid="1346664"/>
                                        </p:tgtEl>
                                        <p:attrNameLst>
                                          <p:attrName>ppt_y</p:attrName>
                                        </p:attrNameLst>
                                      </p:cBhvr>
                                      <p:tavLst>
                                        <p:tav tm="0" fmla="#ppt_y-sin(pi*$)/81">
                                          <p:val>
                                            <p:fltVal val="0"/>
                                          </p:val>
                                        </p:tav>
                                        <p:tav tm="100000">
                                          <p:val>
                                            <p:fltVal val="1"/>
                                          </p:val>
                                        </p:tav>
                                      </p:tavLst>
                                    </p:anim>
                                    <p:animScale>
                                      <p:cBhvr>
                                        <p:cTn id="1549" dur="32">
                                          <p:stCondLst>
                                            <p:cond delay="813"/>
                                          </p:stCondLst>
                                        </p:cTn>
                                        <p:tgtEl>
                                          <p:spTgt spid="1346664"/>
                                        </p:tgtEl>
                                      </p:cBhvr>
                                      <p:to x="100000" y="60000"/>
                                    </p:animScale>
                                    <p:animScale>
                                      <p:cBhvr>
                                        <p:cTn id="1550" dur="207" decel="50000">
                                          <p:stCondLst>
                                            <p:cond delay="845"/>
                                          </p:stCondLst>
                                        </p:cTn>
                                        <p:tgtEl>
                                          <p:spTgt spid="1346664"/>
                                        </p:tgtEl>
                                      </p:cBhvr>
                                      <p:to x="100000" y="100000"/>
                                    </p:animScale>
                                    <p:animScale>
                                      <p:cBhvr>
                                        <p:cTn id="1551" dur="32">
                                          <p:stCondLst>
                                            <p:cond delay="1640"/>
                                          </p:stCondLst>
                                        </p:cTn>
                                        <p:tgtEl>
                                          <p:spTgt spid="1346664"/>
                                        </p:tgtEl>
                                      </p:cBhvr>
                                      <p:to x="100000" y="80000"/>
                                    </p:animScale>
                                    <p:animScale>
                                      <p:cBhvr>
                                        <p:cTn id="1552" dur="207" decel="50000">
                                          <p:stCondLst>
                                            <p:cond delay="1673"/>
                                          </p:stCondLst>
                                        </p:cTn>
                                        <p:tgtEl>
                                          <p:spTgt spid="1346664"/>
                                        </p:tgtEl>
                                      </p:cBhvr>
                                      <p:to x="100000" y="100000"/>
                                    </p:animScale>
                                    <p:animScale>
                                      <p:cBhvr>
                                        <p:cTn id="1553" dur="32">
                                          <p:stCondLst>
                                            <p:cond delay="2053"/>
                                          </p:stCondLst>
                                        </p:cTn>
                                        <p:tgtEl>
                                          <p:spTgt spid="1346664"/>
                                        </p:tgtEl>
                                      </p:cBhvr>
                                      <p:to x="100000" y="90000"/>
                                    </p:animScale>
                                    <p:animScale>
                                      <p:cBhvr>
                                        <p:cTn id="1554" dur="207" decel="50000">
                                          <p:stCondLst>
                                            <p:cond delay="2085"/>
                                          </p:stCondLst>
                                        </p:cTn>
                                        <p:tgtEl>
                                          <p:spTgt spid="1346664"/>
                                        </p:tgtEl>
                                      </p:cBhvr>
                                      <p:to x="100000" y="100000"/>
                                    </p:animScale>
                                    <p:animScale>
                                      <p:cBhvr>
                                        <p:cTn id="1555" dur="32">
                                          <p:stCondLst>
                                            <p:cond delay="2260"/>
                                          </p:stCondLst>
                                        </p:cTn>
                                        <p:tgtEl>
                                          <p:spTgt spid="1346664"/>
                                        </p:tgtEl>
                                      </p:cBhvr>
                                      <p:to x="100000" y="95000"/>
                                    </p:animScale>
                                    <p:animScale>
                                      <p:cBhvr>
                                        <p:cTn id="1556" dur="207" decel="50000">
                                          <p:stCondLst>
                                            <p:cond delay="2293"/>
                                          </p:stCondLst>
                                        </p:cTn>
                                        <p:tgtEl>
                                          <p:spTgt spid="1346664"/>
                                        </p:tgtEl>
                                      </p:cBhvr>
                                      <p:to x="100000" y="100000"/>
                                    </p:animScale>
                                  </p:childTnLst>
                                </p:cTn>
                              </p:par>
                              <p:par>
                                <p:cTn id="1557" presetID="26" presetClass="entr" presetSubtype="0" fill="hold" grpId="0" nodeType="withEffect">
                                  <p:stCondLst>
                                    <p:cond delay="0"/>
                                  </p:stCondLst>
                                  <p:childTnLst>
                                    <p:set>
                                      <p:cBhvr>
                                        <p:cTn id="1558" dur="1" fill="hold">
                                          <p:stCondLst>
                                            <p:cond delay="0"/>
                                          </p:stCondLst>
                                        </p:cTn>
                                        <p:tgtEl>
                                          <p:spTgt spid="1346665"/>
                                        </p:tgtEl>
                                        <p:attrNameLst>
                                          <p:attrName>style.visibility</p:attrName>
                                        </p:attrNameLst>
                                      </p:cBhvr>
                                      <p:to>
                                        <p:strVal val="visible"/>
                                      </p:to>
                                    </p:set>
                                    <p:animEffect transition="in" filter="wipe(down)">
                                      <p:cBhvr>
                                        <p:cTn id="1559" dur="725">
                                          <p:stCondLst>
                                            <p:cond delay="0"/>
                                          </p:stCondLst>
                                        </p:cTn>
                                        <p:tgtEl>
                                          <p:spTgt spid="1346665"/>
                                        </p:tgtEl>
                                      </p:cBhvr>
                                    </p:animEffect>
                                    <p:anim calcmode="lin" valueType="num">
                                      <p:cBhvr>
                                        <p:cTn id="1560" dur="2278" tmFilter="0,0; 0.14,0.36; 0.43,0.73; 0.71,0.91; 1.0,1.0">
                                          <p:stCondLst>
                                            <p:cond delay="0"/>
                                          </p:stCondLst>
                                        </p:cTn>
                                        <p:tgtEl>
                                          <p:spTgt spid="1346665"/>
                                        </p:tgtEl>
                                        <p:attrNameLst>
                                          <p:attrName>ppt_x</p:attrName>
                                        </p:attrNameLst>
                                      </p:cBhvr>
                                      <p:tavLst>
                                        <p:tav tm="0">
                                          <p:val>
                                            <p:strVal val="#ppt_x-0.25"/>
                                          </p:val>
                                        </p:tav>
                                        <p:tav tm="100000">
                                          <p:val>
                                            <p:strVal val="#ppt_x"/>
                                          </p:val>
                                        </p:tav>
                                      </p:tavLst>
                                    </p:anim>
                                    <p:anim calcmode="lin" valueType="num">
                                      <p:cBhvr>
                                        <p:cTn id="1561" dur="830" tmFilter="0.0,0.0; 0.25,0.07; 0.50,0.2; 0.75,0.467; 1.0,1.0">
                                          <p:stCondLst>
                                            <p:cond delay="0"/>
                                          </p:stCondLst>
                                        </p:cTn>
                                        <p:tgtEl>
                                          <p:spTgt spid="1346665"/>
                                        </p:tgtEl>
                                        <p:attrNameLst>
                                          <p:attrName>ppt_y</p:attrName>
                                        </p:attrNameLst>
                                      </p:cBhvr>
                                      <p:tavLst>
                                        <p:tav tm="0" fmla="#ppt_y-sin(pi*$)/3">
                                          <p:val>
                                            <p:fltVal val="0.5"/>
                                          </p:val>
                                        </p:tav>
                                        <p:tav tm="100000">
                                          <p:val>
                                            <p:fltVal val="1"/>
                                          </p:val>
                                        </p:tav>
                                      </p:tavLst>
                                    </p:anim>
                                    <p:anim calcmode="lin" valueType="num">
                                      <p:cBhvr>
                                        <p:cTn id="1562" dur="830" tmFilter="0, 0; 0.125,0.2665; 0.25,0.4; 0.375,0.465; 0.5,0.5;  0.625,0.535; 0.75,0.6; 0.875,0.7335; 1,1">
                                          <p:stCondLst>
                                            <p:cond delay="830"/>
                                          </p:stCondLst>
                                        </p:cTn>
                                        <p:tgtEl>
                                          <p:spTgt spid="1346665"/>
                                        </p:tgtEl>
                                        <p:attrNameLst>
                                          <p:attrName>ppt_y</p:attrName>
                                        </p:attrNameLst>
                                      </p:cBhvr>
                                      <p:tavLst>
                                        <p:tav tm="0" fmla="#ppt_y-sin(pi*$)/9">
                                          <p:val>
                                            <p:fltVal val="0"/>
                                          </p:val>
                                        </p:tav>
                                        <p:tav tm="100000">
                                          <p:val>
                                            <p:fltVal val="1"/>
                                          </p:val>
                                        </p:tav>
                                      </p:tavLst>
                                    </p:anim>
                                    <p:anim calcmode="lin" valueType="num">
                                      <p:cBhvr>
                                        <p:cTn id="1563" dur="415" tmFilter="0, 0; 0.125,0.2665; 0.25,0.4; 0.375,0.465; 0.5,0.5;  0.625,0.535; 0.75,0.6; 0.875,0.7335; 1,1">
                                          <p:stCondLst>
                                            <p:cond delay="1655"/>
                                          </p:stCondLst>
                                        </p:cTn>
                                        <p:tgtEl>
                                          <p:spTgt spid="1346665"/>
                                        </p:tgtEl>
                                        <p:attrNameLst>
                                          <p:attrName>ppt_y</p:attrName>
                                        </p:attrNameLst>
                                      </p:cBhvr>
                                      <p:tavLst>
                                        <p:tav tm="0" fmla="#ppt_y-sin(pi*$)/27">
                                          <p:val>
                                            <p:fltVal val="0"/>
                                          </p:val>
                                        </p:tav>
                                        <p:tav tm="100000">
                                          <p:val>
                                            <p:fltVal val="1"/>
                                          </p:val>
                                        </p:tav>
                                      </p:tavLst>
                                    </p:anim>
                                    <p:anim calcmode="lin" valueType="num">
                                      <p:cBhvr>
                                        <p:cTn id="1564" dur="205" tmFilter="0, 0; 0.125,0.2665; 0.25,0.4; 0.375,0.465; 0.5,0.5;  0.625,0.535; 0.75,0.6; 0.875,0.7335; 1,1">
                                          <p:stCondLst>
                                            <p:cond delay="2070"/>
                                          </p:stCondLst>
                                        </p:cTn>
                                        <p:tgtEl>
                                          <p:spTgt spid="1346665"/>
                                        </p:tgtEl>
                                        <p:attrNameLst>
                                          <p:attrName>ppt_y</p:attrName>
                                        </p:attrNameLst>
                                      </p:cBhvr>
                                      <p:tavLst>
                                        <p:tav tm="0" fmla="#ppt_y-sin(pi*$)/81">
                                          <p:val>
                                            <p:fltVal val="0"/>
                                          </p:val>
                                        </p:tav>
                                        <p:tav tm="100000">
                                          <p:val>
                                            <p:fltVal val="1"/>
                                          </p:val>
                                        </p:tav>
                                      </p:tavLst>
                                    </p:anim>
                                    <p:animScale>
                                      <p:cBhvr>
                                        <p:cTn id="1565" dur="32">
                                          <p:stCondLst>
                                            <p:cond delay="813"/>
                                          </p:stCondLst>
                                        </p:cTn>
                                        <p:tgtEl>
                                          <p:spTgt spid="1346665"/>
                                        </p:tgtEl>
                                      </p:cBhvr>
                                      <p:to x="100000" y="60000"/>
                                    </p:animScale>
                                    <p:animScale>
                                      <p:cBhvr>
                                        <p:cTn id="1566" dur="207" decel="50000">
                                          <p:stCondLst>
                                            <p:cond delay="845"/>
                                          </p:stCondLst>
                                        </p:cTn>
                                        <p:tgtEl>
                                          <p:spTgt spid="1346665"/>
                                        </p:tgtEl>
                                      </p:cBhvr>
                                      <p:to x="100000" y="100000"/>
                                    </p:animScale>
                                    <p:animScale>
                                      <p:cBhvr>
                                        <p:cTn id="1567" dur="32">
                                          <p:stCondLst>
                                            <p:cond delay="1640"/>
                                          </p:stCondLst>
                                        </p:cTn>
                                        <p:tgtEl>
                                          <p:spTgt spid="1346665"/>
                                        </p:tgtEl>
                                      </p:cBhvr>
                                      <p:to x="100000" y="80000"/>
                                    </p:animScale>
                                    <p:animScale>
                                      <p:cBhvr>
                                        <p:cTn id="1568" dur="207" decel="50000">
                                          <p:stCondLst>
                                            <p:cond delay="1673"/>
                                          </p:stCondLst>
                                        </p:cTn>
                                        <p:tgtEl>
                                          <p:spTgt spid="1346665"/>
                                        </p:tgtEl>
                                      </p:cBhvr>
                                      <p:to x="100000" y="100000"/>
                                    </p:animScale>
                                    <p:animScale>
                                      <p:cBhvr>
                                        <p:cTn id="1569" dur="32">
                                          <p:stCondLst>
                                            <p:cond delay="2053"/>
                                          </p:stCondLst>
                                        </p:cTn>
                                        <p:tgtEl>
                                          <p:spTgt spid="1346665"/>
                                        </p:tgtEl>
                                      </p:cBhvr>
                                      <p:to x="100000" y="90000"/>
                                    </p:animScale>
                                    <p:animScale>
                                      <p:cBhvr>
                                        <p:cTn id="1570" dur="207" decel="50000">
                                          <p:stCondLst>
                                            <p:cond delay="2085"/>
                                          </p:stCondLst>
                                        </p:cTn>
                                        <p:tgtEl>
                                          <p:spTgt spid="1346665"/>
                                        </p:tgtEl>
                                      </p:cBhvr>
                                      <p:to x="100000" y="100000"/>
                                    </p:animScale>
                                    <p:animScale>
                                      <p:cBhvr>
                                        <p:cTn id="1571" dur="32">
                                          <p:stCondLst>
                                            <p:cond delay="2260"/>
                                          </p:stCondLst>
                                        </p:cTn>
                                        <p:tgtEl>
                                          <p:spTgt spid="1346665"/>
                                        </p:tgtEl>
                                      </p:cBhvr>
                                      <p:to x="100000" y="95000"/>
                                    </p:animScale>
                                    <p:animScale>
                                      <p:cBhvr>
                                        <p:cTn id="1572" dur="207" decel="50000">
                                          <p:stCondLst>
                                            <p:cond delay="2293"/>
                                          </p:stCondLst>
                                        </p:cTn>
                                        <p:tgtEl>
                                          <p:spTgt spid="1346665"/>
                                        </p:tgtEl>
                                      </p:cBhvr>
                                      <p:to x="100000" y="100000"/>
                                    </p:animScale>
                                  </p:childTnLst>
                                </p:cTn>
                              </p:par>
                              <p:par>
                                <p:cTn id="1573" presetID="26" presetClass="entr" presetSubtype="0" fill="hold" grpId="0" nodeType="withEffect">
                                  <p:stCondLst>
                                    <p:cond delay="0"/>
                                  </p:stCondLst>
                                  <p:childTnLst>
                                    <p:set>
                                      <p:cBhvr>
                                        <p:cTn id="1574" dur="1" fill="hold">
                                          <p:stCondLst>
                                            <p:cond delay="0"/>
                                          </p:stCondLst>
                                        </p:cTn>
                                        <p:tgtEl>
                                          <p:spTgt spid="1346666"/>
                                        </p:tgtEl>
                                        <p:attrNameLst>
                                          <p:attrName>style.visibility</p:attrName>
                                        </p:attrNameLst>
                                      </p:cBhvr>
                                      <p:to>
                                        <p:strVal val="visible"/>
                                      </p:to>
                                    </p:set>
                                    <p:animEffect transition="in" filter="wipe(down)">
                                      <p:cBhvr>
                                        <p:cTn id="1575" dur="725">
                                          <p:stCondLst>
                                            <p:cond delay="0"/>
                                          </p:stCondLst>
                                        </p:cTn>
                                        <p:tgtEl>
                                          <p:spTgt spid="1346666"/>
                                        </p:tgtEl>
                                      </p:cBhvr>
                                    </p:animEffect>
                                    <p:anim calcmode="lin" valueType="num">
                                      <p:cBhvr>
                                        <p:cTn id="1576" dur="2278" tmFilter="0,0; 0.14,0.36; 0.43,0.73; 0.71,0.91; 1.0,1.0">
                                          <p:stCondLst>
                                            <p:cond delay="0"/>
                                          </p:stCondLst>
                                        </p:cTn>
                                        <p:tgtEl>
                                          <p:spTgt spid="1346666"/>
                                        </p:tgtEl>
                                        <p:attrNameLst>
                                          <p:attrName>ppt_x</p:attrName>
                                        </p:attrNameLst>
                                      </p:cBhvr>
                                      <p:tavLst>
                                        <p:tav tm="0">
                                          <p:val>
                                            <p:strVal val="#ppt_x-0.25"/>
                                          </p:val>
                                        </p:tav>
                                        <p:tav tm="100000">
                                          <p:val>
                                            <p:strVal val="#ppt_x"/>
                                          </p:val>
                                        </p:tav>
                                      </p:tavLst>
                                    </p:anim>
                                    <p:anim calcmode="lin" valueType="num">
                                      <p:cBhvr>
                                        <p:cTn id="1577" dur="830" tmFilter="0.0,0.0; 0.25,0.07; 0.50,0.2; 0.75,0.467; 1.0,1.0">
                                          <p:stCondLst>
                                            <p:cond delay="0"/>
                                          </p:stCondLst>
                                        </p:cTn>
                                        <p:tgtEl>
                                          <p:spTgt spid="1346666"/>
                                        </p:tgtEl>
                                        <p:attrNameLst>
                                          <p:attrName>ppt_y</p:attrName>
                                        </p:attrNameLst>
                                      </p:cBhvr>
                                      <p:tavLst>
                                        <p:tav tm="0" fmla="#ppt_y-sin(pi*$)/3">
                                          <p:val>
                                            <p:fltVal val="0.5"/>
                                          </p:val>
                                        </p:tav>
                                        <p:tav tm="100000">
                                          <p:val>
                                            <p:fltVal val="1"/>
                                          </p:val>
                                        </p:tav>
                                      </p:tavLst>
                                    </p:anim>
                                    <p:anim calcmode="lin" valueType="num">
                                      <p:cBhvr>
                                        <p:cTn id="1578" dur="830" tmFilter="0, 0; 0.125,0.2665; 0.25,0.4; 0.375,0.465; 0.5,0.5;  0.625,0.535; 0.75,0.6; 0.875,0.7335; 1,1">
                                          <p:stCondLst>
                                            <p:cond delay="830"/>
                                          </p:stCondLst>
                                        </p:cTn>
                                        <p:tgtEl>
                                          <p:spTgt spid="1346666"/>
                                        </p:tgtEl>
                                        <p:attrNameLst>
                                          <p:attrName>ppt_y</p:attrName>
                                        </p:attrNameLst>
                                      </p:cBhvr>
                                      <p:tavLst>
                                        <p:tav tm="0" fmla="#ppt_y-sin(pi*$)/9">
                                          <p:val>
                                            <p:fltVal val="0"/>
                                          </p:val>
                                        </p:tav>
                                        <p:tav tm="100000">
                                          <p:val>
                                            <p:fltVal val="1"/>
                                          </p:val>
                                        </p:tav>
                                      </p:tavLst>
                                    </p:anim>
                                    <p:anim calcmode="lin" valueType="num">
                                      <p:cBhvr>
                                        <p:cTn id="1579" dur="415" tmFilter="0, 0; 0.125,0.2665; 0.25,0.4; 0.375,0.465; 0.5,0.5;  0.625,0.535; 0.75,0.6; 0.875,0.7335; 1,1">
                                          <p:stCondLst>
                                            <p:cond delay="1655"/>
                                          </p:stCondLst>
                                        </p:cTn>
                                        <p:tgtEl>
                                          <p:spTgt spid="1346666"/>
                                        </p:tgtEl>
                                        <p:attrNameLst>
                                          <p:attrName>ppt_y</p:attrName>
                                        </p:attrNameLst>
                                      </p:cBhvr>
                                      <p:tavLst>
                                        <p:tav tm="0" fmla="#ppt_y-sin(pi*$)/27">
                                          <p:val>
                                            <p:fltVal val="0"/>
                                          </p:val>
                                        </p:tav>
                                        <p:tav tm="100000">
                                          <p:val>
                                            <p:fltVal val="1"/>
                                          </p:val>
                                        </p:tav>
                                      </p:tavLst>
                                    </p:anim>
                                    <p:anim calcmode="lin" valueType="num">
                                      <p:cBhvr>
                                        <p:cTn id="1580" dur="205" tmFilter="0, 0; 0.125,0.2665; 0.25,0.4; 0.375,0.465; 0.5,0.5;  0.625,0.535; 0.75,0.6; 0.875,0.7335; 1,1">
                                          <p:stCondLst>
                                            <p:cond delay="2070"/>
                                          </p:stCondLst>
                                        </p:cTn>
                                        <p:tgtEl>
                                          <p:spTgt spid="1346666"/>
                                        </p:tgtEl>
                                        <p:attrNameLst>
                                          <p:attrName>ppt_y</p:attrName>
                                        </p:attrNameLst>
                                      </p:cBhvr>
                                      <p:tavLst>
                                        <p:tav tm="0" fmla="#ppt_y-sin(pi*$)/81">
                                          <p:val>
                                            <p:fltVal val="0"/>
                                          </p:val>
                                        </p:tav>
                                        <p:tav tm="100000">
                                          <p:val>
                                            <p:fltVal val="1"/>
                                          </p:val>
                                        </p:tav>
                                      </p:tavLst>
                                    </p:anim>
                                    <p:animScale>
                                      <p:cBhvr>
                                        <p:cTn id="1581" dur="32">
                                          <p:stCondLst>
                                            <p:cond delay="813"/>
                                          </p:stCondLst>
                                        </p:cTn>
                                        <p:tgtEl>
                                          <p:spTgt spid="1346666"/>
                                        </p:tgtEl>
                                      </p:cBhvr>
                                      <p:to x="100000" y="60000"/>
                                    </p:animScale>
                                    <p:animScale>
                                      <p:cBhvr>
                                        <p:cTn id="1582" dur="207" decel="50000">
                                          <p:stCondLst>
                                            <p:cond delay="845"/>
                                          </p:stCondLst>
                                        </p:cTn>
                                        <p:tgtEl>
                                          <p:spTgt spid="1346666"/>
                                        </p:tgtEl>
                                      </p:cBhvr>
                                      <p:to x="100000" y="100000"/>
                                    </p:animScale>
                                    <p:animScale>
                                      <p:cBhvr>
                                        <p:cTn id="1583" dur="32">
                                          <p:stCondLst>
                                            <p:cond delay="1640"/>
                                          </p:stCondLst>
                                        </p:cTn>
                                        <p:tgtEl>
                                          <p:spTgt spid="1346666"/>
                                        </p:tgtEl>
                                      </p:cBhvr>
                                      <p:to x="100000" y="80000"/>
                                    </p:animScale>
                                    <p:animScale>
                                      <p:cBhvr>
                                        <p:cTn id="1584" dur="207" decel="50000">
                                          <p:stCondLst>
                                            <p:cond delay="1673"/>
                                          </p:stCondLst>
                                        </p:cTn>
                                        <p:tgtEl>
                                          <p:spTgt spid="1346666"/>
                                        </p:tgtEl>
                                      </p:cBhvr>
                                      <p:to x="100000" y="100000"/>
                                    </p:animScale>
                                    <p:animScale>
                                      <p:cBhvr>
                                        <p:cTn id="1585" dur="32">
                                          <p:stCondLst>
                                            <p:cond delay="2053"/>
                                          </p:stCondLst>
                                        </p:cTn>
                                        <p:tgtEl>
                                          <p:spTgt spid="1346666"/>
                                        </p:tgtEl>
                                      </p:cBhvr>
                                      <p:to x="100000" y="90000"/>
                                    </p:animScale>
                                    <p:animScale>
                                      <p:cBhvr>
                                        <p:cTn id="1586" dur="207" decel="50000">
                                          <p:stCondLst>
                                            <p:cond delay="2085"/>
                                          </p:stCondLst>
                                        </p:cTn>
                                        <p:tgtEl>
                                          <p:spTgt spid="1346666"/>
                                        </p:tgtEl>
                                      </p:cBhvr>
                                      <p:to x="100000" y="100000"/>
                                    </p:animScale>
                                    <p:animScale>
                                      <p:cBhvr>
                                        <p:cTn id="1587" dur="32">
                                          <p:stCondLst>
                                            <p:cond delay="2260"/>
                                          </p:stCondLst>
                                        </p:cTn>
                                        <p:tgtEl>
                                          <p:spTgt spid="1346666"/>
                                        </p:tgtEl>
                                      </p:cBhvr>
                                      <p:to x="100000" y="95000"/>
                                    </p:animScale>
                                    <p:animScale>
                                      <p:cBhvr>
                                        <p:cTn id="1588" dur="207" decel="50000">
                                          <p:stCondLst>
                                            <p:cond delay="2293"/>
                                          </p:stCondLst>
                                        </p:cTn>
                                        <p:tgtEl>
                                          <p:spTgt spid="1346666"/>
                                        </p:tgtEl>
                                      </p:cBhvr>
                                      <p:to x="100000" y="100000"/>
                                    </p:animScale>
                                  </p:childTnLst>
                                </p:cTn>
                              </p:par>
                              <p:par>
                                <p:cTn id="1589" presetID="26" presetClass="entr" presetSubtype="0" fill="hold" grpId="0" nodeType="withEffect">
                                  <p:stCondLst>
                                    <p:cond delay="0"/>
                                  </p:stCondLst>
                                  <p:childTnLst>
                                    <p:set>
                                      <p:cBhvr>
                                        <p:cTn id="1590" dur="1" fill="hold">
                                          <p:stCondLst>
                                            <p:cond delay="0"/>
                                          </p:stCondLst>
                                        </p:cTn>
                                        <p:tgtEl>
                                          <p:spTgt spid="1346667"/>
                                        </p:tgtEl>
                                        <p:attrNameLst>
                                          <p:attrName>style.visibility</p:attrName>
                                        </p:attrNameLst>
                                      </p:cBhvr>
                                      <p:to>
                                        <p:strVal val="visible"/>
                                      </p:to>
                                    </p:set>
                                    <p:animEffect transition="in" filter="wipe(down)">
                                      <p:cBhvr>
                                        <p:cTn id="1591" dur="725">
                                          <p:stCondLst>
                                            <p:cond delay="0"/>
                                          </p:stCondLst>
                                        </p:cTn>
                                        <p:tgtEl>
                                          <p:spTgt spid="1346667"/>
                                        </p:tgtEl>
                                      </p:cBhvr>
                                    </p:animEffect>
                                    <p:anim calcmode="lin" valueType="num">
                                      <p:cBhvr>
                                        <p:cTn id="1592" dur="2278" tmFilter="0,0; 0.14,0.36; 0.43,0.73; 0.71,0.91; 1.0,1.0">
                                          <p:stCondLst>
                                            <p:cond delay="0"/>
                                          </p:stCondLst>
                                        </p:cTn>
                                        <p:tgtEl>
                                          <p:spTgt spid="1346667"/>
                                        </p:tgtEl>
                                        <p:attrNameLst>
                                          <p:attrName>ppt_x</p:attrName>
                                        </p:attrNameLst>
                                      </p:cBhvr>
                                      <p:tavLst>
                                        <p:tav tm="0">
                                          <p:val>
                                            <p:strVal val="#ppt_x-0.25"/>
                                          </p:val>
                                        </p:tav>
                                        <p:tav tm="100000">
                                          <p:val>
                                            <p:strVal val="#ppt_x"/>
                                          </p:val>
                                        </p:tav>
                                      </p:tavLst>
                                    </p:anim>
                                    <p:anim calcmode="lin" valueType="num">
                                      <p:cBhvr>
                                        <p:cTn id="1593" dur="830" tmFilter="0.0,0.0; 0.25,0.07; 0.50,0.2; 0.75,0.467; 1.0,1.0">
                                          <p:stCondLst>
                                            <p:cond delay="0"/>
                                          </p:stCondLst>
                                        </p:cTn>
                                        <p:tgtEl>
                                          <p:spTgt spid="1346667"/>
                                        </p:tgtEl>
                                        <p:attrNameLst>
                                          <p:attrName>ppt_y</p:attrName>
                                        </p:attrNameLst>
                                      </p:cBhvr>
                                      <p:tavLst>
                                        <p:tav tm="0" fmla="#ppt_y-sin(pi*$)/3">
                                          <p:val>
                                            <p:fltVal val="0.5"/>
                                          </p:val>
                                        </p:tav>
                                        <p:tav tm="100000">
                                          <p:val>
                                            <p:fltVal val="1"/>
                                          </p:val>
                                        </p:tav>
                                      </p:tavLst>
                                    </p:anim>
                                    <p:anim calcmode="lin" valueType="num">
                                      <p:cBhvr>
                                        <p:cTn id="1594" dur="830" tmFilter="0, 0; 0.125,0.2665; 0.25,0.4; 0.375,0.465; 0.5,0.5;  0.625,0.535; 0.75,0.6; 0.875,0.7335; 1,1">
                                          <p:stCondLst>
                                            <p:cond delay="830"/>
                                          </p:stCondLst>
                                        </p:cTn>
                                        <p:tgtEl>
                                          <p:spTgt spid="1346667"/>
                                        </p:tgtEl>
                                        <p:attrNameLst>
                                          <p:attrName>ppt_y</p:attrName>
                                        </p:attrNameLst>
                                      </p:cBhvr>
                                      <p:tavLst>
                                        <p:tav tm="0" fmla="#ppt_y-sin(pi*$)/9">
                                          <p:val>
                                            <p:fltVal val="0"/>
                                          </p:val>
                                        </p:tav>
                                        <p:tav tm="100000">
                                          <p:val>
                                            <p:fltVal val="1"/>
                                          </p:val>
                                        </p:tav>
                                      </p:tavLst>
                                    </p:anim>
                                    <p:anim calcmode="lin" valueType="num">
                                      <p:cBhvr>
                                        <p:cTn id="1595" dur="415" tmFilter="0, 0; 0.125,0.2665; 0.25,0.4; 0.375,0.465; 0.5,0.5;  0.625,0.535; 0.75,0.6; 0.875,0.7335; 1,1">
                                          <p:stCondLst>
                                            <p:cond delay="1655"/>
                                          </p:stCondLst>
                                        </p:cTn>
                                        <p:tgtEl>
                                          <p:spTgt spid="1346667"/>
                                        </p:tgtEl>
                                        <p:attrNameLst>
                                          <p:attrName>ppt_y</p:attrName>
                                        </p:attrNameLst>
                                      </p:cBhvr>
                                      <p:tavLst>
                                        <p:tav tm="0" fmla="#ppt_y-sin(pi*$)/27">
                                          <p:val>
                                            <p:fltVal val="0"/>
                                          </p:val>
                                        </p:tav>
                                        <p:tav tm="100000">
                                          <p:val>
                                            <p:fltVal val="1"/>
                                          </p:val>
                                        </p:tav>
                                      </p:tavLst>
                                    </p:anim>
                                    <p:anim calcmode="lin" valueType="num">
                                      <p:cBhvr>
                                        <p:cTn id="1596" dur="205" tmFilter="0, 0; 0.125,0.2665; 0.25,0.4; 0.375,0.465; 0.5,0.5;  0.625,0.535; 0.75,0.6; 0.875,0.7335; 1,1">
                                          <p:stCondLst>
                                            <p:cond delay="2070"/>
                                          </p:stCondLst>
                                        </p:cTn>
                                        <p:tgtEl>
                                          <p:spTgt spid="1346667"/>
                                        </p:tgtEl>
                                        <p:attrNameLst>
                                          <p:attrName>ppt_y</p:attrName>
                                        </p:attrNameLst>
                                      </p:cBhvr>
                                      <p:tavLst>
                                        <p:tav tm="0" fmla="#ppt_y-sin(pi*$)/81">
                                          <p:val>
                                            <p:fltVal val="0"/>
                                          </p:val>
                                        </p:tav>
                                        <p:tav tm="100000">
                                          <p:val>
                                            <p:fltVal val="1"/>
                                          </p:val>
                                        </p:tav>
                                      </p:tavLst>
                                    </p:anim>
                                    <p:animScale>
                                      <p:cBhvr>
                                        <p:cTn id="1597" dur="32">
                                          <p:stCondLst>
                                            <p:cond delay="813"/>
                                          </p:stCondLst>
                                        </p:cTn>
                                        <p:tgtEl>
                                          <p:spTgt spid="1346667"/>
                                        </p:tgtEl>
                                      </p:cBhvr>
                                      <p:to x="100000" y="60000"/>
                                    </p:animScale>
                                    <p:animScale>
                                      <p:cBhvr>
                                        <p:cTn id="1598" dur="207" decel="50000">
                                          <p:stCondLst>
                                            <p:cond delay="845"/>
                                          </p:stCondLst>
                                        </p:cTn>
                                        <p:tgtEl>
                                          <p:spTgt spid="1346667"/>
                                        </p:tgtEl>
                                      </p:cBhvr>
                                      <p:to x="100000" y="100000"/>
                                    </p:animScale>
                                    <p:animScale>
                                      <p:cBhvr>
                                        <p:cTn id="1599" dur="32">
                                          <p:stCondLst>
                                            <p:cond delay="1640"/>
                                          </p:stCondLst>
                                        </p:cTn>
                                        <p:tgtEl>
                                          <p:spTgt spid="1346667"/>
                                        </p:tgtEl>
                                      </p:cBhvr>
                                      <p:to x="100000" y="80000"/>
                                    </p:animScale>
                                    <p:animScale>
                                      <p:cBhvr>
                                        <p:cTn id="1600" dur="207" decel="50000">
                                          <p:stCondLst>
                                            <p:cond delay="1673"/>
                                          </p:stCondLst>
                                        </p:cTn>
                                        <p:tgtEl>
                                          <p:spTgt spid="1346667"/>
                                        </p:tgtEl>
                                      </p:cBhvr>
                                      <p:to x="100000" y="100000"/>
                                    </p:animScale>
                                    <p:animScale>
                                      <p:cBhvr>
                                        <p:cTn id="1601" dur="32">
                                          <p:stCondLst>
                                            <p:cond delay="2053"/>
                                          </p:stCondLst>
                                        </p:cTn>
                                        <p:tgtEl>
                                          <p:spTgt spid="1346667"/>
                                        </p:tgtEl>
                                      </p:cBhvr>
                                      <p:to x="100000" y="90000"/>
                                    </p:animScale>
                                    <p:animScale>
                                      <p:cBhvr>
                                        <p:cTn id="1602" dur="207" decel="50000">
                                          <p:stCondLst>
                                            <p:cond delay="2085"/>
                                          </p:stCondLst>
                                        </p:cTn>
                                        <p:tgtEl>
                                          <p:spTgt spid="1346667"/>
                                        </p:tgtEl>
                                      </p:cBhvr>
                                      <p:to x="100000" y="100000"/>
                                    </p:animScale>
                                    <p:animScale>
                                      <p:cBhvr>
                                        <p:cTn id="1603" dur="32">
                                          <p:stCondLst>
                                            <p:cond delay="2260"/>
                                          </p:stCondLst>
                                        </p:cTn>
                                        <p:tgtEl>
                                          <p:spTgt spid="1346667"/>
                                        </p:tgtEl>
                                      </p:cBhvr>
                                      <p:to x="100000" y="95000"/>
                                    </p:animScale>
                                    <p:animScale>
                                      <p:cBhvr>
                                        <p:cTn id="1604" dur="207" decel="50000">
                                          <p:stCondLst>
                                            <p:cond delay="2293"/>
                                          </p:stCondLst>
                                        </p:cTn>
                                        <p:tgtEl>
                                          <p:spTgt spid="1346667"/>
                                        </p:tgtEl>
                                      </p:cBhvr>
                                      <p:to x="100000" y="100000"/>
                                    </p:animScale>
                                  </p:childTnLst>
                                </p:cTn>
                              </p:par>
                              <p:par>
                                <p:cTn id="1605" presetID="22" presetClass="entr" presetSubtype="1" fill="hold" grpId="0" nodeType="withEffect">
                                  <p:stCondLst>
                                    <p:cond delay="0"/>
                                  </p:stCondLst>
                                  <p:childTnLst>
                                    <p:set>
                                      <p:cBhvr>
                                        <p:cTn id="1606" dur="1" fill="hold">
                                          <p:stCondLst>
                                            <p:cond delay="0"/>
                                          </p:stCondLst>
                                        </p:cTn>
                                        <p:tgtEl>
                                          <p:spTgt spid="1346624"/>
                                        </p:tgtEl>
                                        <p:attrNameLst>
                                          <p:attrName>style.visibility</p:attrName>
                                        </p:attrNameLst>
                                      </p:cBhvr>
                                      <p:to>
                                        <p:strVal val="visible"/>
                                      </p:to>
                                    </p:set>
                                    <p:animEffect transition="in" filter="wipe(up)">
                                      <p:cBhvr>
                                        <p:cTn id="1607" dur="2500"/>
                                        <p:tgtEl>
                                          <p:spTgt spid="1346624"/>
                                        </p:tgtEl>
                                      </p:cBhvr>
                                    </p:animEffect>
                                  </p:childTnLst>
                                </p:cTn>
                              </p:par>
                            </p:childTnLst>
                          </p:cTn>
                        </p:par>
                        <p:par>
                          <p:cTn id="1608" fill="hold">
                            <p:stCondLst>
                              <p:cond delay="2500"/>
                            </p:stCondLst>
                            <p:childTnLst>
                              <p:par>
                                <p:cTn id="1609" presetID="22" presetClass="entr" presetSubtype="8" fill="hold" nodeType="afterEffect">
                                  <p:stCondLst>
                                    <p:cond delay="0"/>
                                  </p:stCondLst>
                                  <p:childTnLst>
                                    <p:set>
                                      <p:cBhvr>
                                        <p:cTn id="1610" dur="1" fill="hold">
                                          <p:stCondLst>
                                            <p:cond delay="0"/>
                                          </p:stCondLst>
                                        </p:cTn>
                                        <p:tgtEl>
                                          <p:spTgt spid="2"/>
                                        </p:tgtEl>
                                        <p:attrNameLst>
                                          <p:attrName>style.visibility</p:attrName>
                                        </p:attrNameLst>
                                      </p:cBhvr>
                                      <p:to>
                                        <p:strVal val="visible"/>
                                      </p:to>
                                    </p:set>
                                    <p:animEffect transition="in" filter="wipe(left)">
                                      <p:cBhvr>
                                        <p:cTn id="1611" dur="2500"/>
                                        <p:tgtEl>
                                          <p:spTgt spid="2"/>
                                        </p:tgtEl>
                                      </p:cBhvr>
                                    </p:animEffect>
                                  </p:childTnLst>
                                </p:cTn>
                              </p:par>
                            </p:childTnLst>
                          </p:cTn>
                        </p:par>
                        <p:par>
                          <p:cTn id="1612" fill="hold">
                            <p:stCondLst>
                              <p:cond delay="5000"/>
                            </p:stCondLst>
                            <p:childTnLst>
                              <p:par>
                                <p:cTn id="1613" presetID="10" presetClass="exit" presetSubtype="0" fill="hold" grpId="1" nodeType="afterEffect">
                                  <p:stCondLst>
                                    <p:cond delay="0"/>
                                  </p:stCondLst>
                                  <p:childTnLst>
                                    <p:animEffect transition="out" filter="fade">
                                      <p:cBhvr>
                                        <p:cTn id="1614" dur="2000"/>
                                        <p:tgtEl>
                                          <p:spTgt spid="1346628"/>
                                        </p:tgtEl>
                                      </p:cBhvr>
                                    </p:animEffect>
                                    <p:set>
                                      <p:cBhvr>
                                        <p:cTn id="1615" dur="1" fill="hold">
                                          <p:stCondLst>
                                            <p:cond delay="1999"/>
                                          </p:stCondLst>
                                        </p:cTn>
                                        <p:tgtEl>
                                          <p:spTgt spid="1346628"/>
                                        </p:tgtEl>
                                        <p:attrNameLst>
                                          <p:attrName>style.visibility</p:attrName>
                                        </p:attrNameLst>
                                      </p:cBhvr>
                                      <p:to>
                                        <p:strVal val="hidden"/>
                                      </p:to>
                                    </p:set>
                                  </p:childTnLst>
                                </p:cTn>
                              </p:par>
                              <p:par>
                                <p:cTn id="1616" presetID="10" presetClass="exit" presetSubtype="0" fill="hold" grpId="1" nodeType="withEffect">
                                  <p:stCondLst>
                                    <p:cond delay="0"/>
                                  </p:stCondLst>
                                  <p:childTnLst>
                                    <p:animEffect transition="out" filter="fade">
                                      <p:cBhvr>
                                        <p:cTn id="1617" dur="2000"/>
                                        <p:tgtEl>
                                          <p:spTgt spid="1346629"/>
                                        </p:tgtEl>
                                      </p:cBhvr>
                                    </p:animEffect>
                                    <p:set>
                                      <p:cBhvr>
                                        <p:cTn id="1618" dur="1" fill="hold">
                                          <p:stCondLst>
                                            <p:cond delay="1999"/>
                                          </p:stCondLst>
                                        </p:cTn>
                                        <p:tgtEl>
                                          <p:spTgt spid="1346629"/>
                                        </p:tgtEl>
                                        <p:attrNameLst>
                                          <p:attrName>style.visibility</p:attrName>
                                        </p:attrNameLst>
                                      </p:cBhvr>
                                      <p:to>
                                        <p:strVal val="hidden"/>
                                      </p:to>
                                    </p:set>
                                  </p:childTnLst>
                                </p:cTn>
                              </p:par>
                              <p:par>
                                <p:cTn id="1619" presetID="10" presetClass="exit" presetSubtype="0" fill="hold" grpId="1" nodeType="withEffect">
                                  <p:stCondLst>
                                    <p:cond delay="0"/>
                                  </p:stCondLst>
                                  <p:childTnLst>
                                    <p:animEffect transition="out" filter="fade">
                                      <p:cBhvr>
                                        <p:cTn id="1620" dur="2000"/>
                                        <p:tgtEl>
                                          <p:spTgt spid="1346630"/>
                                        </p:tgtEl>
                                      </p:cBhvr>
                                    </p:animEffect>
                                    <p:set>
                                      <p:cBhvr>
                                        <p:cTn id="1621" dur="1" fill="hold">
                                          <p:stCondLst>
                                            <p:cond delay="1999"/>
                                          </p:stCondLst>
                                        </p:cTn>
                                        <p:tgtEl>
                                          <p:spTgt spid="1346630"/>
                                        </p:tgtEl>
                                        <p:attrNameLst>
                                          <p:attrName>style.visibility</p:attrName>
                                        </p:attrNameLst>
                                      </p:cBhvr>
                                      <p:to>
                                        <p:strVal val="hidden"/>
                                      </p:to>
                                    </p:set>
                                  </p:childTnLst>
                                </p:cTn>
                              </p:par>
                              <p:par>
                                <p:cTn id="1622" presetID="10" presetClass="exit" presetSubtype="0" fill="hold" grpId="1" nodeType="withEffect">
                                  <p:stCondLst>
                                    <p:cond delay="0"/>
                                  </p:stCondLst>
                                  <p:childTnLst>
                                    <p:animEffect transition="out" filter="fade">
                                      <p:cBhvr>
                                        <p:cTn id="1623" dur="2000"/>
                                        <p:tgtEl>
                                          <p:spTgt spid="1346631"/>
                                        </p:tgtEl>
                                      </p:cBhvr>
                                    </p:animEffect>
                                    <p:set>
                                      <p:cBhvr>
                                        <p:cTn id="1624" dur="1" fill="hold">
                                          <p:stCondLst>
                                            <p:cond delay="1999"/>
                                          </p:stCondLst>
                                        </p:cTn>
                                        <p:tgtEl>
                                          <p:spTgt spid="1346631"/>
                                        </p:tgtEl>
                                        <p:attrNameLst>
                                          <p:attrName>style.visibility</p:attrName>
                                        </p:attrNameLst>
                                      </p:cBhvr>
                                      <p:to>
                                        <p:strVal val="hidden"/>
                                      </p:to>
                                    </p:set>
                                  </p:childTnLst>
                                </p:cTn>
                              </p:par>
                              <p:par>
                                <p:cTn id="1625" presetID="10" presetClass="exit" presetSubtype="0" fill="hold" grpId="1" nodeType="withEffect">
                                  <p:stCondLst>
                                    <p:cond delay="0"/>
                                  </p:stCondLst>
                                  <p:childTnLst>
                                    <p:animEffect transition="out" filter="fade">
                                      <p:cBhvr>
                                        <p:cTn id="1626" dur="2000"/>
                                        <p:tgtEl>
                                          <p:spTgt spid="1346632"/>
                                        </p:tgtEl>
                                      </p:cBhvr>
                                    </p:animEffect>
                                    <p:set>
                                      <p:cBhvr>
                                        <p:cTn id="1627" dur="1" fill="hold">
                                          <p:stCondLst>
                                            <p:cond delay="1999"/>
                                          </p:stCondLst>
                                        </p:cTn>
                                        <p:tgtEl>
                                          <p:spTgt spid="1346632"/>
                                        </p:tgtEl>
                                        <p:attrNameLst>
                                          <p:attrName>style.visibility</p:attrName>
                                        </p:attrNameLst>
                                      </p:cBhvr>
                                      <p:to>
                                        <p:strVal val="hidden"/>
                                      </p:to>
                                    </p:set>
                                  </p:childTnLst>
                                </p:cTn>
                              </p:par>
                              <p:par>
                                <p:cTn id="1628" presetID="10" presetClass="exit" presetSubtype="0" fill="hold" grpId="1" nodeType="withEffect">
                                  <p:stCondLst>
                                    <p:cond delay="0"/>
                                  </p:stCondLst>
                                  <p:childTnLst>
                                    <p:animEffect transition="out" filter="fade">
                                      <p:cBhvr>
                                        <p:cTn id="1629" dur="2000"/>
                                        <p:tgtEl>
                                          <p:spTgt spid="1346633"/>
                                        </p:tgtEl>
                                      </p:cBhvr>
                                    </p:animEffect>
                                    <p:set>
                                      <p:cBhvr>
                                        <p:cTn id="1630" dur="1" fill="hold">
                                          <p:stCondLst>
                                            <p:cond delay="1999"/>
                                          </p:stCondLst>
                                        </p:cTn>
                                        <p:tgtEl>
                                          <p:spTgt spid="1346633"/>
                                        </p:tgtEl>
                                        <p:attrNameLst>
                                          <p:attrName>style.visibility</p:attrName>
                                        </p:attrNameLst>
                                      </p:cBhvr>
                                      <p:to>
                                        <p:strVal val="hidden"/>
                                      </p:to>
                                    </p:set>
                                  </p:childTnLst>
                                </p:cTn>
                              </p:par>
                              <p:par>
                                <p:cTn id="1631" presetID="10" presetClass="exit" presetSubtype="0" fill="hold" grpId="1" nodeType="withEffect">
                                  <p:stCondLst>
                                    <p:cond delay="0"/>
                                  </p:stCondLst>
                                  <p:childTnLst>
                                    <p:animEffect transition="out" filter="fade">
                                      <p:cBhvr>
                                        <p:cTn id="1632" dur="2000"/>
                                        <p:tgtEl>
                                          <p:spTgt spid="1346634"/>
                                        </p:tgtEl>
                                      </p:cBhvr>
                                    </p:animEffect>
                                    <p:set>
                                      <p:cBhvr>
                                        <p:cTn id="1633" dur="1" fill="hold">
                                          <p:stCondLst>
                                            <p:cond delay="1999"/>
                                          </p:stCondLst>
                                        </p:cTn>
                                        <p:tgtEl>
                                          <p:spTgt spid="1346634"/>
                                        </p:tgtEl>
                                        <p:attrNameLst>
                                          <p:attrName>style.visibility</p:attrName>
                                        </p:attrNameLst>
                                      </p:cBhvr>
                                      <p:to>
                                        <p:strVal val="hidden"/>
                                      </p:to>
                                    </p:set>
                                  </p:childTnLst>
                                </p:cTn>
                              </p:par>
                              <p:par>
                                <p:cTn id="1634" presetID="10" presetClass="exit" presetSubtype="0" fill="hold" grpId="1" nodeType="withEffect">
                                  <p:stCondLst>
                                    <p:cond delay="0"/>
                                  </p:stCondLst>
                                  <p:childTnLst>
                                    <p:animEffect transition="out" filter="fade">
                                      <p:cBhvr>
                                        <p:cTn id="1635" dur="2000"/>
                                        <p:tgtEl>
                                          <p:spTgt spid="1346635"/>
                                        </p:tgtEl>
                                      </p:cBhvr>
                                    </p:animEffect>
                                    <p:set>
                                      <p:cBhvr>
                                        <p:cTn id="1636" dur="1" fill="hold">
                                          <p:stCondLst>
                                            <p:cond delay="1999"/>
                                          </p:stCondLst>
                                        </p:cTn>
                                        <p:tgtEl>
                                          <p:spTgt spid="1346635"/>
                                        </p:tgtEl>
                                        <p:attrNameLst>
                                          <p:attrName>style.visibility</p:attrName>
                                        </p:attrNameLst>
                                      </p:cBhvr>
                                      <p:to>
                                        <p:strVal val="hidden"/>
                                      </p:to>
                                    </p:set>
                                  </p:childTnLst>
                                </p:cTn>
                              </p:par>
                              <p:par>
                                <p:cTn id="1637" presetID="10" presetClass="exit" presetSubtype="0" fill="hold" grpId="1" nodeType="withEffect">
                                  <p:stCondLst>
                                    <p:cond delay="0"/>
                                  </p:stCondLst>
                                  <p:childTnLst>
                                    <p:animEffect transition="out" filter="fade">
                                      <p:cBhvr>
                                        <p:cTn id="1638" dur="2000"/>
                                        <p:tgtEl>
                                          <p:spTgt spid="1346636"/>
                                        </p:tgtEl>
                                      </p:cBhvr>
                                    </p:animEffect>
                                    <p:set>
                                      <p:cBhvr>
                                        <p:cTn id="1639" dur="1" fill="hold">
                                          <p:stCondLst>
                                            <p:cond delay="1999"/>
                                          </p:stCondLst>
                                        </p:cTn>
                                        <p:tgtEl>
                                          <p:spTgt spid="1346636"/>
                                        </p:tgtEl>
                                        <p:attrNameLst>
                                          <p:attrName>style.visibility</p:attrName>
                                        </p:attrNameLst>
                                      </p:cBhvr>
                                      <p:to>
                                        <p:strVal val="hidden"/>
                                      </p:to>
                                    </p:set>
                                  </p:childTnLst>
                                </p:cTn>
                              </p:par>
                              <p:par>
                                <p:cTn id="1640" presetID="10" presetClass="exit" presetSubtype="0" fill="hold" grpId="1" nodeType="withEffect">
                                  <p:stCondLst>
                                    <p:cond delay="0"/>
                                  </p:stCondLst>
                                  <p:childTnLst>
                                    <p:animEffect transition="out" filter="fade">
                                      <p:cBhvr>
                                        <p:cTn id="1641" dur="2000"/>
                                        <p:tgtEl>
                                          <p:spTgt spid="1346637"/>
                                        </p:tgtEl>
                                      </p:cBhvr>
                                    </p:animEffect>
                                    <p:set>
                                      <p:cBhvr>
                                        <p:cTn id="1642" dur="1" fill="hold">
                                          <p:stCondLst>
                                            <p:cond delay="1999"/>
                                          </p:stCondLst>
                                        </p:cTn>
                                        <p:tgtEl>
                                          <p:spTgt spid="1346637"/>
                                        </p:tgtEl>
                                        <p:attrNameLst>
                                          <p:attrName>style.visibility</p:attrName>
                                        </p:attrNameLst>
                                      </p:cBhvr>
                                      <p:to>
                                        <p:strVal val="hidden"/>
                                      </p:to>
                                    </p:set>
                                  </p:childTnLst>
                                </p:cTn>
                              </p:par>
                              <p:par>
                                <p:cTn id="1643" presetID="10" presetClass="exit" presetSubtype="0" fill="hold" grpId="1" nodeType="withEffect">
                                  <p:stCondLst>
                                    <p:cond delay="0"/>
                                  </p:stCondLst>
                                  <p:childTnLst>
                                    <p:animEffect transition="out" filter="fade">
                                      <p:cBhvr>
                                        <p:cTn id="1644" dur="2000"/>
                                        <p:tgtEl>
                                          <p:spTgt spid="1346638"/>
                                        </p:tgtEl>
                                      </p:cBhvr>
                                    </p:animEffect>
                                    <p:set>
                                      <p:cBhvr>
                                        <p:cTn id="1645" dur="1" fill="hold">
                                          <p:stCondLst>
                                            <p:cond delay="1999"/>
                                          </p:stCondLst>
                                        </p:cTn>
                                        <p:tgtEl>
                                          <p:spTgt spid="1346638"/>
                                        </p:tgtEl>
                                        <p:attrNameLst>
                                          <p:attrName>style.visibility</p:attrName>
                                        </p:attrNameLst>
                                      </p:cBhvr>
                                      <p:to>
                                        <p:strVal val="hidden"/>
                                      </p:to>
                                    </p:set>
                                  </p:childTnLst>
                                </p:cTn>
                              </p:par>
                              <p:par>
                                <p:cTn id="1646" presetID="10" presetClass="exit" presetSubtype="0" fill="hold" grpId="1" nodeType="withEffect">
                                  <p:stCondLst>
                                    <p:cond delay="0"/>
                                  </p:stCondLst>
                                  <p:childTnLst>
                                    <p:animEffect transition="out" filter="fade">
                                      <p:cBhvr>
                                        <p:cTn id="1647" dur="2000"/>
                                        <p:tgtEl>
                                          <p:spTgt spid="1346639"/>
                                        </p:tgtEl>
                                      </p:cBhvr>
                                    </p:animEffect>
                                    <p:set>
                                      <p:cBhvr>
                                        <p:cTn id="1648" dur="1" fill="hold">
                                          <p:stCondLst>
                                            <p:cond delay="1999"/>
                                          </p:stCondLst>
                                        </p:cTn>
                                        <p:tgtEl>
                                          <p:spTgt spid="1346639"/>
                                        </p:tgtEl>
                                        <p:attrNameLst>
                                          <p:attrName>style.visibility</p:attrName>
                                        </p:attrNameLst>
                                      </p:cBhvr>
                                      <p:to>
                                        <p:strVal val="hidden"/>
                                      </p:to>
                                    </p:set>
                                  </p:childTnLst>
                                </p:cTn>
                              </p:par>
                              <p:par>
                                <p:cTn id="1649" presetID="10" presetClass="exit" presetSubtype="0" fill="hold" grpId="1" nodeType="withEffect">
                                  <p:stCondLst>
                                    <p:cond delay="0"/>
                                  </p:stCondLst>
                                  <p:childTnLst>
                                    <p:animEffect transition="out" filter="fade">
                                      <p:cBhvr>
                                        <p:cTn id="1650" dur="2000"/>
                                        <p:tgtEl>
                                          <p:spTgt spid="1346640"/>
                                        </p:tgtEl>
                                      </p:cBhvr>
                                    </p:animEffect>
                                    <p:set>
                                      <p:cBhvr>
                                        <p:cTn id="1651" dur="1" fill="hold">
                                          <p:stCondLst>
                                            <p:cond delay="1999"/>
                                          </p:stCondLst>
                                        </p:cTn>
                                        <p:tgtEl>
                                          <p:spTgt spid="1346640"/>
                                        </p:tgtEl>
                                        <p:attrNameLst>
                                          <p:attrName>style.visibility</p:attrName>
                                        </p:attrNameLst>
                                      </p:cBhvr>
                                      <p:to>
                                        <p:strVal val="hidden"/>
                                      </p:to>
                                    </p:set>
                                  </p:childTnLst>
                                </p:cTn>
                              </p:par>
                              <p:par>
                                <p:cTn id="1652" presetID="10" presetClass="exit" presetSubtype="0" fill="hold" grpId="1" nodeType="withEffect">
                                  <p:stCondLst>
                                    <p:cond delay="0"/>
                                  </p:stCondLst>
                                  <p:childTnLst>
                                    <p:animEffect transition="out" filter="fade">
                                      <p:cBhvr>
                                        <p:cTn id="1653" dur="2000"/>
                                        <p:tgtEl>
                                          <p:spTgt spid="1346641"/>
                                        </p:tgtEl>
                                      </p:cBhvr>
                                    </p:animEffect>
                                    <p:set>
                                      <p:cBhvr>
                                        <p:cTn id="1654" dur="1" fill="hold">
                                          <p:stCondLst>
                                            <p:cond delay="1999"/>
                                          </p:stCondLst>
                                        </p:cTn>
                                        <p:tgtEl>
                                          <p:spTgt spid="1346641"/>
                                        </p:tgtEl>
                                        <p:attrNameLst>
                                          <p:attrName>style.visibility</p:attrName>
                                        </p:attrNameLst>
                                      </p:cBhvr>
                                      <p:to>
                                        <p:strVal val="hidden"/>
                                      </p:to>
                                    </p:set>
                                  </p:childTnLst>
                                </p:cTn>
                              </p:par>
                              <p:par>
                                <p:cTn id="1655" presetID="10" presetClass="exit" presetSubtype="0" fill="hold" grpId="1" nodeType="withEffect">
                                  <p:stCondLst>
                                    <p:cond delay="0"/>
                                  </p:stCondLst>
                                  <p:childTnLst>
                                    <p:animEffect transition="out" filter="fade">
                                      <p:cBhvr>
                                        <p:cTn id="1656" dur="2000"/>
                                        <p:tgtEl>
                                          <p:spTgt spid="1346642"/>
                                        </p:tgtEl>
                                      </p:cBhvr>
                                    </p:animEffect>
                                    <p:set>
                                      <p:cBhvr>
                                        <p:cTn id="1657" dur="1" fill="hold">
                                          <p:stCondLst>
                                            <p:cond delay="1999"/>
                                          </p:stCondLst>
                                        </p:cTn>
                                        <p:tgtEl>
                                          <p:spTgt spid="1346642"/>
                                        </p:tgtEl>
                                        <p:attrNameLst>
                                          <p:attrName>style.visibility</p:attrName>
                                        </p:attrNameLst>
                                      </p:cBhvr>
                                      <p:to>
                                        <p:strVal val="hidden"/>
                                      </p:to>
                                    </p:set>
                                  </p:childTnLst>
                                </p:cTn>
                              </p:par>
                              <p:par>
                                <p:cTn id="1658" presetID="10" presetClass="exit" presetSubtype="0" fill="hold" grpId="1" nodeType="withEffect">
                                  <p:stCondLst>
                                    <p:cond delay="0"/>
                                  </p:stCondLst>
                                  <p:childTnLst>
                                    <p:animEffect transition="out" filter="fade">
                                      <p:cBhvr>
                                        <p:cTn id="1659" dur="2000"/>
                                        <p:tgtEl>
                                          <p:spTgt spid="1346643"/>
                                        </p:tgtEl>
                                      </p:cBhvr>
                                    </p:animEffect>
                                    <p:set>
                                      <p:cBhvr>
                                        <p:cTn id="1660" dur="1" fill="hold">
                                          <p:stCondLst>
                                            <p:cond delay="1999"/>
                                          </p:stCondLst>
                                        </p:cTn>
                                        <p:tgtEl>
                                          <p:spTgt spid="1346643"/>
                                        </p:tgtEl>
                                        <p:attrNameLst>
                                          <p:attrName>style.visibility</p:attrName>
                                        </p:attrNameLst>
                                      </p:cBhvr>
                                      <p:to>
                                        <p:strVal val="hidden"/>
                                      </p:to>
                                    </p:set>
                                  </p:childTnLst>
                                </p:cTn>
                              </p:par>
                              <p:par>
                                <p:cTn id="1661" presetID="10" presetClass="exit" presetSubtype="0" fill="hold" grpId="1" nodeType="withEffect">
                                  <p:stCondLst>
                                    <p:cond delay="0"/>
                                  </p:stCondLst>
                                  <p:childTnLst>
                                    <p:animEffect transition="out" filter="fade">
                                      <p:cBhvr>
                                        <p:cTn id="1662" dur="2000"/>
                                        <p:tgtEl>
                                          <p:spTgt spid="1346644"/>
                                        </p:tgtEl>
                                      </p:cBhvr>
                                    </p:animEffect>
                                    <p:set>
                                      <p:cBhvr>
                                        <p:cTn id="1663" dur="1" fill="hold">
                                          <p:stCondLst>
                                            <p:cond delay="1999"/>
                                          </p:stCondLst>
                                        </p:cTn>
                                        <p:tgtEl>
                                          <p:spTgt spid="1346644"/>
                                        </p:tgtEl>
                                        <p:attrNameLst>
                                          <p:attrName>style.visibility</p:attrName>
                                        </p:attrNameLst>
                                      </p:cBhvr>
                                      <p:to>
                                        <p:strVal val="hidden"/>
                                      </p:to>
                                    </p:set>
                                  </p:childTnLst>
                                </p:cTn>
                              </p:par>
                              <p:par>
                                <p:cTn id="1664" presetID="10" presetClass="exit" presetSubtype="0" fill="hold" grpId="1" nodeType="withEffect">
                                  <p:stCondLst>
                                    <p:cond delay="0"/>
                                  </p:stCondLst>
                                  <p:childTnLst>
                                    <p:animEffect transition="out" filter="fade">
                                      <p:cBhvr>
                                        <p:cTn id="1665" dur="2000"/>
                                        <p:tgtEl>
                                          <p:spTgt spid="1346645"/>
                                        </p:tgtEl>
                                      </p:cBhvr>
                                    </p:animEffect>
                                    <p:set>
                                      <p:cBhvr>
                                        <p:cTn id="1666" dur="1" fill="hold">
                                          <p:stCondLst>
                                            <p:cond delay="1999"/>
                                          </p:stCondLst>
                                        </p:cTn>
                                        <p:tgtEl>
                                          <p:spTgt spid="1346645"/>
                                        </p:tgtEl>
                                        <p:attrNameLst>
                                          <p:attrName>style.visibility</p:attrName>
                                        </p:attrNameLst>
                                      </p:cBhvr>
                                      <p:to>
                                        <p:strVal val="hidden"/>
                                      </p:to>
                                    </p:set>
                                  </p:childTnLst>
                                </p:cTn>
                              </p:par>
                              <p:par>
                                <p:cTn id="1667" presetID="10" presetClass="exit" presetSubtype="0" fill="hold" grpId="1" nodeType="withEffect">
                                  <p:stCondLst>
                                    <p:cond delay="0"/>
                                  </p:stCondLst>
                                  <p:childTnLst>
                                    <p:animEffect transition="out" filter="fade">
                                      <p:cBhvr>
                                        <p:cTn id="1668" dur="2000"/>
                                        <p:tgtEl>
                                          <p:spTgt spid="1346646"/>
                                        </p:tgtEl>
                                      </p:cBhvr>
                                    </p:animEffect>
                                    <p:set>
                                      <p:cBhvr>
                                        <p:cTn id="1669" dur="1" fill="hold">
                                          <p:stCondLst>
                                            <p:cond delay="1999"/>
                                          </p:stCondLst>
                                        </p:cTn>
                                        <p:tgtEl>
                                          <p:spTgt spid="1346646"/>
                                        </p:tgtEl>
                                        <p:attrNameLst>
                                          <p:attrName>style.visibility</p:attrName>
                                        </p:attrNameLst>
                                      </p:cBhvr>
                                      <p:to>
                                        <p:strVal val="hidden"/>
                                      </p:to>
                                    </p:set>
                                  </p:childTnLst>
                                </p:cTn>
                              </p:par>
                              <p:par>
                                <p:cTn id="1670" presetID="10" presetClass="exit" presetSubtype="0" fill="hold" grpId="1" nodeType="withEffect">
                                  <p:stCondLst>
                                    <p:cond delay="0"/>
                                  </p:stCondLst>
                                  <p:childTnLst>
                                    <p:animEffect transition="out" filter="fade">
                                      <p:cBhvr>
                                        <p:cTn id="1671" dur="2000"/>
                                        <p:tgtEl>
                                          <p:spTgt spid="1346647"/>
                                        </p:tgtEl>
                                      </p:cBhvr>
                                    </p:animEffect>
                                    <p:set>
                                      <p:cBhvr>
                                        <p:cTn id="1672" dur="1" fill="hold">
                                          <p:stCondLst>
                                            <p:cond delay="1999"/>
                                          </p:stCondLst>
                                        </p:cTn>
                                        <p:tgtEl>
                                          <p:spTgt spid="1346647"/>
                                        </p:tgtEl>
                                        <p:attrNameLst>
                                          <p:attrName>style.visibility</p:attrName>
                                        </p:attrNameLst>
                                      </p:cBhvr>
                                      <p:to>
                                        <p:strVal val="hidden"/>
                                      </p:to>
                                    </p:set>
                                  </p:childTnLst>
                                </p:cTn>
                              </p:par>
                              <p:par>
                                <p:cTn id="1673" presetID="10" presetClass="exit" presetSubtype="0" fill="hold" grpId="1" nodeType="withEffect">
                                  <p:stCondLst>
                                    <p:cond delay="0"/>
                                  </p:stCondLst>
                                  <p:childTnLst>
                                    <p:animEffect transition="out" filter="fade">
                                      <p:cBhvr>
                                        <p:cTn id="1674" dur="2000"/>
                                        <p:tgtEl>
                                          <p:spTgt spid="1346648"/>
                                        </p:tgtEl>
                                      </p:cBhvr>
                                    </p:animEffect>
                                    <p:set>
                                      <p:cBhvr>
                                        <p:cTn id="1675" dur="1" fill="hold">
                                          <p:stCondLst>
                                            <p:cond delay="1999"/>
                                          </p:stCondLst>
                                        </p:cTn>
                                        <p:tgtEl>
                                          <p:spTgt spid="1346648"/>
                                        </p:tgtEl>
                                        <p:attrNameLst>
                                          <p:attrName>style.visibility</p:attrName>
                                        </p:attrNameLst>
                                      </p:cBhvr>
                                      <p:to>
                                        <p:strVal val="hidden"/>
                                      </p:to>
                                    </p:set>
                                  </p:childTnLst>
                                </p:cTn>
                              </p:par>
                              <p:par>
                                <p:cTn id="1676" presetID="10" presetClass="exit" presetSubtype="0" fill="hold" grpId="1" nodeType="withEffect">
                                  <p:stCondLst>
                                    <p:cond delay="0"/>
                                  </p:stCondLst>
                                  <p:childTnLst>
                                    <p:animEffect transition="out" filter="fade">
                                      <p:cBhvr>
                                        <p:cTn id="1677" dur="2000"/>
                                        <p:tgtEl>
                                          <p:spTgt spid="1346649"/>
                                        </p:tgtEl>
                                      </p:cBhvr>
                                    </p:animEffect>
                                    <p:set>
                                      <p:cBhvr>
                                        <p:cTn id="1678" dur="1" fill="hold">
                                          <p:stCondLst>
                                            <p:cond delay="1999"/>
                                          </p:stCondLst>
                                        </p:cTn>
                                        <p:tgtEl>
                                          <p:spTgt spid="1346649"/>
                                        </p:tgtEl>
                                        <p:attrNameLst>
                                          <p:attrName>style.visibility</p:attrName>
                                        </p:attrNameLst>
                                      </p:cBhvr>
                                      <p:to>
                                        <p:strVal val="hidden"/>
                                      </p:to>
                                    </p:set>
                                  </p:childTnLst>
                                </p:cTn>
                              </p:par>
                              <p:par>
                                <p:cTn id="1679" presetID="10" presetClass="exit" presetSubtype="0" fill="hold" grpId="1" nodeType="withEffect">
                                  <p:stCondLst>
                                    <p:cond delay="0"/>
                                  </p:stCondLst>
                                  <p:childTnLst>
                                    <p:animEffect transition="out" filter="fade">
                                      <p:cBhvr>
                                        <p:cTn id="1680" dur="2000"/>
                                        <p:tgtEl>
                                          <p:spTgt spid="1346650"/>
                                        </p:tgtEl>
                                      </p:cBhvr>
                                    </p:animEffect>
                                    <p:set>
                                      <p:cBhvr>
                                        <p:cTn id="1681" dur="1" fill="hold">
                                          <p:stCondLst>
                                            <p:cond delay="1999"/>
                                          </p:stCondLst>
                                        </p:cTn>
                                        <p:tgtEl>
                                          <p:spTgt spid="1346650"/>
                                        </p:tgtEl>
                                        <p:attrNameLst>
                                          <p:attrName>style.visibility</p:attrName>
                                        </p:attrNameLst>
                                      </p:cBhvr>
                                      <p:to>
                                        <p:strVal val="hidden"/>
                                      </p:to>
                                    </p:set>
                                  </p:childTnLst>
                                </p:cTn>
                              </p:par>
                              <p:par>
                                <p:cTn id="1682" presetID="10" presetClass="exit" presetSubtype="0" fill="hold" grpId="1" nodeType="withEffect">
                                  <p:stCondLst>
                                    <p:cond delay="0"/>
                                  </p:stCondLst>
                                  <p:childTnLst>
                                    <p:animEffect transition="out" filter="fade">
                                      <p:cBhvr>
                                        <p:cTn id="1683" dur="2000"/>
                                        <p:tgtEl>
                                          <p:spTgt spid="1346651"/>
                                        </p:tgtEl>
                                      </p:cBhvr>
                                    </p:animEffect>
                                    <p:set>
                                      <p:cBhvr>
                                        <p:cTn id="1684" dur="1" fill="hold">
                                          <p:stCondLst>
                                            <p:cond delay="1999"/>
                                          </p:stCondLst>
                                        </p:cTn>
                                        <p:tgtEl>
                                          <p:spTgt spid="1346651"/>
                                        </p:tgtEl>
                                        <p:attrNameLst>
                                          <p:attrName>style.visibility</p:attrName>
                                        </p:attrNameLst>
                                      </p:cBhvr>
                                      <p:to>
                                        <p:strVal val="hidden"/>
                                      </p:to>
                                    </p:set>
                                  </p:childTnLst>
                                </p:cTn>
                              </p:par>
                              <p:par>
                                <p:cTn id="1685" presetID="10" presetClass="exit" presetSubtype="0" fill="hold" grpId="1" nodeType="withEffect">
                                  <p:stCondLst>
                                    <p:cond delay="0"/>
                                  </p:stCondLst>
                                  <p:childTnLst>
                                    <p:animEffect transition="out" filter="fade">
                                      <p:cBhvr>
                                        <p:cTn id="1686" dur="2000"/>
                                        <p:tgtEl>
                                          <p:spTgt spid="1346652"/>
                                        </p:tgtEl>
                                      </p:cBhvr>
                                    </p:animEffect>
                                    <p:set>
                                      <p:cBhvr>
                                        <p:cTn id="1687" dur="1" fill="hold">
                                          <p:stCondLst>
                                            <p:cond delay="1999"/>
                                          </p:stCondLst>
                                        </p:cTn>
                                        <p:tgtEl>
                                          <p:spTgt spid="1346652"/>
                                        </p:tgtEl>
                                        <p:attrNameLst>
                                          <p:attrName>style.visibility</p:attrName>
                                        </p:attrNameLst>
                                      </p:cBhvr>
                                      <p:to>
                                        <p:strVal val="hidden"/>
                                      </p:to>
                                    </p:set>
                                  </p:childTnLst>
                                </p:cTn>
                              </p:par>
                              <p:par>
                                <p:cTn id="1688" presetID="10" presetClass="exit" presetSubtype="0" fill="hold" grpId="1" nodeType="withEffect">
                                  <p:stCondLst>
                                    <p:cond delay="0"/>
                                  </p:stCondLst>
                                  <p:childTnLst>
                                    <p:animEffect transition="out" filter="fade">
                                      <p:cBhvr>
                                        <p:cTn id="1689" dur="2000"/>
                                        <p:tgtEl>
                                          <p:spTgt spid="1346653"/>
                                        </p:tgtEl>
                                      </p:cBhvr>
                                    </p:animEffect>
                                    <p:set>
                                      <p:cBhvr>
                                        <p:cTn id="1690" dur="1" fill="hold">
                                          <p:stCondLst>
                                            <p:cond delay="1999"/>
                                          </p:stCondLst>
                                        </p:cTn>
                                        <p:tgtEl>
                                          <p:spTgt spid="1346653"/>
                                        </p:tgtEl>
                                        <p:attrNameLst>
                                          <p:attrName>style.visibility</p:attrName>
                                        </p:attrNameLst>
                                      </p:cBhvr>
                                      <p:to>
                                        <p:strVal val="hidden"/>
                                      </p:to>
                                    </p:set>
                                  </p:childTnLst>
                                </p:cTn>
                              </p:par>
                              <p:par>
                                <p:cTn id="1691" presetID="10" presetClass="exit" presetSubtype="0" fill="hold" grpId="1" nodeType="withEffect">
                                  <p:stCondLst>
                                    <p:cond delay="0"/>
                                  </p:stCondLst>
                                  <p:childTnLst>
                                    <p:animEffect transition="out" filter="fade">
                                      <p:cBhvr>
                                        <p:cTn id="1692" dur="2000"/>
                                        <p:tgtEl>
                                          <p:spTgt spid="1346654"/>
                                        </p:tgtEl>
                                      </p:cBhvr>
                                    </p:animEffect>
                                    <p:set>
                                      <p:cBhvr>
                                        <p:cTn id="1693" dur="1" fill="hold">
                                          <p:stCondLst>
                                            <p:cond delay="1999"/>
                                          </p:stCondLst>
                                        </p:cTn>
                                        <p:tgtEl>
                                          <p:spTgt spid="1346654"/>
                                        </p:tgtEl>
                                        <p:attrNameLst>
                                          <p:attrName>style.visibility</p:attrName>
                                        </p:attrNameLst>
                                      </p:cBhvr>
                                      <p:to>
                                        <p:strVal val="hidden"/>
                                      </p:to>
                                    </p:set>
                                  </p:childTnLst>
                                </p:cTn>
                              </p:par>
                              <p:par>
                                <p:cTn id="1694" presetID="10" presetClass="exit" presetSubtype="0" fill="hold" grpId="1" nodeType="withEffect">
                                  <p:stCondLst>
                                    <p:cond delay="0"/>
                                  </p:stCondLst>
                                  <p:childTnLst>
                                    <p:animEffect transition="out" filter="fade">
                                      <p:cBhvr>
                                        <p:cTn id="1695" dur="2000"/>
                                        <p:tgtEl>
                                          <p:spTgt spid="1346655"/>
                                        </p:tgtEl>
                                      </p:cBhvr>
                                    </p:animEffect>
                                    <p:set>
                                      <p:cBhvr>
                                        <p:cTn id="1696" dur="1" fill="hold">
                                          <p:stCondLst>
                                            <p:cond delay="1999"/>
                                          </p:stCondLst>
                                        </p:cTn>
                                        <p:tgtEl>
                                          <p:spTgt spid="1346655"/>
                                        </p:tgtEl>
                                        <p:attrNameLst>
                                          <p:attrName>style.visibility</p:attrName>
                                        </p:attrNameLst>
                                      </p:cBhvr>
                                      <p:to>
                                        <p:strVal val="hidden"/>
                                      </p:to>
                                    </p:set>
                                  </p:childTnLst>
                                </p:cTn>
                              </p:par>
                              <p:par>
                                <p:cTn id="1697" presetID="10" presetClass="exit" presetSubtype="0" fill="hold" grpId="1" nodeType="withEffect">
                                  <p:stCondLst>
                                    <p:cond delay="0"/>
                                  </p:stCondLst>
                                  <p:childTnLst>
                                    <p:animEffect transition="out" filter="fade">
                                      <p:cBhvr>
                                        <p:cTn id="1698" dur="2000"/>
                                        <p:tgtEl>
                                          <p:spTgt spid="1346656"/>
                                        </p:tgtEl>
                                      </p:cBhvr>
                                    </p:animEffect>
                                    <p:set>
                                      <p:cBhvr>
                                        <p:cTn id="1699" dur="1" fill="hold">
                                          <p:stCondLst>
                                            <p:cond delay="1999"/>
                                          </p:stCondLst>
                                        </p:cTn>
                                        <p:tgtEl>
                                          <p:spTgt spid="1346656"/>
                                        </p:tgtEl>
                                        <p:attrNameLst>
                                          <p:attrName>style.visibility</p:attrName>
                                        </p:attrNameLst>
                                      </p:cBhvr>
                                      <p:to>
                                        <p:strVal val="hidden"/>
                                      </p:to>
                                    </p:set>
                                  </p:childTnLst>
                                </p:cTn>
                              </p:par>
                              <p:par>
                                <p:cTn id="1700" presetID="10" presetClass="exit" presetSubtype="0" fill="hold" grpId="1" nodeType="withEffect">
                                  <p:stCondLst>
                                    <p:cond delay="0"/>
                                  </p:stCondLst>
                                  <p:childTnLst>
                                    <p:animEffect transition="out" filter="fade">
                                      <p:cBhvr>
                                        <p:cTn id="1701" dur="2000"/>
                                        <p:tgtEl>
                                          <p:spTgt spid="1346657"/>
                                        </p:tgtEl>
                                      </p:cBhvr>
                                    </p:animEffect>
                                    <p:set>
                                      <p:cBhvr>
                                        <p:cTn id="1702" dur="1" fill="hold">
                                          <p:stCondLst>
                                            <p:cond delay="1999"/>
                                          </p:stCondLst>
                                        </p:cTn>
                                        <p:tgtEl>
                                          <p:spTgt spid="1346657"/>
                                        </p:tgtEl>
                                        <p:attrNameLst>
                                          <p:attrName>style.visibility</p:attrName>
                                        </p:attrNameLst>
                                      </p:cBhvr>
                                      <p:to>
                                        <p:strVal val="hidden"/>
                                      </p:to>
                                    </p:set>
                                  </p:childTnLst>
                                </p:cTn>
                              </p:par>
                              <p:par>
                                <p:cTn id="1703" presetID="10" presetClass="exit" presetSubtype="0" fill="hold" grpId="1" nodeType="withEffect">
                                  <p:stCondLst>
                                    <p:cond delay="0"/>
                                  </p:stCondLst>
                                  <p:childTnLst>
                                    <p:animEffect transition="out" filter="fade">
                                      <p:cBhvr>
                                        <p:cTn id="1704" dur="2000"/>
                                        <p:tgtEl>
                                          <p:spTgt spid="1346659"/>
                                        </p:tgtEl>
                                      </p:cBhvr>
                                    </p:animEffect>
                                    <p:set>
                                      <p:cBhvr>
                                        <p:cTn id="1705" dur="1" fill="hold">
                                          <p:stCondLst>
                                            <p:cond delay="1999"/>
                                          </p:stCondLst>
                                        </p:cTn>
                                        <p:tgtEl>
                                          <p:spTgt spid="1346659"/>
                                        </p:tgtEl>
                                        <p:attrNameLst>
                                          <p:attrName>style.visibility</p:attrName>
                                        </p:attrNameLst>
                                      </p:cBhvr>
                                      <p:to>
                                        <p:strVal val="hidden"/>
                                      </p:to>
                                    </p:set>
                                  </p:childTnLst>
                                </p:cTn>
                              </p:par>
                              <p:par>
                                <p:cTn id="1706" presetID="10" presetClass="exit" presetSubtype="0" fill="hold" grpId="1" nodeType="withEffect">
                                  <p:stCondLst>
                                    <p:cond delay="0"/>
                                  </p:stCondLst>
                                  <p:childTnLst>
                                    <p:animEffect transition="out" filter="fade">
                                      <p:cBhvr>
                                        <p:cTn id="1707" dur="2000"/>
                                        <p:tgtEl>
                                          <p:spTgt spid="1346660"/>
                                        </p:tgtEl>
                                      </p:cBhvr>
                                    </p:animEffect>
                                    <p:set>
                                      <p:cBhvr>
                                        <p:cTn id="1708" dur="1" fill="hold">
                                          <p:stCondLst>
                                            <p:cond delay="1999"/>
                                          </p:stCondLst>
                                        </p:cTn>
                                        <p:tgtEl>
                                          <p:spTgt spid="1346660"/>
                                        </p:tgtEl>
                                        <p:attrNameLst>
                                          <p:attrName>style.visibility</p:attrName>
                                        </p:attrNameLst>
                                      </p:cBhvr>
                                      <p:to>
                                        <p:strVal val="hidden"/>
                                      </p:to>
                                    </p:set>
                                  </p:childTnLst>
                                </p:cTn>
                              </p:par>
                              <p:par>
                                <p:cTn id="1709" presetID="10" presetClass="exit" presetSubtype="0" fill="hold" grpId="1" nodeType="withEffect">
                                  <p:stCondLst>
                                    <p:cond delay="0"/>
                                  </p:stCondLst>
                                  <p:childTnLst>
                                    <p:animEffect transition="out" filter="fade">
                                      <p:cBhvr>
                                        <p:cTn id="1710" dur="2000"/>
                                        <p:tgtEl>
                                          <p:spTgt spid="1346661"/>
                                        </p:tgtEl>
                                      </p:cBhvr>
                                    </p:animEffect>
                                    <p:set>
                                      <p:cBhvr>
                                        <p:cTn id="1711" dur="1" fill="hold">
                                          <p:stCondLst>
                                            <p:cond delay="1999"/>
                                          </p:stCondLst>
                                        </p:cTn>
                                        <p:tgtEl>
                                          <p:spTgt spid="1346661"/>
                                        </p:tgtEl>
                                        <p:attrNameLst>
                                          <p:attrName>style.visibility</p:attrName>
                                        </p:attrNameLst>
                                      </p:cBhvr>
                                      <p:to>
                                        <p:strVal val="hidden"/>
                                      </p:to>
                                    </p:set>
                                  </p:childTnLst>
                                </p:cTn>
                              </p:par>
                              <p:par>
                                <p:cTn id="1712" presetID="10" presetClass="exit" presetSubtype="0" fill="hold" grpId="1" nodeType="withEffect">
                                  <p:stCondLst>
                                    <p:cond delay="0"/>
                                  </p:stCondLst>
                                  <p:childTnLst>
                                    <p:animEffect transition="out" filter="fade">
                                      <p:cBhvr>
                                        <p:cTn id="1713" dur="2000"/>
                                        <p:tgtEl>
                                          <p:spTgt spid="1346662"/>
                                        </p:tgtEl>
                                      </p:cBhvr>
                                    </p:animEffect>
                                    <p:set>
                                      <p:cBhvr>
                                        <p:cTn id="1714" dur="1" fill="hold">
                                          <p:stCondLst>
                                            <p:cond delay="1999"/>
                                          </p:stCondLst>
                                        </p:cTn>
                                        <p:tgtEl>
                                          <p:spTgt spid="1346662"/>
                                        </p:tgtEl>
                                        <p:attrNameLst>
                                          <p:attrName>style.visibility</p:attrName>
                                        </p:attrNameLst>
                                      </p:cBhvr>
                                      <p:to>
                                        <p:strVal val="hidden"/>
                                      </p:to>
                                    </p:set>
                                  </p:childTnLst>
                                </p:cTn>
                              </p:par>
                              <p:par>
                                <p:cTn id="1715" presetID="10" presetClass="exit" presetSubtype="0" fill="hold" grpId="1" nodeType="withEffect">
                                  <p:stCondLst>
                                    <p:cond delay="0"/>
                                  </p:stCondLst>
                                  <p:childTnLst>
                                    <p:animEffect transition="out" filter="fade">
                                      <p:cBhvr>
                                        <p:cTn id="1716" dur="2000"/>
                                        <p:tgtEl>
                                          <p:spTgt spid="1346663"/>
                                        </p:tgtEl>
                                      </p:cBhvr>
                                    </p:animEffect>
                                    <p:set>
                                      <p:cBhvr>
                                        <p:cTn id="1717" dur="1" fill="hold">
                                          <p:stCondLst>
                                            <p:cond delay="1999"/>
                                          </p:stCondLst>
                                        </p:cTn>
                                        <p:tgtEl>
                                          <p:spTgt spid="1346663"/>
                                        </p:tgtEl>
                                        <p:attrNameLst>
                                          <p:attrName>style.visibility</p:attrName>
                                        </p:attrNameLst>
                                      </p:cBhvr>
                                      <p:to>
                                        <p:strVal val="hidden"/>
                                      </p:to>
                                    </p:set>
                                  </p:childTnLst>
                                </p:cTn>
                              </p:par>
                              <p:par>
                                <p:cTn id="1718" presetID="10" presetClass="exit" presetSubtype="0" fill="hold" grpId="1" nodeType="withEffect">
                                  <p:stCondLst>
                                    <p:cond delay="0"/>
                                  </p:stCondLst>
                                  <p:childTnLst>
                                    <p:animEffect transition="out" filter="fade">
                                      <p:cBhvr>
                                        <p:cTn id="1719" dur="2000"/>
                                        <p:tgtEl>
                                          <p:spTgt spid="1346664"/>
                                        </p:tgtEl>
                                      </p:cBhvr>
                                    </p:animEffect>
                                    <p:set>
                                      <p:cBhvr>
                                        <p:cTn id="1720" dur="1" fill="hold">
                                          <p:stCondLst>
                                            <p:cond delay="1999"/>
                                          </p:stCondLst>
                                        </p:cTn>
                                        <p:tgtEl>
                                          <p:spTgt spid="1346664"/>
                                        </p:tgtEl>
                                        <p:attrNameLst>
                                          <p:attrName>style.visibility</p:attrName>
                                        </p:attrNameLst>
                                      </p:cBhvr>
                                      <p:to>
                                        <p:strVal val="hidden"/>
                                      </p:to>
                                    </p:set>
                                  </p:childTnLst>
                                </p:cTn>
                              </p:par>
                              <p:par>
                                <p:cTn id="1721" presetID="10" presetClass="exit" presetSubtype="0" fill="hold" grpId="1" nodeType="withEffect">
                                  <p:stCondLst>
                                    <p:cond delay="0"/>
                                  </p:stCondLst>
                                  <p:childTnLst>
                                    <p:animEffect transition="out" filter="fade">
                                      <p:cBhvr>
                                        <p:cTn id="1722" dur="2000"/>
                                        <p:tgtEl>
                                          <p:spTgt spid="1346665"/>
                                        </p:tgtEl>
                                      </p:cBhvr>
                                    </p:animEffect>
                                    <p:set>
                                      <p:cBhvr>
                                        <p:cTn id="1723" dur="1" fill="hold">
                                          <p:stCondLst>
                                            <p:cond delay="1999"/>
                                          </p:stCondLst>
                                        </p:cTn>
                                        <p:tgtEl>
                                          <p:spTgt spid="1346665"/>
                                        </p:tgtEl>
                                        <p:attrNameLst>
                                          <p:attrName>style.visibility</p:attrName>
                                        </p:attrNameLst>
                                      </p:cBhvr>
                                      <p:to>
                                        <p:strVal val="hidden"/>
                                      </p:to>
                                    </p:set>
                                  </p:childTnLst>
                                </p:cTn>
                              </p:par>
                              <p:par>
                                <p:cTn id="1724" presetID="10" presetClass="exit" presetSubtype="0" fill="hold" grpId="1" nodeType="withEffect">
                                  <p:stCondLst>
                                    <p:cond delay="0"/>
                                  </p:stCondLst>
                                  <p:childTnLst>
                                    <p:animEffect transition="out" filter="fade">
                                      <p:cBhvr>
                                        <p:cTn id="1725" dur="2000"/>
                                        <p:tgtEl>
                                          <p:spTgt spid="1346666"/>
                                        </p:tgtEl>
                                      </p:cBhvr>
                                    </p:animEffect>
                                    <p:set>
                                      <p:cBhvr>
                                        <p:cTn id="1726" dur="1" fill="hold">
                                          <p:stCondLst>
                                            <p:cond delay="1999"/>
                                          </p:stCondLst>
                                        </p:cTn>
                                        <p:tgtEl>
                                          <p:spTgt spid="1346666"/>
                                        </p:tgtEl>
                                        <p:attrNameLst>
                                          <p:attrName>style.visibility</p:attrName>
                                        </p:attrNameLst>
                                      </p:cBhvr>
                                      <p:to>
                                        <p:strVal val="hidden"/>
                                      </p:to>
                                    </p:set>
                                  </p:childTnLst>
                                </p:cTn>
                              </p:par>
                              <p:par>
                                <p:cTn id="1727" presetID="10" presetClass="exit" presetSubtype="0" fill="hold" grpId="1" nodeType="withEffect">
                                  <p:stCondLst>
                                    <p:cond delay="0"/>
                                  </p:stCondLst>
                                  <p:childTnLst>
                                    <p:animEffect transition="out" filter="fade">
                                      <p:cBhvr>
                                        <p:cTn id="1728" dur="2000"/>
                                        <p:tgtEl>
                                          <p:spTgt spid="1346667"/>
                                        </p:tgtEl>
                                      </p:cBhvr>
                                    </p:animEffect>
                                    <p:set>
                                      <p:cBhvr>
                                        <p:cTn id="1729" dur="1" fill="hold">
                                          <p:stCondLst>
                                            <p:cond delay="1999"/>
                                          </p:stCondLst>
                                        </p:cTn>
                                        <p:tgtEl>
                                          <p:spTgt spid="1346667"/>
                                        </p:tgtEl>
                                        <p:attrNameLst>
                                          <p:attrName>style.visibility</p:attrName>
                                        </p:attrNameLst>
                                      </p:cBhvr>
                                      <p:to>
                                        <p:strVal val="hidden"/>
                                      </p:to>
                                    </p:set>
                                  </p:childTnLst>
                                </p:cTn>
                              </p:par>
                            </p:childTnLst>
                          </p:cTn>
                        </p:par>
                        <p:par>
                          <p:cTn id="1730" fill="hold">
                            <p:stCondLst>
                              <p:cond delay="7000"/>
                            </p:stCondLst>
                            <p:childTnLst>
                              <p:par>
                                <p:cTn id="1731" presetID="22" presetClass="entr" presetSubtype="8" fill="hold" nodeType="afterEffect">
                                  <p:stCondLst>
                                    <p:cond delay="0"/>
                                  </p:stCondLst>
                                  <p:childTnLst>
                                    <p:set>
                                      <p:cBhvr>
                                        <p:cTn id="1732" dur="1" fill="hold">
                                          <p:stCondLst>
                                            <p:cond delay="0"/>
                                          </p:stCondLst>
                                        </p:cTn>
                                        <p:tgtEl>
                                          <p:spTgt spid="3"/>
                                        </p:tgtEl>
                                        <p:attrNameLst>
                                          <p:attrName>style.visibility</p:attrName>
                                        </p:attrNameLst>
                                      </p:cBhvr>
                                      <p:to>
                                        <p:strVal val="visible"/>
                                      </p:to>
                                    </p:set>
                                    <p:animEffect transition="in" filter="wipe(left)">
                                      <p:cBhvr>
                                        <p:cTn id="1733" dur="2500"/>
                                        <p:tgtEl>
                                          <p:spTgt spid="3"/>
                                        </p:tgtEl>
                                      </p:cBhvr>
                                    </p:animEffect>
                                  </p:childTnLst>
                                </p:cTn>
                              </p:par>
                              <p:par>
                                <p:cTn id="1734" presetID="26" presetClass="entr" presetSubtype="0" fill="hold" grpId="0" nodeType="withEffect">
                                  <p:stCondLst>
                                    <p:cond delay="0"/>
                                  </p:stCondLst>
                                  <p:iterate type="lt">
                                    <p:tmPct val="0"/>
                                  </p:iterate>
                                  <p:childTnLst>
                                    <p:set>
                                      <p:cBhvr>
                                        <p:cTn id="1735" dur="1" fill="hold">
                                          <p:stCondLst>
                                            <p:cond delay="0"/>
                                          </p:stCondLst>
                                        </p:cTn>
                                        <p:tgtEl>
                                          <p:spTgt spid="1346668"/>
                                        </p:tgtEl>
                                        <p:attrNameLst>
                                          <p:attrName>style.visibility</p:attrName>
                                        </p:attrNameLst>
                                      </p:cBhvr>
                                      <p:to>
                                        <p:strVal val="visible"/>
                                      </p:to>
                                    </p:set>
                                    <p:animEffect transition="in" filter="wipe(down)">
                                      <p:cBhvr>
                                        <p:cTn id="1736" dur="725">
                                          <p:stCondLst>
                                            <p:cond delay="0"/>
                                          </p:stCondLst>
                                        </p:cTn>
                                        <p:tgtEl>
                                          <p:spTgt spid="1346668"/>
                                        </p:tgtEl>
                                      </p:cBhvr>
                                    </p:animEffect>
                                    <p:anim calcmode="lin" valueType="num">
                                      <p:cBhvr>
                                        <p:cTn id="1737" dur="2278" tmFilter="0,0; 0.14,0.36; 0.43,0.73; 0.71,0.91; 1.0,1.0">
                                          <p:stCondLst>
                                            <p:cond delay="0"/>
                                          </p:stCondLst>
                                        </p:cTn>
                                        <p:tgtEl>
                                          <p:spTgt spid="1346668"/>
                                        </p:tgtEl>
                                        <p:attrNameLst>
                                          <p:attrName>ppt_x</p:attrName>
                                        </p:attrNameLst>
                                      </p:cBhvr>
                                      <p:tavLst>
                                        <p:tav tm="0">
                                          <p:val>
                                            <p:strVal val="#ppt_x-0.25"/>
                                          </p:val>
                                        </p:tav>
                                        <p:tav tm="100000">
                                          <p:val>
                                            <p:strVal val="#ppt_x"/>
                                          </p:val>
                                        </p:tav>
                                      </p:tavLst>
                                    </p:anim>
                                    <p:anim calcmode="lin" valueType="num">
                                      <p:cBhvr>
                                        <p:cTn id="1738" dur="830" tmFilter="0.0,0.0; 0.25,0.07; 0.50,0.2; 0.75,0.467; 1.0,1.0">
                                          <p:stCondLst>
                                            <p:cond delay="0"/>
                                          </p:stCondLst>
                                        </p:cTn>
                                        <p:tgtEl>
                                          <p:spTgt spid="1346668"/>
                                        </p:tgtEl>
                                        <p:attrNameLst>
                                          <p:attrName>ppt_y</p:attrName>
                                        </p:attrNameLst>
                                      </p:cBhvr>
                                      <p:tavLst>
                                        <p:tav tm="0" fmla="#ppt_y-sin(pi*$)/3">
                                          <p:val>
                                            <p:fltVal val="0.5"/>
                                          </p:val>
                                        </p:tav>
                                        <p:tav tm="100000">
                                          <p:val>
                                            <p:fltVal val="1"/>
                                          </p:val>
                                        </p:tav>
                                      </p:tavLst>
                                    </p:anim>
                                    <p:anim calcmode="lin" valueType="num">
                                      <p:cBhvr>
                                        <p:cTn id="1739" dur="830" tmFilter="0, 0; 0.125,0.2665; 0.25,0.4; 0.375,0.465; 0.5,0.5;  0.625,0.535; 0.75,0.6; 0.875,0.7335; 1,1">
                                          <p:stCondLst>
                                            <p:cond delay="830"/>
                                          </p:stCondLst>
                                        </p:cTn>
                                        <p:tgtEl>
                                          <p:spTgt spid="1346668"/>
                                        </p:tgtEl>
                                        <p:attrNameLst>
                                          <p:attrName>ppt_y</p:attrName>
                                        </p:attrNameLst>
                                      </p:cBhvr>
                                      <p:tavLst>
                                        <p:tav tm="0" fmla="#ppt_y-sin(pi*$)/9">
                                          <p:val>
                                            <p:fltVal val="0"/>
                                          </p:val>
                                        </p:tav>
                                        <p:tav tm="100000">
                                          <p:val>
                                            <p:fltVal val="1"/>
                                          </p:val>
                                        </p:tav>
                                      </p:tavLst>
                                    </p:anim>
                                    <p:anim calcmode="lin" valueType="num">
                                      <p:cBhvr>
                                        <p:cTn id="1740" dur="415" tmFilter="0, 0; 0.125,0.2665; 0.25,0.4; 0.375,0.465; 0.5,0.5;  0.625,0.535; 0.75,0.6; 0.875,0.7335; 1,1">
                                          <p:stCondLst>
                                            <p:cond delay="1655"/>
                                          </p:stCondLst>
                                        </p:cTn>
                                        <p:tgtEl>
                                          <p:spTgt spid="1346668"/>
                                        </p:tgtEl>
                                        <p:attrNameLst>
                                          <p:attrName>ppt_y</p:attrName>
                                        </p:attrNameLst>
                                      </p:cBhvr>
                                      <p:tavLst>
                                        <p:tav tm="0" fmla="#ppt_y-sin(pi*$)/27">
                                          <p:val>
                                            <p:fltVal val="0"/>
                                          </p:val>
                                        </p:tav>
                                        <p:tav tm="100000">
                                          <p:val>
                                            <p:fltVal val="1"/>
                                          </p:val>
                                        </p:tav>
                                      </p:tavLst>
                                    </p:anim>
                                    <p:anim calcmode="lin" valueType="num">
                                      <p:cBhvr>
                                        <p:cTn id="1741" dur="205" tmFilter="0, 0; 0.125,0.2665; 0.25,0.4; 0.375,0.465; 0.5,0.5;  0.625,0.535; 0.75,0.6; 0.875,0.7335; 1,1">
                                          <p:stCondLst>
                                            <p:cond delay="2070"/>
                                          </p:stCondLst>
                                        </p:cTn>
                                        <p:tgtEl>
                                          <p:spTgt spid="1346668"/>
                                        </p:tgtEl>
                                        <p:attrNameLst>
                                          <p:attrName>ppt_y</p:attrName>
                                        </p:attrNameLst>
                                      </p:cBhvr>
                                      <p:tavLst>
                                        <p:tav tm="0" fmla="#ppt_y-sin(pi*$)/81">
                                          <p:val>
                                            <p:fltVal val="0"/>
                                          </p:val>
                                        </p:tav>
                                        <p:tav tm="100000">
                                          <p:val>
                                            <p:fltVal val="1"/>
                                          </p:val>
                                        </p:tav>
                                      </p:tavLst>
                                    </p:anim>
                                    <p:animScale>
                                      <p:cBhvr>
                                        <p:cTn id="1742" dur="32">
                                          <p:stCondLst>
                                            <p:cond delay="813"/>
                                          </p:stCondLst>
                                        </p:cTn>
                                        <p:tgtEl>
                                          <p:spTgt spid="1346668"/>
                                        </p:tgtEl>
                                      </p:cBhvr>
                                      <p:to x="100000" y="60000"/>
                                    </p:animScale>
                                    <p:animScale>
                                      <p:cBhvr>
                                        <p:cTn id="1743" dur="207" decel="50000">
                                          <p:stCondLst>
                                            <p:cond delay="845"/>
                                          </p:stCondLst>
                                        </p:cTn>
                                        <p:tgtEl>
                                          <p:spTgt spid="1346668"/>
                                        </p:tgtEl>
                                      </p:cBhvr>
                                      <p:to x="100000" y="100000"/>
                                    </p:animScale>
                                    <p:animScale>
                                      <p:cBhvr>
                                        <p:cTn id="1744" dur="32">
                                          <p:stCondLst>
                                            <p:cond delay="1640"/>
                                          </p:stCondLst>
                                        </p:cTn>
                                        <p:tgtEl>
                                          <p:spTgt spid="1346668"/>
                                        </p:tgtEl>
                                      </p:cBhvr>
                                      <p:to x="100000" y="80000"/>
                                    </p:animScale>
                                    <p:animScale>
                                      <p:cBhvr>
                                        <p:cTn id="1745" dur="207" decel="50000">
                                          <p:stCondLst>
                                            <p:cond delay="1673"/>
                                          </p:stCondLst>
                                        </p:cTn>
                                        <p:tgtEl>
                                          <p:spTgt spid="1346668"/>
                                        </p:tgtEl>
                                      </p:cBhvr>
                                      <p:to x="100000" y="100000"/>
                                    </p:animScale>
                                    <p:animScale>
                                      <p:cBhvr>
                                        <p:cTn id="1746" dur="32">
                                          <p:stCondLst>
                                            <p:cond delay="2053"/>
                                          </p:stCondLst>
                                        </p:cTn>
                                        <p:tgtEl>
                                          <p:spTgt spid="1346668"/>
                                        </p:tgtEl>
                                      </p:cBhvr>
                                      <p:to x="100000" y="90000"/>
                                    </p:animScale>
                                    <p:animScale>
                                      <p:cBhvr>
                                        <p:cTn id="1747" dur="207" decel="50000">
                                          <p:stCondLst>
                                            <p:cond delay="2085"/>
                                          </p:stCondLst>
                                        </p:cTn>
                                        <p:tgtEl>
                                          <p:spTgt spid="1346668"/>
                                        </p:tgtEl>
                                      </p:cBhvr>
                                      <p:to x="100000" y="100000"/>
                                    </p:animScale>
                                    <p:animScale>
                                      <p:cBhvr>
                                        <p:cTn id="1748" dur="32">
                                          <p:stCondLst>
                                            <p:cond delay="2260"/>
                                          </p:stCondLst>
                                        </p:cTn>
                                        <p:tgtEl>
                                          <p:spTgt spid="1346668"/>
                                        </p:tgtEl>
                                      </p:cBhvr>
                                      <p:to x="100000" y="95000"/>
                                    </p:animScale>
                                    <p:animScale>
                                      <p:cBhvr>
                                        <p:cTn id="1749" dur="207" decel="50000">
                                          <p:stCondLst>
                                            <p:cond delay="2293"/>
                                          </p:stCondLst>
                                        </p:cTn>
                                        <p:tgtEl>
                                          <p:spTgt spid="1346668"/>
                                        </p:tgtEl>
                                      </p:cBhvr>
                                      <p:to x="100000" y="100000"/>
                                    </p:animScale>
                                  </p:childTnLst>
                                </p:cTn>
                              </p:par>
                              <p:par>
                                <p:cTn id="1750" presetID="26" presetClass="entr" presetSubtype="0" fill="hold" grpId="0" nodeType="withEffect">
                                  <p:stCondLst>
                                    <p:cond delay="0"/>
                                  </p:stCondLst>
                                  <p:iterate type="lt">
                                    <p:tmPct val="0"/>
                                  </p:iterate>
                                  <p:childTnLst>
                                    <p:set>
                                      <p:cBhvr>
                                        <p:cTn id="1751" dur="1" fill="hold">
                                          <p:stCondLst>
                                            <p:cond delay="0"/>
                                          </p:stCondLst>
                                        </p:cTn>
                                        <p:tgtEl>
                                          <p:spTgt spid="1346669"/>
                                        </p:tgtEl>
                                        <p:attrNameLst>
                                          <p:attrName>style.visibility</p:attrName>
                                        </p:attrNameLst>
                                      </p:cBhvr>
                                      <p:to>
                                        <p:strVal val="visible"/>
                                      </p:to>
                                    </p:set>
                                    <p:animEffect transition="in" filter="wipe(down)">
                                      <p:cBhvr>
                                        <p:cTn id="1752" dur="725">
                                          <p:stCondLst>
                                            <p:cond delay="0"/>
                                          </p:stCondLst>
                                        </p:cTn>
                                        <p:tgtEl>
                                          <p:spTgt spid="1346669"/>
                                        </p:tgtEl>
                                      </p:cBhvr>
                                    </p:animEffect>
                                    <p:anim calcmode="lin" valueType="num">
                                      <p:cBhvr>
                                        <p:cTn id="1753" dur="2278" tmFilter="0,0; 0.14,0.36; 0.43,0.73; 0.71,0.91; 1.0,1.0">
                                          <p:stCondLst>
                                            <p:cond delay="0"/>
                                          </p:stCondLst>
                                        </p:cTn>
                                        <p:tgtEl>
                                          <p:spTgt spid="1346669"/>
                                        </p:tgtEl>
                                        <p:attrNameLst>
                                          <p:attrName>ppt_x</p:attrName>
                                        </p:attrNameLst>
                                      </p:cBhvr>
                                      <p:tavLst>
                                        <p:tav tm="0">
                                          <p:val>
                                            <p:strVal val="#ppt_x-0.25"/>
                                          </p:val>
                                        </p:tav>
                                        <p:tav tm="100000">
                                          <p:val>
                                            <p:strVal val="#ppt_x"/>
                                          </p:val>
                                        </p:tav>
                                      </p:tavLst>
                                    </p:anim>
                                    <p:anim calcmode="lin" valueType="num">
                                      <p:cBhvr>
                                        <p:cTn id="1754" dur="830" tmFilter="0.0,0.0; 0.25,0.07; 0.50,0.2; 0.75,0.467; 1.0,1.0">
                                          <p:stCondLst>
                                            <p:cond delay="0"/>
                                          </p:stCondLst>
                                        </p:cTn>
                                        <p:tgtEl>
                                          <p:spTgt spid="1346669"/>
                                        </p:tgtEl>
                                        <p:attrNameLst>
                                          <p:attrName>ppt_y</p:attrName>
                                        </p:attrNameLst>
                                      </p:cBhvr>
                                      <p:tavLst>
                                        <p:tav tm="0" fmla="#ppt_y-sin(pi*$)/3">
                                          <p:val>
                                            <p:fltVal val="0.5"/>
                                          </p:val>
                                        </p:tav>
                                        <p:tav tm="100000">
                                          <p:val>
                                            <p:fltVal val="1"/>
                                          </p:val>
                                        </p:tav>
                                      </p:tavLst>
                                    </p:anim>
                                    <p:anim calcmode="lin" valueType="num">
                                      <p:cBhvr>
                                        <p:cTn id="1755" dur="830" tmFilter="0, 0; 0.125,0.2665; 0.25,0.4; 0.375,0.465; 0.5,0.5;  0.625,0.535; 0.75,0.6; 0.875,0.7335; 1,1">
                                          <p:stCondLst>
                                            <p:cond delay="830"/>
                                          </p:stCondLst>
                                        </p:cTn>
                                        <p:tgtEl>
                                          <p:spTgt spid="1346669"/>
                                        </p:tgtEl>
                                        <p:attrNameLst>
                                          <p:attrName>ppt_y</p:attrName>
                                        </p:attrNameLst>
                                      </p:cBhvr>
                                      <p:tavLst>
                                        <p:tav tm="0" fmla="#ppt_y-sin(pi*$)/9">
                                          <p:val>
                                            <p:fltVal val="0"/>
                                          </p:val>
                                        </p:tav>
                                        <p:tav tm="100000">
                                          <p:val>
                                            <p:fltVal val="1"/>
                                          </p:val>
                                        </p:tav>
                                      </p:tavLst>
                                    </p:anim>
                                    <p:anim calcmode="lin" valueType="num">
                                      <p:cBhvr>
                                        <p:cTn id="1756" dur="415" tmFilter="0, 0; 0.125,0.2665; 0.25,0.4; 0.375,0.465; 0.5,0.5;  0.625,0.535; 0.75,0.6; 0.875,0.7335; 1,1">
                                          <p:stCondLst>
                                            <p:cond delay="1655"/>
                                          </p:stCondLst>
                                        </p:cTn>
                                        <p:tgtEl>
                                          <p:spTgt spid="1346669"/>
                                        </p:tgtEl>
                                        <p:attrNameLst>
                                          <p:attrName>ppt_y</p:attrName>
                                        </p:attrNameLst>
                                      </p:cBhvr>
                                      <p:tavLst>
                                        <p:tav tm="0" fmla="#ppt_y-sin(pi*$)/27">
                                          <p:val>
                                            <p:fltVal val="0"/>
                                          </p:val>
                                        </p:tav>
                                        <p:tav tm="100000">
                                          <p:val>
                                            <p:fltVal val="1"/>
                                          </p:val>
                                        </p:tav>
                                      </p:tavLst>
                                    </p:anim>
                                    <p:anim calcmode="lin" valueType="num">
                                      <p:cBhvr>
                                        <p:cTn id="1757" dur="205" tmFilter="0, 0; 0.125,0.2665; 0.25,0.4; 0.375,0.465; 0.5,0.5;  0.625,0.535; 0.75,0.6; 0.875,0.7335; 1,1">
                                          <p:stCondLst>
                                            <p:cond delay="2070"/>
                                          </p:stCondLst>
                                        </p:cTn>
                                        <p:tgtEl>
                                          <p:spTgt spid="1346669"/>
                                        </p:tgtEl>
                                        <p:attrNameLst>
                                          <p:attrName>ppt_y</p:attrName>
                                        </p:attrNameLst>
                                      </p:cBhvr>
                                      <p:tavLst>
                                        <p:tav tm="0" fmla="#ppt_y-sin(pi*$)/81">
                                          <p:val>
                                            <p:fltVal val="0"/>
                                          </p:val>
                                        </p:tav>
                                        <p:tav tm="100000">
                                          <p:val>
                                            <p:fltVal val="1"/>
                                          </p:val>
                                        </p:tav>
                                      </p:tavLst>
                                    </p:anim>
                                    <p:animScale>
                                      <p:cBhvr>
                                        <p:cTn id="1758" dur="32">
                                          <p:stCondLst>
                                            <p:cond delay="813"/>
                                          </p:stCondLst>
                                        </p:cTn>
                                        <p:tgtEl>
                                          <p:spTgt spid="1346669"/>
                                        </p:tgtEl>
                                      </p:cBhvr>
                                      <p:to x="100000" y="60000"/>
                                    </p:animScale>
                                    <p:animScale>
                                      <p:cBhvr>
                                        <p:cTn id="1759" dur="207" decel="50000">
                                          <p:stCondLst>
                                            <p:cond delay="845"/>
                                          </p:stCondLst>
                                        </p:cTn>
                                        <p:tgtEl>
                                          <p:spTgt spid="1346669"/>
                                        </p:tgtEl>
                                      </p:cBhvr>
                                      <p:to x="100000" y="100000"/>
                                    </p:animScale>
                                    <p:animScale>
                                      <p:cBhvr>
                                        <p:cTn id="1760" dur="32">
                                          <p:stCondLst>
                                            <p:cond delay="1640"/>
                                          </p:stCondLst>
                                        </p:cTn>
                                        <p:tgtEl>
                                          <p:spTgt spid="1346669"/>
                                        </p:tgtEl>
                                      </p:cBhvr>
                                      <p:to x="100000" y="80000"/>
                                    </p:animScale>
                                    <p:animScale>
                                      <p:cBhvr>
                                        <p:cTn id="1761" dur="207" decel="50000">
                                          <p:stCondLst>
                                            <p:cond delay="1673"/>
                                          </p:stCondLst>
                                        </p:cTn>
                                        <p:tgtEl>
                                          <p:spTgt spid="1346669"/>
                                        </p:tgtEl>
                                      </p:cBhvr>
                                      <p:to x="100000" y="100000"/>
                                    </p:animScale>
                                    <p:animScale>
                                      <p:cBhvr>
                                        <p:cTn id="1762" dur="32">
                                          <p:stCondLst>
                                            <p:cond delay="2053"/>
                                          </p:stCondLst>
                                        </p:cTn>
                                        <p:tgtEl>
                                          <p:spTgt spid="1346669"/>
                                        </p:tgtEl>
                                      </p:cBhvr>
                                      <p:to x="100000" y="90000"/>
                                    </p:animScale>
                                    <p:animScale>
                                      <p:cBhvr>
                                        <p:cTn id="1763" dur="207" decel="50000">
                                          <p:stCondLst>
                                            <p:cond delay="2085"/>
                                          </p:stCondLst>
                                        </p:cTn>
                                        <p:tgtEl>
                                          <p:spTgt spid="1346669"/>
                                        </p:tgtEl>
                                      </p:cBhvr>
                                      <p:to x="100000" y="100000"/>
                                    </p:animScale>
                                    <p:animScale>
                                      <p:cBhvr>
                                        <p:cTn id="1764" dur="32">
                                          <p:stCondLst>
                                            <p:cond delay="2260"/>
                                          </p:stCondLst>
                                        </p:cTn>
                                        <p:tgtEl>
                                          <p:spTgt spid="1346669"/>
                                        </p:tgtEl>
                                      </p:cBhvr>
                                      <p:to x="100000" y="95000"/>
                                    </p:animScale>
                                    <p:animScale>
                                      <p:cBhvr>
                                        <p:cTn id="1765" dur="207" decel="50000">
                                          <p:stCondLst>
                                            <p:cond delay="2293"/>
                                          </p:stCondLst>
                                        </p:cTn>
                                        <p:tgtEl>
                                          <p:spTgt spid="1346669"/>
                                        </p:tgtEl>
                                      </p:cBhvr>
                                      <p:to x="100000" y="100000"/>
                                    </p:animScale>
                                  </p:childTnLst>
                                </p:cTn>
                              </p:par>
                              <p:par>
                                <p:cTn id="1766" presetID="26" presetClass="entr" presetSubtype="0" fill="hold" grpId="0" nodeType="withEffect">
                                  <p:stCondLst>
                                    <p:cond delay="0"/>
                                  </p:stCondLst>
                                  <p:iterate type="lt">
                                    <p:tmPct val="0"/>
                                  </p:iterate>
                                  <p:childTnLst>
                                    <p:set>
                                      <p:cBhvr>
                                        <p:cTn id="1767" dur="1" fill="hold">
                                          <p:stCondLst>
                                            <p:cond delay="0"/>
                                          </p:stCondLst>
                                        </p:cTn>
                                        <p:tgtEl>
                                          <p:spTgt spid="1346670"/>
                                        </p:tgtEl>
                                        <p:attrNameLst>
                                          <p:attrName>style.visibility</p:attrName>
                                        </p:attrNameLst>
                                      </p:cBhvr>
                                      <p:to>
                                        <p:strVal val="visible"/>
                                      </p:to>
                                    </p:set>
                                    <p:animEffect transition="in" filter="wipe(down)">
                                      <p:cBhvr>
                                        <p:cTn id="1768" dur="725">
                                          <p:stCondLst>
                                            <p:cond delay="0"/>
                                          </p:stCondLst>
                                        </p:cTn>
                                        <p:tgtEl>
                                          <p:spTgt spid="1346670"/>
                                        </p:tgtEl>
                                      </p:cBhvr>
                                    </p:animEffect>
                                    <p:anim calcmode="lin" valueType="num">
                                      <p:cBhvr>
                                        <p:cTn id="1769" dur="2278" tmFilter="0,0; 0.14,0.36; 0.43,0.73; 0.71,0.91; 1.0,1.0">
                                          <p:stCondLst>
                                            <p:cond delay="0"/>
                                          </p:stCondLst>
                                        </p:cTn>
                                        <p:tgtEl>
                                          <p:spTgt spid="1346670"/>
                                        </p:tgtEl>
                                        <p:attrNameLst>
                                          <p:attrName>ppt_x</p:attrName>
                                        </p:attrNameLst>
                                      </p:cBhvr>
                                      <p:tavLst>
                                        <p:tav tm="0">
                                          <p:val>
                                            <p:strVal val="#ppt_x-0.25"/>
                                          </p:val>
                                        </p:tav>
                                        <p:tav tm="100000">
                                          <p:val>
                                            <p:strVal val="#ppt_x"/>
                                          </p:val>
                                        </p:tav>
                                      </p:tavLst>
                                    </p:anim>
                                    <p:anim calcmode="lin" valueType="num">
                                      <p:cBhvr>
                                        <p:cTn id="1770" dur="830" tmFilter="0.0,0.0; 0.25,0.07; 0.50,0.2; 0.75,0.467; 1.0,1.0">
                                          <p:stCondLst>
                                            <p:cond delay="0"/>
                                          </p:stCondLst>
                                        </p:cTn>
                                        <p:tgtEl>
                                          <p:spTgt spid="1346670"/>
                                        </p:tgtEl>
                                        <p:attrNameLst>
                                          <p:attrName>ppt_y</p:attrName>
                                        </p:attrNameLst>
                                      </p:cBhvr>
                                      <p:tavLst>
                                        <p:tav tm="0" fmla="#ppt_y-sin(pi*$)/3">
                                          <p:val>
                                            <p:fltVal val="0.5"/>
                                          </p:val>
                                        </p:tav>
                                        <p:tav tm="100000">
                                          <p:val>
                                            <p:fltVal val="1"/>
                                          </p:val>
                                        </p:tav>
                                      </p:tavLst>
                                    </p:anim>
                                    <p:anim calcmode="lin" valueType="num">
                                      <p:cBhvr>
                                        <p:cTn id="1771" dur="830" tmFilter="0, 0; 0.125,0.2665; 0.25,0.4; 0.375,0.465; 0.5,0.5;  0.625,0.535; 0.75,0.6; 0.875,0.7335; 1,1">
                                          <p:stCondLst>
                                            <p:cond delay="830"/>
                                          </p:stCondLst>
                                        </p:cTn>
                                        <p:tgtEl>
                                          <p:spTgt spid="1346670"/>
                                        </p:tgtEl>
                                        <p:attrNameLst>
                                          <p:attrName>ppt_y</p:attrName>
                                        </p:attrNameLst>
                                      </p:cBhvr>
                                      <p:tavLst>
                                        <p:tav tm="0" fmla="#ppt_y-sin(pi*$)/9">
                                          <p:val>
                                            <p:fltVal val="0"/>
                                          </p:val>
                                        </p:tav>
                                        <p:tav tm="100000">
                                          <p:val>
                                            <p:fltVal val="1"/>
                                          </p:val>
                                        </p:tav>
                                      </p:tavLst>
                                    </p:anim>
                                    <p:anim calcmode="lin" valueType="num">
                                      <p:cBhvr>
                                        <p:cTn id="1772" dur="415" tmFilter="0, 0; 0.125,0.2665; 0.25,0.4; 0.375,0.465; 0.5,0.5;  0.625,0.535; 0.75,0.6; 0.875,0.7335; 1,1">
                                          <p:stCondLst>
                                            <p:cond delay="1655"/>
                                          </p:stCondLst>
                                        </p:cTn>
                                        <p:tgtEl>
                                          <p:spTgt spid="1346670"/>
                                        </p:tgtEl>
                                        <p:attrNameLst>
                                          <p:attrName>ppt_y</p:attrName>
                                        </p:attrNameLst>
                                      </p:cBhvr>
                                      <p:tavLst>
                                        <p:tav tm="0" fmla="#ppt_y-sin(pi*$)/27">
                                          <p:val>
                                            <p:fltVal val="0"/>
                                          </p:val>
                                        </p:tav>
                                        <p:tav tm="100000">
                                          <p:val>
                                            <p:fltVal val="1"/>
                                          </p:val>
                                        </p:tav>
                                      </p:tavLst>
                                    </p:anim>
                                    <p:anim calcmode="lin" valueType="num">
                                      <p:cBhvr>
                                        <p:cTn id="1773" dur="205" tmFilter="0, 0; 0.125,0.2665; 0.25,0.4; 0.375,0.465; 0.5,0.5;  0.625,0.535; 0.75,0.6; 0.875,0.7335; 1,1">
                                          <p:stCondLst>
                                            <p:cond delay="2070"/>
                                          </p:stCondLst>
                                        </p:cTn>
                                        <p:tgtEl>
                                          <p:spTgt spid="1346670"/>
                                        </p:tgtEl>
                                        <p:attrNameLst>
                                          <p:attrName>ppt_y</p:attrName>
                                        </p:attrNameLst>
                                      </p:cBhvr>
                                      <p:tavLst>
                                        <p:tav tm="0" fmla="#ppt_y-sin(pi*$)/81">
                                          <p:val>
                                            <p:fltVal val="0"/>
                                          </p:val>
                                        </p:tav>
                                        <p:tav tm="100000">
                                          <p:val>
                                            <p:fltVal val="1"/>
                                          </p:val>
                                        </p:tav>
                                      </p:tavLst>
                                    </p:anim>
                                    <p:animScale>
                                      <p:cBhvr>
                                        <p:cTn id="1774" dur="32">
                                          <p:stCondLst>
                                            <p:cond delay="813"/>
                                          </p:stCondLst>
                                        </p:cTn>
                                        <p:tgtEl>
                                          <p:spTgt spid="1346670"/>
                                        </p:tgtEl>
                                      </p:cBhvr>
                                      <p:to x="100000" y="60000"/>
                                    </p:animScale>
                                    <p:animScale>
                                      <p:cBhvr>
                                        <p:cTn id="1775" dur="207" decel="50000">
                                          <p:stCondLst>
                                            <p:cond delay="845"/>
                                          </p:stCondLst>
                                        </p:cTn>
                                        <p:tgtEl>
                                          <p:spTgt spid="1346670"/>
                                        </p:tgtEl>
                                      </p:cBhvr>
                                      <p:to x="100000" y="100000"/>
                                    </p:animScale>
                                    <p:animScale>
                                      <p:cBhvr>
                                        <p:cTn id="1776" dur="32">
                                          <p:stCondLst>
                                            <p:cond delay="1640"/>
                                          </p:stCondLst>
                                        </p:cTn>
                                        <p:tgtEl>
                                          <p:spTgt spid="1346670"/>
                                        </p:tgtEl>
                                      </p:cBhvr>
                                      <p:to x="100000" y="80000"/>
                                    </p:animScale>
                                    <p:animScale>
                                      <p:cBhvr>
                                        <p:cTn id="1777" dur="207" decel="50000">
                                          <p:stCondLst>
                                            <p:cond delay="1673"/>
                                          </p:stCondLst>
                                        </p:cTn>
                                        <p:tgtEl>
                                          <p:spTgt spid="1346670"/>
                                        </p:tgtEl>
                                      </p:cBhvr>
                                      <p:to x="100000" y="100000"/>
                                    </p:animScale>
                                    <p:animScale>
                                      <p:cBhvr>
                                        <p:cTn id="1778" dur="32">
                                          <p:stCondLst>
                                            <p:cond delay="2053"/>
                                          </p:stCondLst>
                                        </p:cTn>
                                        <p:tgtEl>
                                          <p:spTgt spid="1346670"/>
                                        </p:tgtEl>
                                      </p:cBhvr>
                                      <p:to x="100000" y="90000"/>
                                    </p:animScale>
                                    <p:animScale>
                                      <p:cBhvr>
                                        <p:cTn id="1779" dur="207" decel="50000">
                                          <p:stCondLst>
                                            <p:cond delay="2085"/>
                                          </p:stCondLst>
                                        </p:cTn>
                                        <p:tgtEl>
                                          <p:spTgt spid="1346670"/>
                                        </p:tgtEl>
                                      </p:cBhvr>
                                      <p:to x="100000" y="100000"/>
                                    </p:animScale>
                                    <p:animScale>
                                      <p:cBhvr>
                                        <p:cTn id="1780" dur="32">
                                          <p:stCondLst>
                                            <p:cond delay="2260"/>
                                          </p:stCondLst>
                                        </p:cTn>
                                        <p:tgtEl>
                                          <p:spTgt spid="1346670"/>
                                        </p:tgtEl>
                                      </p:cBhvr>
                                      <p:to x="100000" y="95000"/>
                                    </p:animScale>
                                    <p:animScale>
                                      <p:cBhvr>
                                        <p:cTn id="1781" dur="207" decel="50000">
                                          <p:stCondLst>
                                            <p:cond delay="2293"/>
                                          </p:stCondLst>
                                        </p:cTn>
                                        <p:tgtEl>
                                          <p:spTgt spid="1346670"/>
                                        </p:tgtEl>
                                      </p:cBhvr>
                                      <p:to x="100000" y="100000"/>
                                    </p:animScale>
                                  </p:childTnLst>
                                </p:cTn>
                              </p:par>
                              <p:par>
                                <p:cTn id="1782" presetID="26" presetClass="entr" presetSubtype="0" fill="hold" grpId="0" nodeType="withEffect">
                                  <p:stCondLst>
                                    <p:cond delay="0"/>
                                  </p:stCondLst>
                                  <p:iterate type="lt">
                                    <p:tmPct val="0"/>
                                  </p:iterate>
                                  <p:childTnLst>
                                    <p:set>
                                      <p:cBhvr>
                                        <p:cTn id="1783" dur="1" fill="hold">
                                          <p:stCondLst>
                                            <p:cond delay="0"/>
                                          </p:stCondLst>
                                        </p:cTn>
                                        <p:tgtEl>
                                          <p:spTgt spid="1346671"/>
                                        </p:tgtEl>
                                        <p:attrNameLst>
                                          <p:attrName>style.visibility</p:attrName>
                                        </p:attrNameLst>
                                      </p:cBhvr>
                                      <p:to>
                                        <p:strVal val="visible"/>
                                      </p:to>
                                    </p:set>
                                    <p:animEffect transition="in" filter="wipe(down)">
                                      <p:cBhvr>
                                        <p:cTn id="1784" dur="725">
                                          <p:stCondLst>
                                            <p:cond delay="0"/>
                                          </p:stCondLst>
                                        </p:cTn>
                                        <p:tgtEl>
                                          <p:spTgt spid="1346671"/>
                                        </p:tgtEl>
                                      </p:cBhvr>
                                    </p:animEffect>
                                    <p:anim calcmode="lin" valueType="num">
                                      <p:cBhvr>
                                        <p:cTn id="1785" dur="2278" tmFilter="0,0; 0.14,0.36; 0.43,0.73; 0.71,0.91; 1.0,1.0">
                                          <p:stCondLst>
                                            <p:cond delay="0"/>
                                          </p:stCondLst>
                                        </p:cTn>
                                        <p:tgtEl>
                                          <p:spTgt spid="1346671"/>
                                        </p:tgtEl>
                                        <p:attrNameLst>
                                          <p:attrName>ppt_x</p:attrName>
                                        </p:attrNameLst>
                                      </p:cBhvr>
                                      <p:tavLst>
                                        <p:tav tm="0">
                                          <p:val>
                                            <p:strVal val="#ppt_x-0.25"/>
                                          </p:val>
                                        </p:tav>
                                        <p:tav tm="100000">
                                          <p:val>
                                            <p:strVal val="#ppt_x"/>
                                          </p:val>
                                        </p:tav>
                                      </p:tavLst>
                                    </p:anim>
                                    <p:anim calcmode="lin" valueType="num">
                                      <p:cBhvr>
                                        <p:cTn id="1786" dur="830" tmFilter="0.0,0.0; 0.25,0.07; 0.50,0.2; 0.75,0.467; 1.0,1.0">
                                          <p:stCondLst>
                                            <p:cond delay="0"/>
                                          </p:stCondLst>
                                        </p:cTn>
                                        <p:tgtEl>
                                          <p:spTgt spid="1346671"/>
                                        </p:tgtEl>
                                        <p:attrNameLst>
                                          <p:attrName>ppt_y</p:attrName>
                                        </p:attrNameLst>
                                      </p:cBhvr>
                                      <p:tavLst>
                                        <p:tav tm="0" fmla="#ppt_y-sin(pi*$)/3">
                                          <p:val>
                                            <p:fltVal val="0.5"/>
                                          </p:val>
                                        </p:tav>
                                        <p:tav tm="100000">
                                          <p:val>
                                            <p:fltVal val="1"/>
                                          </p:val>
                                        </p:tav>
                                      </p:tavLst>
                                    </p:anim>
                                    <p:anim calcmode="lin" valueType="num">
                                      <p:cBhvr>
                                        <p:cTn id="1787" dur="830" tmFilter="0, 0; 0.125,0.2665; 0.25,0.4; 0.375,0.465; 0.5,0.5;  0.625,0.535; 0.75,0.6; 0.875,0.7335; 1,1">
                                          <p:stCondLst>
                                            <p:cond delay="830"/>
                                          </p:stCondLst>
                                        </p:cTn>
                                        <p:tgtEl>
                                          <p:spTgt spid="1346671"/>
                                        </p:tgtEl>
                                        <p:attrNameLst>
                                          <p:attrName>ppt_y</p:attrName>
                                        </p:attrNameLst>
                                      </p:cBhvr>
                                      <p:tavLst>
                                        <p:tav tm="0" fmla="#ppt_y-sin(pi*$)/9">
                                          <p:val>
                                            <p:fltVal val="0"/>
                                          </p:val>
                                        </p:tav>
                                        <p:tav tm="100000">
                                          <p:val>
                                            <p:fltVal val="1"/>
                                          </p:val>
                                        </p:tav>
                                      </p:tavLst>
                                    </p:anim>
                                    <p:anim calcmode="lin" valueType="num">
                                      <p:cBhvr>
                                        <p:cTn id="1788" dur="415" tmFilter="0, 0; 0.125,0.2665; 0.25,0.4; 0.375,0.465; 0.5,0.5;  0.625,0.535; 0.75,0.6; 0.875,0.7335; 1,1">
                                          <p:stCondLst>
                                            <p:cond delay="1655"/>
                                          </p:stCondLst>
                                        </p:cTn>
                                        <p:tgtEl>
                                          <p:spTgt spid="1346671"/>
                                        </p:tgtEl>
                                        <p:attrNameLst>
                                          <p:attrName>ppt_y</p:attrName>
                                        </p:attrNameLst>
                                      </p:cBhvr>
                                      <p:tavLst>
                                        <p:tav tm="0" fmla="#ppt_y-sin(pi*$)/27">
                                          <p:val>
                                            <p:fltVal val="0"/>
                                          </p:val>
                                        </p:tav>
                                        <p:tav tm="100000">
                                          <p:val>
                                            <p:fltVal val="1"/>
                                          </p:val>
                                        </p:tav>
                                      </p:tavLst>
                                    </p:anim>
                                    <p:anim calcmode="lin" valueType="num">
                                      <p:cBhvr>
                                        <p:cTn id="1789" dur="205" tmFilter="0, 0; 0.125,0.2665; 0.25,0.4; 0.375,0.465; 0.5,0.5;  0.625,0.535; 0.75,0.6; 0.875,0.7335; 1,1">
                                          <p:stCondLst>
                                            <p:cond delay="2070"/>
                                          </p:stCondLst>
                                        </p:cTn>
                                        <p:tgtEl>
                                          <p:spTgt spid="1346671"/>
                                        </p:tgtEl>
                                        <p:attrNameLst>
                                          <p:attrName>ppt_y</p:attrName>
                                        </p:attrNameLst>
                                      </p:cBhvr>
                                      <p:tavLst>
                                        <p:tav tm="0" fmla="#ppt_y-sin(pi*$)/81">
                                          <p:val>
                                            <p:fltVal val="0"/>
                                          </p:val>
                                        </p:tav>
                                        <p:tav tm="100000">
                                          <p:val>
                                            <p:fltVal val="1"/>
                                          </p:val>
                                        </p:tav>
                                      </p:tavLst>
                                    </p:anim>
                                    <p:animScale>
                                      <p:cBhvr>
                                        <p:cTn id="1790" dur="32">
                                          <p:stCondLst>
                                            <p:cond delay="813"/>
                                          </p:stCondLst>
                                        </p:cTn>
                                        <p:tgtEl>
                                          <p:spTgt spid="1346671"/>
                                        </p:tgtEl>
                                      </p:cBhvr>
                                      <p:to x="100000" y="60000"/>
                                    </p:animScale>
                                    <p:animScale>
                                      <p:cBhvr>
                                        <p:cTn id="1791" dur="207" decel="50000">
                                          <p:stCondLst>
                                            <p:cond delay="845"/>
                                          </p:stCondLst>
                                        </p:cTn>
                                        <p:tgtEl>
                                          <p:spTgt spid="1346671"/>
                                        </p:tgtEl>
                                      </p:cBhvr>
                                      <p:to x="100000" y="100000"/>
                                    </p:animScale>
                                    <p:animScale>
                                      <p:cBhvr>
                                        <p:cTn id="1792" dur="32">
                                          <p:stCondLst>
                                            <p:cond delay="1640"/>
                                          </p:stCondLst>
                                        </p:cTn>
                                        <p:tgtEl>
                                          <p:spTgt spid="1346671"/>
                                        </p:tgtEl>
                                      </p:cBhvr>
                                      <p:to x="100000" y="80000"/>
                                    </p:animScale>
                                    <p:animScale>
                                      <p:cBhvr>
                                        <p:cTn id="1793" dur="207" decel="50000">
                                          <p:stCondLst>
                                            <p:cond delay="1673"/>
                                          </p:stCondLst>
                                        </p:cTn>
                                        <p:tgtEl>
                                          <p:spTgt spid="1346671"/>
                                        </p:tgtEl>
                                      </p:cBhvr>
                                      <p:to x="100000" y="100000"/>
                                    </p:animScale>
                                    <p:animScale>
                                      <p:cBhvr>
                                        <p:cTn id="1794" dur="32">
                                          <p:stCondLst>
                                            <p:cond delay="2053"/>
                                          </p:stCondLst>
                                        </p:cTn>
                                        <p:tgtEl>
                                          <p:spTgt spid="1346671"/>
                                        </p:tgtEl>
                                      </p:cBhvr>
                                      <p:to x="100000" y="90000"/>
                                    </p:animScale>
                                    <p:animScale>
                                      <p:cBhvr>
                                        <p:cTn id="1795" dur="207" decel="50000">
                                          <p:stCondLst>
                                            <p:cond delay="2085"/>
                                          </p:stCondLst>
                                        </p:cTn>
                                        <p:tgtEl>
                                          <p:spTgt spid="1346671"/>
                                        </p:tgtEl>
                                      </p:cBhvr>
                                      <p:to x="100000" y="100000"/>
                                    </p:animScale>
                                    <p:animScale>
                                      <p:cBhvr>
                                        <p:cTn id="1796" dur="32">
                                          <p:stCondLst>
                                            <p:cond delay="2260"/>
                                          </p:stCondLst>
                                        </p:cTn>
                                        <p:tgtEl>
                                          <p:spTgt spid="1346671"/>
                                        </p:tgtEl>
                                      </p:cBhvr>
                                      <p:to x="100000" y="95000"/>
                                    </p:animScale>
                                    <p:animScale>
                                      <p:cBhvr>
                                        <p:cTn id="1797" dur="207" decel="50000">
                                          <p:stCondLst>
                                            <p:cond delay="2293"/>
                                          </p:stCondLst>
                                        </p:cTn>
                                        <p:tgtEl>
                                          <p:spTgt spid="1346671"/>
                                        </p:tgtEl>
                                      </p:cBhvr>
                                      <p:to x="100000" y="100000"/>
                                    </p:animScale>
                                  </p:childTnLst>
                                </p:cTn>
                              </p:par>
                              <p:par>
                                <p:cTn id="1798" presetID="26" presetClass="entr" presetSubtype="0" fill="hold" grpId="0" nodeType="withEffect">
                                  <p:stCondLst>
                                    <p:cond delay="0"/>
                                  </p:stCondLst>
                                  <p:iterate type="lt">
                                    <p:tmPct val="0"/>
                                  </p:iterate>
                                  <p:childTnLst>
                                    <p:set>
                                      <p:cBhvr>
                                        <p:cTn id="1799" dur="1" fill="hold">
                                          <p:stCondLst>
                                            <p:cond delay="0"/>
                                          </p:stCondLst>
                                        </p:cTn>
                                        <p:tgtEl>
                                          <p:spTgt spid="1346672"/>
                                        </p:tgtEl>
                                        <p:attrNameLst>
                                          <p:attrName>style.visibility</p:attrName>
                                        </p:attrNameLst>
                                      </p:cBhvr>
                                      <p:to>
                                        <p:strVal val="visible"/>
                                      </p:to>
                                    </p:set>
                                    <p:animEffect transition="in" filter="wipe(down)">
                                      <p:cBhvr>
                                        <p:cTn id="1800" dur="725">
                                          <p:stCondLst>
                                            <p:cond delay="0"/>
                                          </p:stCondLst>
                                        </p:cTn>
                                        <p:tgtEl>
                                          <p:spTgt spid="1346672"/>
                                        </p:tgtEl>
                                      </p:cBhvr>
                                    </p:animEffect>
                                    <p:anim calcmode="lin" valueType="num">
                                      <p:cBhvr>
                                        <p:cTn id="1801" dur="2278" tmFilter="0,0; 0.14,0.36; 0.43,0.73; 0.71,0.91; 1.0,1.0">
                                          <p:stCondLst>
                                            <p:cond delay="0"/>
                                          </p:stCondLst>
                                        </p:cTn>
                                        <p:tgtEl>
                                          <p:spTgt spid="1346672"/>
                                        </p:tgtEl>
                                        <p:attrNameLst>
                                          <p:attrName>ppt_x</p:attrName>
                                        </p:attrNameLst>
                                      </p:cBhvr>
                                      <p:tavLst>
                                        <p:tav tm="0">
                                          <p:val>
                                            <p:strVal val="#ppt_x-0.25"/>
                                          </p:val>
                                        </p:tav>
                                        <p:tav tm="100000">
                                          <p:val>
                                            <p:strVal val="#ppt_x"/>
                                          </p:val>
                                        </p:tav>
                                      </p:tavLst>
                                    </p:anim>
                                    <p:anim calcmode="lin" valueType="num">
                                      <p:cBhvr>
                                        <p:cTn id="1802" dur="830" tmFilter="0.0,0.0; 0.25,0.07; 0.50,0.2; 0.75,0.467; 1.0,1.0">
                                          <p:stCondLst>
                                            <p:cond delay="0"/>
                                          </p:stCondLst>
                                        </p:cTn>
                                        <p:tgtEl>
                                          <p:spTgt spid="1346672"/>
                                        </p:tgtEl>
                                        <p:attrNameLst>
                                          <p:attrName>ppt_y</p:attrName>
                                        </p:attrNameLst>
                                      </p:cBhvr>
                                      <p:tavLst>
                                        <p:tav tm="0" fmla="#ppt_y-sin(pi*$)/3">
                                          <p:val>
                                            <p:fltVal val="0.5"/>
                                          </p:val>
                                        </p:tav>
                                        <p:tav tm="100000">
                                          <p:val>
                                            <p:fltVal val="1"/>
                                          </p:val>
                                        </p:tav>
                                      </p:tavLst>
                                    </p:anim>
                                    <p:anim calcmode="lin" valueType="num">
                                      <p:cBhvr>
                                        <p:cTn id="1803" dur="830" tmFilter="0, 0; 0.125,0.2665; 0.25,0.4; 0.375,0.465; 0.5,0.5;  0.625,0.535; 0.75,0.6; 0.875,0.7335; 1,1">
                                          <p:stCondLst>
                                            <p:cond delay="830"/>
                                          </p:stCondLst>
                                        </p:cTn>
                                        <p:tgtEl>
                                          <p:spTgt spid="1346672"/>
                                        </p:tgtEl>
                                        <p:attrNameLst>
                                          <p:attrName>ppt_y</p:attrName>
                                        </p:attrNameLst>
                                      </p:cBhvr>
                                      <p:tavLst>
                                        <p:tav tm="0" fmla="#ppt_y-sin(pi*$)/9">
                                          <p:val>
                                            <p:fltVal val="0"/>
                                          </p:val>
                                        </p:tav>
                                        <p:tav tm="100000">
                                          <p:val>
                                            <p:fltVal val="1"/>
                                          </p:val>
                                        </p:tav>
                                      </p:tavLst>
                                    </p:anim>
                                    <p:anim calcmode="lin" valueType="num">
                                      <p:cBhvr>
                                        <p:cTn id="1804" dur="415" tmFilter="0, 0; 0.125,0.2665; 0.25,0.4; 0.375,0.465; 0.5,0.5;  0.625,0.535; 0.75,0.6; 0.875,0.7335; 1,1">
                                          <p:stCondLst>
                                            <p:cond delay="1655"/>
                                          </p:stCondLst>
                                        </p:cTn>
                                        <p:tgtEl>
                                          <p:spTgt spid="1346672"/>
                                        </p:tgtEl>
                                        <p:attrNameLst>
                                          <p:attrName>ppt_y</p:attrName>
                                        </p:attrNameLst>
                                      </p:cBhvr>
                                      <p:tavLst>
                                        <p:tav tm="0" fmla="#ppt_y-sin(pi*$)/27">
                                          <p:val>
                                            <p:fltVal val="0"/>
                                          </p:val>
                                        </p:tav>
                                        <p:tav tm="100000">
                                          <p:val>
                                            <p:fltVal val="1"/>
                                          </p:val>
                                        </p:tav>
                                      </p:tavLst>
                                    </p:anim>
                                    <p:anim calcmode="lin" valueType="num">
                                      <p:cBhvr>
                                        <p:cTn id="1805" dur="205" tmFilter="0, 0; 0.125,0.2665; 0.25,0.4; 0.375,0.465; 0.5,0.5;  0.625,0.535; 0.75,0.6; 0.875,0.7335; 1,1">
                                          <p:stCondLst>
                                            <p:cond delay="2070"/>
                                          </p:stCondLst>
                                        </p:cTn>
                                        <p:tgtEl>
                                          <p:spTgt spid="1346672"/>
                                        </p:tgtEl>
                                        <p:attrNameLst>
                                          <p:attrName>ppt_y</p:attrName>
                                        </p:attrNameLst>
                                      </p:cBhvr>
                                      <p:tavLst>
                                        <p:tav tm="0" fmla="#ppt_y-sin(pi*$)/81">
                                          <p:val>
                                            <p:fltVal val="0"/>
                                          </p:val>
                                        </p:tav>
                                        <p:tav tm="100000">
                                          <p:val>
                                            <p:fltVal val="1"/>
                                          </p:val>
                                        </p:tav>
                                      </p:tavLst>
                                    </p:anim>
                                    <p:animScale>
                                      <p:cBhvr>
                                        <p:cTn id="1806" dur="32">
                                          <p:stCondLst>
                                            <p:cond delay="813"/>
                                          </p:stCondLst>
                                        </p:cTn>
                                        <p:tgtEl>
                                          <p:spTgt spid="1346672"/>
                                        </p:tgtEl>
                                      </p:cBhvr>
                                      <p:to x="100000" y="60000"/>
                                    </p:animScale>
                                    <p:animScale>
                                      <p:cBhvr>
                                        <p:cTn id="1807" dur="207" decel="50000">
                                          <p:stCondLst>
                                            <p:cond delay="845"/>
                                          </p:stCondLst>
                                        </p:cTn>
                                        <p:tgtEl>
                                          <p:spTgt spid="1346672"/>
                                        </p:tgtEl>
                                      </p:cBhvr>
                                      <p:to x="100000" y="100000"/>
                                    </p:animScale>
                                    <p:animScale>
                                      <p:cBhvr>
                                        <p:cTn id="1808" dur="32">
                                          <p:stCondLst>
                                            <p:cond delay="1640"/>
                                          </p:stCondLst>
                                        </p:cTn>
                                        <p:tgtEl>
                                          <p:spTgt spid="1346672"/>
                                        </p:tgtEl>
                                      </p:cBhvr>
                                      <p:to x="100000" y="80000"/>
                                    </p:animScale>
                                    <p:animScale>
                                      <p:cBhvr>
                                        <p:cTn id="1809" dur="207" decel="50000">
                                          <p:stCondLst>
                                            <p:cond delay="1673"/>
                                          </p:stCondLst>
                                        </p:cTn>
                                        <p:tgtEl>
                                          <p:spTgt spid="1346672"/>
                                        </p:tgtEl>
                                      </p:cBhvr>
                                      <p:to x="100000" y="100000"/>
                                    </p:animScale>
                                    <p:animScale>
                                      <p:cBhvr>
                                        <p:cTn id="1810" dur="32">
                                          <p:stCondLst>
                                            <p:cond delay="2053"/>
                                          </p:stCondLst>
                                        </p:cTn>
                                        <p:tgtEl>
                                          <p:spTgt spid="1346672"/>
                                        </p:tgtEl>
                                      </p:cBhvr>
                                      <p:to x="100000" y="90000"/>
                                    </p:animScale>
                                    <p:animScale>
                                      <p:cBhvr>
                                        <p:cTn id="1811" dur="207" decel="50000">
                                          <p:stCondLst>
                                            <p:cond delay="2085"/>
                                          </p:stCondLst>
                                        </p:cTn>
                                        <p:tgtEl>
                                          <p:spTgt spid="1346672"/>
                                        </p:tgtEl>
                                      </p:cBhvr>
                                      <p:to x="100000" y="100000"/>
                                    </p:animScale>
                                    <p:animScale>
                                      <p:cBhvr>
                                        <p:cTn id="1812" dur="32">
                                          <p:stCondLst>
                                            <p:cond delay="2260"/>
                                          </p:stCondLst>
                                        </p:cTn>
                                        <p:tgtEl>
                                          <p:spTgt spid="1346672"/>
                                        </p:tgtEl>
                                      </p:cBhvr>
                                      <p:to x="100000" y="95000"/>
                                    </p:animScale>
                                    <p:animScale>
                                      <p:cBhvr>
                                        <p:cTn id="1813" dur="207" decel="50000">
                                          <p:stCondLst>
                                            <p:cond delay="2293"/>
                                          </p:stCondLst>
                                        </p:cTn>
                                        <p:tgtEl>
                                          <p:spTgt spid="1346672"/>
                                        </p:tgtEl>
                                      </p:cBhvr>
                                      <p:to x="100000" y="100000"/>
                                    </p:animScale>
                                  </p:childTnLst>
                                </p:cTn>
                              </p:par>
                              <p:par>
                                <p:cTn id="1814" presetID="26" presetClass="entr" presetSubtype="0" fill="hold" grpId="0" nodeType="withEffect">
                                  <p:stCondLst>
                                    <p:cond delay="0"/>
                                  </p:stCondLst>
                                  <p:iterate type="lt">
                                    <p:tmPct val="0"/>
                                  </p:iterate>
                                  <p:childTnLst>
                                    <p:set>
                                      <p:cBhvr>
                                        <p:cTn id="1815" dur="1" fill="hold">
                                          <p:stCondLst>
                                            <p:cond delay="0"/>
                                          </p:stCondLst>
                                        </p:cTn>
                                        <p:tgtEl>
                                          <p:spTgt spid="1346673"/>
                                        </p:tgtEl>
                                        <p:attrNameLst>
                                          <p:attrName>style.visibility</p:attrName>
                                        </p:attrNameLst>
                                      </p:cBhvr>
                                      <p:to>
                                        <p:strVal val="visible"/>
                                      </p:to>
                                    </p:set>
                                    <p:animEffect transition="in" filter="wipe(down)">
                                      <p:cBhvr>
                                        <p:cTn id="1816" dur="725">
                                          <p:stCondLst>
                                            <p:cond delay="0"/>
                                          </p:stCondLst>
                                        </p:cTn>
                                        <p:tgtEl>
                                          <p:spTgt spid="1346673"/>
                                        </p:tgtEl>
                                      </p:cBhvr>
                                    </p:animEffect>
                                    <p:anim calcmode="lin" valueType="num">
                                      <p:cBhvr>
                                        <p:cTn id="1817" dur="2278" tmFilter="0,0; 0.14,0.36; 0.43,0.73; 0.71,0.91; 1.0,1.0">
                                          <p:stCondLst>
                                            <p:cond delay="0"/>
                                          </p:stCondLst>
                                        </p:cTn>
                                        <p:tgtEl>
                                          <p:spTgt spid="1346673"/>
                                        </p:tgtEl>
                                        <p:attrNameLst>
                                          <p:attrName>ppt_x</p:attrName>
                                        </p:attrNameLst>
                                      </p:cBhvr>
                                      <p:tavLst>
                                        <p:tav tm="0">
                                          <p:val>
                                            <p:strVal val="#ppt_x-0.25"/>
                                          </p:val>
                                        </p:tav>
                                        <p:tav tm="100000">
                                          <p:val>
                                            <p:strVal val="#ppt_x"/>
                                          </p:val>
                                        </p:tav>
                                      </p:tavLst>
                                    </p:anim>
                                    <p:anim calcmode="lin" valueType="num">
                                      <p:cBhvr>
                                        <p:cTn id="1818" dur="830" tmFilter="0.0,0.0; 0.25,0.07; 0.50,0.2; 0.75,0.467; 1.0,1.0">
                                          <p:stCondLst>
                                            <p:cond delay="0"/>
                                          </p:stCondLst>
                                        </p:cTn>
                                        <p:tgtEl>
                                          <p:spTgt spid="1346673"/>
                                        </p:tgtEl>
                                        <p:attrNameLst>
                                          <p:attrName>ppt_y</p:attrName>
                                        </p:attrNameLst>
                                      </p:cBhvr>
                                      <p:tavLst>
                                        <p:tav tm="0" fmla="#ppt_y-sin(pi*$)/3">
                                          <p:val>
                                            <p:fltVal val="0.5"/>
                                          </p:val>
                                        </p:tav>
                                        <p:tav tm="100000">
                                          <p:val>
                                            <p:fltVal val="1"/>
                                          </p:val>
                                        </p:tav>
                                      </p:tavLst>
                                    </p:anim>
                                    <p:anim calcmode="lin" valueType="num">
                                      <p:cBhvr>
                                        <p:cTn id="1819" dur="830" tmFilter="0, 0; 0.125,0.2665; 0.25,0.4; 0.375,0.465; 0.5,0.5;  0.625,0.535; 0.75,0.6; 0.875,0.7335; 1,1">
                                          <p:stCondLst>
                                            <p:cond delay="830"/>
                                          </p:stCondLst>
                                        </p:cTn>
                                        <p:tgtEl>
                                          <p:spTgt spid="1346673"/>
                                        </p:tgtEl>
                                        <p:attrNameLst>
                                          <p:attrName>ppt_y</p:attrName>
                                        </p:attrNameLst>
                                      </p:cBhvr>
                                      <p:tavLst>
                                        <p:tav tm="0" fmla="#ppt_y-sin(pi*$)/9">
                                          <p:val>
                                            <p:fltVal val="0"/>
                                          </p:val>
                                        </p:tav>
                                        <p:tav tm="100000">
                                          <p:val>
                                            <p:fltVal val="1"/>
                                          </p:val>
                                        </p:tav>
                                      </p:tavLst>
                                    </p:anim>
                                    <p:anim calcmode="lin" valueType="num">
                                      <p:cBhvr>
                                        <p:cTn id="1820" dur="415" tmFilter="0, 0; 0.125,0.2665; 0.25,0.4; 0.375,0.465; 0.5,0.5;  0.625,0.535; 0.75,0.6; 0.875,0.7335; 1,1">
                                          <p:stCondLst>
                                            <p:cond delay="1655"/>
                                          </p:stCondLst>
                                        </p:cTn>
                                        <p:tgtEl>
                                          <p:spTgt spid="1346673"/>
                                        </p:tgtEl>
                                        <p:attrNameLst>
                                          <p:attrName>ppt_y</p:attrName>
                                        </p:attrNameLst>
                                      </p:cBhvr>
                                      <p:tavLst>
                                        <p:tav tm="0" fmla="#ppt_y-sin(pi*$)/27">
                                          <p:val>
                                            <p:fltVal val="0"/>
                                          </p:val>
                                        </p:tav>
                                        <p:tav tm="100000">
                                          <p:val>
                                            <p:fltVal val="1"/>
                                          </p:val>
                                        </p:tav>
                                      </p:tavLst>
                                    </p:anim>
                                    <p:anim calcmode="lin" valueType="num">
                                      <p:cBhvr>
                                        <p:cTn id="1821" dur="205" tmFilter="0, 0; 0.125,0.2665; 0.25,0.4; 0.375,0.465; 0.5,0.5;  0.625,0.535; 0.75,0.6; 0.875,0.7335; 1,1">
                                          <p:stCondLst>
                                            <p:cond delay="2070"/>
                                          </p:stCondLst>
                                        </p:cTn>
                                        <p:tgtEl>
                                          <p:spTgt spid="1346673"/>
                                        </p:tgtEl>
                                        <p:attrNameLst>
                                          <p:attrName>ppt_y</p:attrName>
                                        </p:attrNameLst>
                                      </p:cBhvr>
                                      <p:tavLst>
                                        <p:tav tm="0" fmla="#ppt_y-sin(pi*$)/81">
                                          <p:val>
                                            <p:fltVal val="0"/>
                                          </p:val>
                                        </p:tav>
                                        <p:tav tm="100000">
                                          <p:val>
                                            <p:fltVal val="1"/>
                                          </p:val>
                                        </p:tav>
                                      </p:tavLst>
                                    </p:anim>
                                    <p:animScale>
                                      <p:cBhvr>
                                        <p:cTn id="1822" dur="32">
                                          <p:stCondLst>
                                            <p:cond delay="813"/>
                                          </p:stCondLst>
                                        </p:cTn>
                                        <p:tgtEl>
                                          <p:spTgt spid="1346673"/>
                                        </p:tgtEl>
                                      </p:cBhvr>
                                      <p:to x="100000" y="60000"/>
                                    </p:animScale>
                                    <p:animScale>
                                      <p:cBhvr>
                                        <p:cTn id="1823" dur="207" decel="50000">
                                          <p:stCondLst>
                                            <p:cond delay="845"/>
                                          </p:stCondLst>
                                        </p:cTn>
                                        <p:tgtEl>
                                          <p:spTgt spid="1346673"/>
                                        </p:tgtEl>
                                      </p:cBhvr>
                                      <p:to x="100000" y="100000"/>
                                    </p:animScale>
                                    <p:animScale>
                                      <p:cBhvr>
                                        <p:cTn id="1824" dur="32">
                                          <p:stCondLst>
                                            <p:cond delay="1640"/>
                                          </p:stCondLst>
                                        </p:cTn>
                                        <p:tgtEl>
                                          <p:spTgt spid="1346673"/>
                                        </p:tgtEl>
                                      </p:cBhvr>
                                      <p:to x="100000" y="80000"/>
                                    </p:animScale>
                                    <p:animScale>
                                      <p:cBhvr>
                                        <p:cTn id="1825" dur="207" decel="50000">
                                          <p:stCondLst>
                                            <p:cond delay="1673"/>
                                          </p:stCondLst>
                                        </p:cTn>
                                        <p:tgtEl>
                                          <p:spTgt spid="1346673"/>
                                        </p:tgtEl>
                                      </p:cBhvr>
                                      <p:to x="100000" y="100000"/>
                                    </p:animScale>
                                    <p:animScale>
                                      <p:cBhvr>
                                        <p:cTn id="1826" dur="32">
                                          <p:stCondLst>
                                            <p:cond delay="2053"/>
                                          </p:stCondLst>
                                        </p:cTn>
                                        <p:tgtEl>
                                          <p:spTgt spid="1346673"/>
                                        </p:tgtEl>
                                      </p:cBhvr>
                                      <p:to x="100000" y="90000"/>
                                    </p:animScale>
                                    <p:animScale>
                                      <p:cBhvr>
                                        <p:cTn id="1827" dur="207" decel="50000">
                                          <p:stCondLst>
                                            <p:cond delay="2085"/>
                                          </p:stCondLst>
                                        </p:cTn>
                                        <p:tgtEl>
                                          <p:spTgt spid="1346673"/>
                                        </p:tgtEl>
                                      </p:cBhvr>
                                      <p:to x="100000" y="100000"/>
                                    </p:animScale>
                                    <p:animScale>
                                      <p:cBhvr>
                                        <p:cTn id="1828" dur="32">
                                          <p:stCondLst>
                                            <p:cond delay="2260"/>
                                          </p:stCondLst>
                                        </p:cTn>
                                        <p:tgtEl>
                                          <p:spTgt spid="1346673"/>
                                        </p:tgtEl>
                                      </p:cBhvr>
                                      <p:to x="100000" y="95000"/>
                                    </p:animScale>
                                    <p:animScale>
                                      <p:cBhvr>
                                        <p:cTn id="1829" dur="207" decel="50000">
                                          <p:stCondLst>
                                            <p:cond delay="2293"/>
                                          </p:stCondLst>
                                        </p:cTn>
                                        <p:tgtEl>
                                          <p:spTgt spid="1346673"/>
                                        </p:tgtEl>
                                      </p:cBhvr>
                                      <p:to x="100000" y="100000"/>
                                    </p:animScale>
                                  </p:childTnLst>
                                </p:cTn>
                              </p:par>
                              <p:par>
                                <p:cTn id="1830" presetID="26" presetClass="entr" presetSubtype="0" fill="hold" grpId="0" nodeType="withEffect">
                                  <p:stCondLst>
                                    <p:cond delay="0"/>
                                  </p:stCondLst>
                                  <p:iterate type="lt">
                                    <p:tmPct val="0"/>
                                  </p:iterate>
                                  <p:childTnLst>
                                    <p:set>
                                      <p:cBhvr>
                                        <p:cTn id="1831" dur="1" fill="hold">
                                          <p:stCondLst>
                                            <p:cond delay="0"/>
                                          </p:stCondLst>
                                        </p:cTn>
                                        <p:tgtEl>
                                          <p:spTgt spid="1346674"/>
                                        </p:tgtEl>
                                        <p:attrNameLst>
                                          <p:attrName>style.visibility</p:attrName>
                                        </p:attrNameLst>
                                      </p:cBhvr>
                                      <p:to>
                                        <p:strVal val="visible"/>
                                      </p:to>
                                    </p:set>
                                    <p:animEffect transition="in" filter="wipe(down)">
                                      <p:cBhvr>
                                        <p:cTn id="1832" dur="725">
                                          <p:stCondLst>
                                            <p:cond delay="0"/>
                                          </p:stCondLst>
                                        </p:cTn>
                                        <p:tgtEl>
                                          <p:spTgt spid="1346674"/>
                                        </p:tgtEl>
                                      </p:cBhvr>
                                    </p:animEffect>
                                    <p:anim calcmode="lin" valueType="num">
                                      <p:cBhvr>
                                        <p:cTn id="1833" dur="2278" tmFilter="0,0; 0.14,0.36; 0.43,0.73; 0.71,0.91; 1.0,1.0">
                                          <p:stCondLst>
                                            <p:cond delay="0"/>
                                          </p:stCondLst>
                                        </p:cTn>
                                        <p:tgtEl>
                                          <p:spTgt spid="1346674"/>
                                        </p:tgtEl>
                                        <p:attrNameLst>
                                          <p:attrName>ppt_x</p:attrName>
                                        </p:attrNameLst>
                                      </p:cBhvr>
                                      <p:tavLst>
                                        <p:tav tm="0">
                                          <p:val>
                                            <p:strVal val="#ppt_x-0.25"/>
                                          </p:val>
                                        </p:tav>
                                        <p:tav tm="100000">
                                          <p:val>
                                            <p:strVal val="#ppt_x"/>
                                          </p:val>
                                        </p:tav>
                                      </p:tavLst>
                                    </p:anim>
                                    <p:anim calcmode="lin" valueType="num">
                                      <p:cBhvr>
                                        <p:cTn id="1834" dur="830" tmFilter="0.0,0.0; 0.25,0.07; 0.50,0.2; 0.75,0.467; 1.0,1.0">
                                          <p:stCondLst>
                                            <p:cond delay="0"/>
                                          </p:stCondLst>
                                        </p:cTn>
                                        <p:tgtEl>
                                          <p:spTgt spid="1346674"/>
                                        </p:tgtEl>
                                        <p:attrNameLst>
                                          <p:attrName>ppt_y</p:attrName>
                                        </p:attrNameLst>
                                      </p:cBhvr>
                                      <p:tavLst>
                                        <p:tav tm="0" fmla="#ppt_y-sin(pi*$)/3">
                                          <p:val>
                                            <p:fltVal val="0.5"/>
                                          </p:val>
                                        </p:tav>
                                        <p:tav tm="100000">
                                          <p:val>
                                            <p:fltVal val="1"/>
                                          </p:val>
                                        </p:tav>
                                      </p:tavLst>
                                    </p:anim>
                                    <p:anim calcmode="lin" valueType="num">
                                      <p:cBhvr>
                                        <p:cTn id="1835" dur="830" tmFilter="0, 0; 0.125,0.2665; 0.25,0.4; 0.375,0.465; 0.5,0.5;  0.625,0.535; 0.75,0.6; 0.875,0.7335; 1,1">
                                          <p:stCondLst>
                                            <p:cond delay="830"/>
                                          </p:stCondLst>
                                        </p:cTn>
                                        <p:tgtEl>
                                          <p:spTgt spid="1346674"/>
                                        </p:tgtEl>
                                        <p:attrNameLst>
                                          <p:attrName>ppt_y</p:attrName>
                                        </p:attrNameLst>
                                      </p:cBhvr>
                                      <p:tavLst>
                                        <p:tav tm="0" fmla="#ppt_y-sin(pi*$)/9">
                                          <p:val>
                                            <p:fltVal val="0"/>
                                          </p:val>
                                        </p:tav>
                                        <p:tav tm="100000">
                                          <p:val>
                                            <p:fltVal val="1"/>
                                          </p:val>
                                        </p:tav>
                                      </p:tavLst>
                                    </p:anim>
                                    <p:anim calcmode="lin" valueType="num">
                                      <p:cBhvr>
                                        <p:cTn id="1836" dur="415" tmFilter="0, 0; 0.125,0.2665; 0.25,0.4; 0.375,0.465; 0.5,0.5;  0.625,0.535; 0.75,0.6; 0.875,0.7335; 1,1">
                                          <p:stCondLst>
                                            <p:cond delay="1655"/>
                                          </p:stCondLst>
                                        </p:cTn>
                                        <p:tgtEl>
                                          <p:spTgt spid="1346674"/>
                                        </p:tgtEl>
                                        <p:attrNameLst>
                                          <p:attrName>ppt_y</p:attrName>
                                        </p:attrNameLst>
                                      </p:cBhvr>
                                      <p:tavLst>
                                        <p:tav tm="0" fmla="#ppt_y-sin(pi*$)/27">
                                          <p:val>
                                            <p:fltVal val="0"/>
                                          </p:val>
                                        </p:tav>
                                        <p:tav tm="100000">
                                          <p:val>
                                            <p:fltVal val="1"/>
                                          </p:val>
                                        </p:tav>
                                      </p:tavLst>
                                    </p:anim>
                                    <p:anim calcmode="lin" valueType="num">
                                      <p:cBhvr>
                                        <p:cTn id="1837" dur="205" tmFilter="0, 0; 0.125,0.2665; 0.25,0.4; 0.375,0.465; 0.5,0.5;  0.625,0.535; 0.75,0.6; 0.875,0.7335; 1,1">
                                          <p:stCondLst>
                                            <p:cond delay="2070"/>
                                          </p:stCondLst>
                                        </p:cTn>
                                        <p:tgtEl>
                                          <p:spTgt spid="1346674"/>
                                        </p:tgtEl>
                                        <p:attrNameLst>
                                          <p:attrName>ppt_y</p:attrName>
                                        </p:attrNameLst>
                                      </p:cBhvr>
                                      <p:tavLst>
                                        <p:tav tm="0" fmla="#ppt_y-sin(pi*$)/81">
                                          <p:val>
                                            <p:fltVal val="0"/>
                                          </p:val>
                                        </p:tav>
                                        <p:tav tm="100000">
                                          <p:val>
                                            <p:fltVal val="1"/>
                                          </p:val>
                                        </p:tav>
                                      </p:tavLst>
                                    </p:anim>
                                    <p:animScale>
                                      <p:cBhvr>
                                        <p:cTn id="1838" dur="32">
                                          <p:stCondLst>
                                            <p:cond delay="813"/>
                                          </p:stCondLst>
                                        </p:cTn>
                                        <p:tgtEl>
                                          <p:spTgt spid="1346674"/>
                                        </p:tgtEl>
                                      </p:cBhvr>
                                      <p:to x="100000" y="60000"/>
                                    </p:animScale>
                                    <p:animScale>
                                      <p:cBhvr>
                                        <p:cTn id="1839" dur="207" decel="50000">
                                          <p:stCondLst>
                                            <p:cond delay="845"/>
                                          </p:stCondLst>
                                        </p:cTn>
                                        <p:tgtEl>
                                          <p:spTgt spid="1346674"/>
                                        </p:tgtEl>
                                      </p:cBhvr>
                                      <p:to x="100000" y="100000"/>
                                    </p:animScale>
                                    <p:animScale>
                                      <p:cBhvr>
                                        <p:cTn id="1840" dur="32">
                                          <p:stCondLst>
                                            <p:cond delay="1640"/>
                                          </p:stCondLst>
                                        </p:cTn>
                                        <p:tgtEl>
                                          <p:spTgt spid="1346674"/>
                                        </p:tgtEl>
                                      </p:cBhvr>
                                      <p:to x="100000" y="80000"/>
                                    </p:animScale>
                                    <p:animScale>
                                      <p:cBhvr>
                                        <p:cTn id="1841" dur="207" decel="50000">
                                          <p:stCondLst>
                                            <p:cond delay="1673"/>
                                          </p:stCondLst>
                                        </p:cTn>
                                        <p:tgtEl>
                                          <p:spTgt spid="1346674"/>
                                        </p:tgtEl>
                                      </p:cBhvr>
                                      <p:to x="100000" y="100000"/>
                                    </p:animScale>
                                    <p:animScale>
                                      <p:cBhvr>
                                        <p:cTn id="1842" dur="32">
                                          <p:stCondLst>
                                            <p:cond delay="2053"/>
                                          </p:stCondLst>
                                        </p:cTn>
                                        <p:tgtEl>
                                          <p:spTgt spid="1346674"/>
                                        </p:tgtEl>
                                      </p:cBhvr>
                                      <p:to x="100000" y="90000"/>
                                    </p:animScale>
                                    <p:animScale>
                                      <p:cBhvr>
                                        <p:cTn id="1843" dur="207" decel="50000">
                                          <p:stCondLst>
                                            <p:cond delay="2085"/>
                                          </p:stCondLst>
                                        </p:cTn>
                                        <p:tgtEl>
                                          <p:spTgt spid="1346674"/>
                                        </p:tgtEl>
                                      </p:cBhvr>
                                      <p:to x="100000" y="100000"/>
                                    </p:animScale>
                                    <p:animScale>
                                      <p:cBhvr>
                                        <p:cTn id="1844" dur="32">
                                          <p:stCondLst>
                                            <p:cond delay="2260"/>
                                          </p:stCondLst>
                                        </p:cTn>
                                        <p:tgtEl>
                                          <p:spTgt spid="1346674"/>
                                        </p:tgtEl>
                                      </p:cBhvr>
                                      <p:to x="100000" y="95000"/>
                                    </p:animScale>
                                    <p:animScale>
                                      <p:cBhvr>
                                        <p:cTn id="1845" dur="207" decel="50000">
                                          <p:stCondLst>
                                            <p:cond delay="2293"/>
                                          </p:stCondLst>
                                        </p:cTn>
                                        <p:tgtEl>
                                          <p:spTgt spid="1346674"/>
                                        </p:tgtEl>
                                      </p:cBhvr>
                                      <p:to x="100000" y="100000"/>
                                    </p:animScale>
                                  </p:childTnLst>
                                </p:cTn>
                              </p:par>
                              <p:par>
                                <p:cTn id="1846" presetID="26" presetClass="entr" presetSubtype="0" fill="hold" grpId="0" nodeType="withEffect">
                                  <p:stCondLst>
                                    <p:cond delay="0"/>
                                  </p:stCondLst>
                                  <p:iterate type="lt">
                                    <p:tmPct val="0"/>
                                  </p:iterate>
                                  <p:childTnLst>
                                    <p:set>
                                      <p:cBhvr>
                                        <p:cTn id="1847" dur="1" fill="hold">
                                          <p:stCondLst>
                                            <p:cond delay="0"/>
                                          </p:stCondLst>
                                        </p:cTn>
                                        <p:tgtEl>
                                          <p:spTgt spid="1346675"/>
                                        </p:tgtEl>
                                        <p:attrNameLst>
                                          <p:attrName>style.visibility</p:attrName>
                                        </p:attrNameLst>
                                      </p:cBhvr>
                                      <p:to>
                                        <p:strVal val="visible"/>
                                      </p:to>
                                    </p:set>
                                    <p:animEffect transition="in" filter="wipe(down)">
                                      <p:cBhvr>
                                        <p:cTn id="1848" dur="725">
                                          <p:stCondLst>
                                            <p:cond delay="0"/>
                                          </p:stCondLst>
                                        </p:cTn>
                                        <p:tgtEl>
                                          <p:spTgt spid="1346675"/>
                                        </p:tgtEl>
                                      </p:cBhvr>
                                    </p:animEffect>
                                    <p:anim calcmode="lin" valueType="num">
                                      <p:cBhvr>
                                        <p:cTn id="1849" dur="2278" tmFilter="0,0; 0.14,0.36; 0.43,0.73; 0.71,0.91; 1.0,1.0">
                                          <p:stCondLst>
                                            <p:cond delay="0"/>
                                          </p:stCondLst>
                                        </p:cTn>
                                        <p:tgtEl>
                                          <p:spTgt spid="1346675"/>
                                        </p:tgtEl>
                                        <p:attrNameLst>
                                          <p:attrName>ppt_x</p:attrName>
                                        </p:attrNameLst>
                                      </p:cBhvr>
                                      <p:tavLst>
                                        <p:tav tm="0">
                                          <p:val>
                                            <p:strVal val="#ppt_x-0.25"/>
                                          </p:val>
                                        </p:tav>
                                        <p:tav tm="100000">
                                          <p:val>
                                            <p:strVal val="#ppt_x"/>
                                          </p:val>
                                        </p:tav>
                                      </p:tavLst>
                                    </p:anim>
                                    <p:anim calcmode="lin" valueType="num">
                                      <p:cBhvr>
                                        <p:cTn id="1850" dur="830" tmFilter="0.0,0.0; 0.25,0.07; 0.50,0.2; 0.75,0.467; 1.0,1.0">
                                          <p:stCondLst>
                                            <p:cond delay="0"/>
                                          </p:stCondLst>
                                        </p:cTn>
                                        <p:tgtEl>
                                          <p:spTgt spid="1346675"/>
                                        </p:tgtEl>
                                        <p:attrNameLst>
                                          <p:attrName>ppt_y</p:attrName>
                                        </p:attrNameLst>
                                      </p:cBhvr>
                                      <p:tavLst>
                                        <p:tav tm="0" fmla="#ppt_y-sin(pi*$)/3">
                                          <p:val>
                                            <p:fltVal val="0.5"/>
                                          </p:val>
                                        </p:tav>
                                        <p:tav tm="100000">
                                          <p:val>
                                            <p:fltVal val="1"/>
                                          </p:val>
                                        </p:tav>
                                      </p:tavLst>
                                    </p:anim>
                                    <p:anim calcmode="lin" valueType="num">
                                      <p:cBhvr>
                                        <p:cTn id="1851" dur="830" tmFilter="0, 0; 0.125,0.2665; 0.25,0.4; 0.375,0.465; 0.5,0.5;  0.625,0.535; 0.75,0.6; 0.875,0.7335; 1,1">
                                          <p:stCondLst>
                                            <p:cond delay="830"/>
                                          </p:stCondLst>
                                        </p:cTn>
                                        <p:tgtEl>
                                          <p:spTgt spid="1346675"/>
                                        </p:tgtEl>
                                        <p:attrNameLst>
                                          <p:attrName>ppt_y</p:attrName>
                                        </p:attrNameLst>
                                      </p:cBhvr>
                                      <p:tavLst>
                                        <p:tav tm="0" fmla="#ppt_y-sin(pi*$)/9">
                                          <p:val>
                                            <p:fltVal val="0"/>
                                          </p:val>
                                        </p:tav>
                                        <p:tav tm="100000">
                                          <p:val>
                                            <p:fltVal val="1"/>
                                          </p:val>
                                        </p:tav>
                                      </p:tavLst>
                                    </p:anim>
                                    <p:anim calcmode="lin" valueType="num">
                                      <p:cBhvr>
                                        <p:cTn id="1852" dur="415" tmFilter="0, 0; 0.125,0.2665; 0.25,0.4; 0.375,0.465; 0.5,0.5;  0.625,0.535; 0.75,0.6; 0.875,0.7335; 1,1">
                                          <p:stCondLst>
                                            <p:cond delay="1655"/>
                                          </p:stCondLst>
                                        </p:cTn>
                                        <p:tgtEl>
                                          <p:spTgt spid="1346675"/>
                                        </p:tgtEl>
                                        <p:attrNameLst>
                                          <p:attrName>ppt_y</p:attrName>
                                        </p:attrNameLst>
                                      </p:cBhvr>
                                      <p:tavLst>
                                        <p:tav tm="0" fmla="#ppt_y-sin(pi*$)/27">
                                          <p:val>
                                            <p:fltVal val="0"/>
                                          </p:val>
                                        </p:tav>
                                        <p:tav tm="100000">
                                          <p:val>
                                            <p:fltVal val="1"/>
                                          </p:val>
                                        </p:tav>
                                      </p:tavLst>
                                    </p:anim>
                                    <p:anim calcmode="lin" valueType="num">
                                      <p:cBhvr>
                                        <p:cTn id="1853" dur="205" tmFilter="0, 0; 0.125,0.2665; 0.25,0.4; 0.375,0.465; 0.5,0.5;  0.625,0.535; 0.75,0.6; 0.875,0.7335; 1,1">
                                          <p:stCondLst>
                                            <p:cond delay="2070"/>
                                          </p:stCondLst>
                                        </p:cTn>
                                        <p:tgtEl>
                                          <p:spTgt spid="1346675"/>
                                        </p:tgtEl>
                                        <p:attrNameLst>
                                          <p:attrName>ppt_y</p:attrName>
                                        </p:attrNameLst>
                                      </p:cBhvr>
                                      <p:tavLst>
                                        <p:tav tm="0" fmla="#ppt_y-sin(pi*$)/81">
                                          <p:val>
                                            <p:fltVal val="0"/>
                                          </p:val>
                                        </p:tav>
                                        <p:tav tm="100000">
                                          <p:val>
                                            <p:fltVal val="1"/>
                                          </p:val>
                                        </p:tav>
                                      </p:tavLst>
                                    </p:anim>
                                    <p:animScale>
                                      <p:cBhvr>
                                        <p:cTn id="1854" dur="32">
                                          <p:stCondLst>
                                            <p:cond delay="813"/>
                                          </p:stCondLst>
                                        </p:cTn>
                                        <p:tgtEl>
                                          <p:spTgt spid="1346675"/>
                                        </p:tgtEl>
                                      </p:cBhvr>
                                      <p:to x="100000" y="60000"/>
                                    </p:animScale>
                                    <p:animScale>
                                      <p:cBhvr>
                                        <p:cTn id="1855" dur="207" decel="50000">
                                          <p:stCondLst>
                                            <p:cond delay="845"/>
                                          </p:stCondLst>
                                        </p:cTn>
                                        <p:tgtEl>
                                          <p:spTgt spid="1346675"/>
                                        </p:tgtEl>
                                      </p:cBhvr>
                                      <p:to x="100000" y="100000"/>
                                    </p:animScale>
                                    <p:animScale>
                                      <p:cBhvr>
                                        <p:cTn id="1856" dur="32">
                                          <p:stCondLst>
                                            <p:cond delay="1640"/>
                                          </p:stCondLst>
                                        </p:cTn>
                                        <p:tgtEl>
                                          <p:spTgt spid="1346675"/>
                                        </p:tgtEl>
                                      </p:cBhvr>
                                      <p:to x="100000" y="80000"/>
                                    </p:animScale>
                                    <p:animScale>
                                      <p:cBhvr>
                                        <p:cTn id="1857" dur="207" decel="50000">
                                          <p:stCondLst>
                                            <p:cond delay="1673"/>
                                          </p:stCondLst>
                                        </p:cTn>
                                        <p:tgtEl>
                                          <p:spTgt spid="1346675"/>
                                        </p:tgtEl>
                                      </p:cBhvr>
                                      <p:to x="100000" y="100000"/>
                                    </p:animScale>
                                    <p:animScale>
                                      <p:cBhvr>
                                        <p:cTn id="1858" dur="32">
                                          <p:stCondLst>
                                            <p:cond delay="2053"/>
                                          </p:stCondLst>
                                        </p:cTn>
                                        <p:tgtEl>
                                          <p:spTgt spid="1346675"/>
                                        </p:tgtEl>
                                      </p:cBhvr>
                                      <p:to x="100000" y="90000"/>
                                    </p:animScale>
                                    <p:animScale>
                                      <p:cBhvr>
                                        <p:cTn id="1859" dur="207" decel="50000">
                                          <p:stCondLst>
                                            <p:cond delay="2085"/>
                                          </p:stCondLst>
                                        </p:cTn>
                                        <p:tgtEl>
                                          <p:spTgt spid="1346675"/>
                                        </p:tgtEl>
                                      </p:cBhvr>
                                      <p:to x="100000" y="100000"/>
                                    </p:animScale>
                                    <p:animScale>
                                      <p:cBhvr>
                                        <p:cTn id="1860" dur="32">
                                          <p:stCondLst>
                                            <p:cond delay="2260"/>
                                          </p:stCondLst>
                                        </p:cTn>
                                        <p:tgtEl>
                                          <p:spTgt spid="1346675"/>
                                        </p:tgtEl>
                                      </p:cBhvr>
                                      <p:to x="100000" y="95000"/>
                                    </p:animScale>
                                    <p:animScale>
                                      <p:cBhvr>
                                        <p:cTn id="1861" dur="207" decel="50000">
                                          <p:stCondLst>
                                            <p:cond delay="2293"/>
                                          </p:stCondLst>
                                        </p:cTn>
                                        <p:tgtEl>
                                          <p:spTgt spid="1346675"/>
                                        </p:tgtEl>
                                      </p:cBhvr>
                                      <p:to x="100000" y="100000"/>
                                    </p:animScale>
                                  </p:childTnLst>
                                </p:cTn>
                              </p:par>
                              <p:par>
                                <p:cTn id="1862" presetID="26" presetClass="entr" presetSubtype="0" fill="hold" grpId="0" nodeType="withEffect">
                                  <p:stCondLst>
                                    <p:cond delay="0"/>
                                  </p:stCondLst>
                                  <p:iterate type="lt">
                                    <p:tmPct val="0"/>
                                  </p:iterate>
                                  <p:childTnLst>
                                    <p:set>
                                      <p:cBhvr>
                                        <p:cTn id="1863" dur="1" fill="hold">
                                          <p:stCondLst>
                                            <p:cond delay="0"/>
                                          </p:stCondLst>
                                        </p:cTn>
                                        <p:tgtEl>
                                          <p:spTgt spid="1346676"/>
                                        </p:tgtEl>
                                        <p:attrNameLst>
                                          <p:attrName>style.visibility</p:attrName>
                                        </p:attrNameLst>
                                      </p:cBhvr>
                                      <p:to>
                                        <p:strVal val="visible"/>
                                      </p:to>
                                    </p:set>
                                    <p:animEffect transition="in" filter="wipe(down)">
                                      <p:cBhvr>
                                        <p:cTn id="1864" dur="725">
                                          <p:stCondLst>
                                            <p:cond delay="0"/>
                                          </p:stCondLst>
                                        </p:cTn>
                                        <p:tgtEl>
                                          <p:spTgt spid="1346676"/>
                                        </p:tgtEl>
                                      </p:cBhvr>
                                    </p:animEffect>
                                    <p:anim calcmode="lin" valueType="num">
                                      <p:cBhvr>
                                        <p:cTn id="1865" dur="2278" tmFilter="0,0; 0.14,0.36; 0.43,0.73; 0.71,0.91; 1.0,1.0">
                                          <p:stCondLst>
                                            <p:cond delay="0"/>
                                          </p:stCondLst>
                                        </p:cTn>
                                        <p:tgtEl>
                                          <p:spTgt spid="1346676"/>
                                        </p:tgtEl>
                                        <p:attrNameLst>
                                          <p:attrName>ppt_x</p:attrName>
                                        </p:attrNameLst>
                                      </p:cBhvr>
                                      <p:tavLst>
                                        <p:tav tm="0">
                                          <p:val>
                                            <p:strVal val="#ppt_x-0.25"/>
                                          </p:val>
                                        </p:tav>
                                        <p:tav tm="100000">
                                          <p:val>
                                            <p:strVal val="#ppt_x"/>
                                          </p:val>
                                        </p:tav>
                                      </p:tavLst>
                                    </p:anim>
                                    <p:anim calcmode="lin" valueType="num">
                                      <p:cBhvr>
                                        <p:cTn id="1866" dur="830" tmFilter="0.0,0.0; 0.25,0.07; 0.50,0.2; 0.75,0.467; 1.0,1.0">
                                          <p:stCondLst>
                                            <p:cond delay="0"/>
                                          </p:stCondLst>
                                        </p:cTn>
                                        <p:tgtEl>
                                          <p:spTgt spid="1346676"/>
                                        </p:tgtEl>
                                        <p:attrNameLst>
                                          <p:attrName>ppt_y</p:attrName>
                                        </p:attrNameLst>
                                      </p:cBhvr>
                                      <p:tavLst>
                                        <p:tav tm="0" fmla="#ppt_y-sin(pi*$)/3">
                                          <p:val>
                                            <p:fltVal val="0.5"/>
                                          </p:val>
                                        </p:tav>
                                        <p:tav tm="100000">
                                          <p:val>
                                            <p:fltVal val="1"/>
                                          </p:val>
                                        </p:tav>
                                      </p:tavLst>
                                    </p:anim>
                                    <p:anim calcmode="lin" valueType="num">
                                      <p:cBhvr>
                                        <p:cTn id="1867" dur="830" tmFilter="0, 0; 0.125,0.2665; 0.25,0.4; 0.375,0.465; 0.5,0.5;  0.625,0.535; 0.75,0.6; 0.875,0.7335; 1,1">
                                          <p:stCondLst>
                                            <p:cond delay="830"/>
                                          </p:stCondLst>
                                        </p:cTn>
                                        <p:tgtEl>
                                          <p:spTgt spid="1346676"/>
                                        </p:tgtEl>
                                        <p:attrNameLst>
                                          <p:attrName>ppt_y</p:attrName>
                                        </p:attrNameLst>
                                      </p:cBhvr>
                                      <p:tavLst>
                                        <p:tav tm="0" fmla="#ppt_y-sin(pi*$)/9">
                                          <p:val>
                                            <p:fltVal val="0"/>
                                          </p:val>
                                        </p:tav>
                                        <p:tav tm="100000">
                                          <p:val>
                                            <p:fltVal val="1"/>
                                          </p:val>
                                        </p:tav>
                                      </p:tavLst>
                                    </p:anim>
                                    <p:anim calcmode="lin" valueType="num">
                                      <p:cBhvr>
                                        <p:cTn id="1868" dur="415" tmFilter="0, 0; 0.125,0.2665; 0.25,0.4; 0.375,0.465; 0.5,0.5;  0.625,0.535; 0.75,0.6; 0.875,0.7335; 1,1">
                                          <p:stCondLst>
                                            <p:cond delay="1655"/>
                                          </p:stCondLst>
                                        </p:cTn>
                                        <p:tgtEl>
                                          <p:spTgt spid="1346676"/>
                                        </p:tgtEl>
                                        <p:attrNameLst>
                                          <p:attrName>ppt_y</p:attrName>
                                        </p:attrNameLst>
                                      </p:cBhvr>
                                      <p:tavLst>
                                        <p:tav tm="0" fmla="#ppt_y-sin(pi*$)/27">
                                          <p:val>
                                            <p:fltVal val="0"/>
                                          </p:val>
                                        </p:tav>
                                        <p:tav tm="100000">
                                          <p:val>
                                            <p:fltVal val="1"/>
                                          </p:val>
                                        </p:tav>
                                      </p:tavLst>
                                    </p:anim>
                                    <p:anim calcmode="lin" valueType="num">
                                      <p:cBhvr>
                                        <p:cTn id="1869" dur="205" tmFilter="0, 0; 0.125,0.2665; 0.25,0.4; 0.375,0.465; 0.5,0.5;  0.625,0.535; 0.75,0.6; 0.875,0.7335; 1,1">
                                          <p:stCondLst>
                                            <p:cond delay="2070"/>
                                          </p:stCondLst>
                                        </p:cTn>
                                        <p:tgtEl>
                                          <p:spTgt spid="1346676"/>
                                        </p:tgtEl>
                                        <p:attrNameLst>
                                          <p:attrName>ppt_y</p:attrName>
                                        </p:attrNameLst>
                                      </p:cBhvr>
                                      <p:tavLst>
                                        <p:tav tm="0" fmla="#ppt_y-sin(pi*$)/81">
                                          <p:val>
                                            <p:fltVal val="0"/>
                                          </p:val>
                                        </p:tav>
                                        <p:tav tm="100000">
                                          <p:val>
                                            <p:fltVal val="1"/>
                                          </p:val>
                                        </p:tav>
                                      </p:tavLst>
                                    </p:anim>
                                    <p:animScale>
                                      <p:cBhvr>
                                        <p:cTn id="1870" dur="32">
                                          <p:stCondLst>
                                            <p:cond delay="813"/>
                                          </p:stCondLst>
                                        </p:cTn>
                                        <p:tgtEl>
                                          <p:spTgt spid="1346676"/>
                                        </p:tgtEl>
                                      </p:cBhvr>
                                      <p:to x="100000" y="60000"/>
                                    </p:animScale>
                                    <p:animScale>
                                      <p:cBhvr>
                                        <p:cTn id="1871" dur="207" decel="50000">
                                          <p:stCondLst>
                                            <p:cond delay="845"/>
                                          </p:stCondLst>
                                        </p:cTn>
                                        <p:tgtEl>
                                          <p:spTgt spid="1346676"/>
                                        </p:tgtEl>
                                      </p:cBhvr>
                                      <p:to x="100000" y="100000"/>
                                    </p:animScale>
                                    <p:animScale>
                                      <p:cBhvr>
                                        <p:cTn id="1872" dur="32">
                                          <p:stCondLst>
                                            <p:cond delay="1640"/>
                                          </p:stCondLst>
                                        </p:cTn>
                                        <p:tgtEl>
                                          <p:spTgt spid="1346676"/>
                                        </p:tgtEl>
                                      </p:cBhvr>
                                      <p:to x="100000" y="80000"/>
                                    </p:animScale>
                                    <p:animScale>
                                      <p:cBhvr>
                                        <p:cTn id="1873" dur="207" decel="50000">
                                          <p:stCondLst>
                                            <p:cond delay="1673"/>
                                          </p:stCondLst>
                                        </p:cTn>
                                        <p:tgtEl>
                                          <p:spTgt spid="1346676"/>
                                        </p:tgtEl>
                                      </p:cBhvr>
                                      <p:to x="100000" y="100000"/>
                                    </p:animScale>
                                    <p:animScale>
                                      <p:cBhvr>
                                        <p:cTn id="1874" dur="32">
                                          <p:stCondLst>
                                            <p:cond delay="2053"/>
                                          </p:stCondLst>
                                        </p:cTn>
                                        <p:tgtEl>
                                          <p:spTgt spid="1346676"/>
                                        </p:tgtEl>
                                      </p:cBhvr>
                                      <p:to x="100000" y="90000"/>
                                    </p:animScale>
                                    <p:animScale>
                                      <p:cBhvr>
                                        <p:cTn id="1875" dur="207" decel="50000">
                                          <p:stCondLst>
                                            <p:cond delay="2085"/>
                                          </p:stCondLst>
                                        </p:cTn>
                                        <p:tgtEl>
                                          <p:spTgt spid="1346676"/>
                                        </p:tgtEl>
                                      </p:cBhvr>
                                      <p:to x="100000" y="100000"/>
                                    </p:animScale>
                                    <p:animScale>
                                      <p:cBhvr>
                                        <p:cTn id="1876" dur="32">
                                          <p:stCondLst>
                                            <p:cond delay="2260"/>
                                          </p:stCondLst>
                                        </p:cTn>
                                        <p:tgtEl>
                                          <p:spTgt spid="1346676"/>
                                        </p:tgtEl>
                                      </p:cBhvr>
                                      <p:to x="100000" y="95000"/>
                                    </p:animScale>
                                    <p:animScale>
                                      <p:cBhvr>
                                        <p:cTn id="1877" dur="207" decel="50000">
                                          <p:stCondLst>
                                            <p:cond delay="2293"/>
                                          </p:stCondLst>
                                        </p:cTn>
                                        <p:tgtEl>
                                          <p:spTgt spid="1346676"/>
                                        </p:tgtEl>
                                      </p:cBhvr>
                                      <p:to x="100000" y="100000"/>
                                    </p:animScale>
                                  </p:childTnLst>
                                </p:cTn>
                              </p:par>
                              <p:par>
                                <p:cTn id="1878" presetID="26" presetClass="entr" presetSubtype="0" fill="hold" grpId="0" nodeType="withEffect">
                                  <p:stCondLst>
                                    <p:cond delay="0"/>
                                  </p:stCondLst>
                                  <p:iterate type="lt">
                                    <p:tmPct val="0"/>
                                  </p:iterate>
                                  <p:childTnLst>
                                    <p:set>
                                      <p:cBhvr>
                                        <p:cTn id="1879" dur="1" fill="hold">
                                          <p:stCondLst>
                                            <p:cond delay="0"/>
                                          </p:stCondLst>
                                        </p:cTn>
                                        <p:tgtEl>
                                          <p:spTgt spid="1346677"/>
                                        </p:tgtEl>
                                        <p:attrNameLst>
                                          <p:attrName>style.visibility</p:attrName>
                                        </p:attrNameLst>
                                      </p:cBhvr>
                                      <p:to>
                                        <p:strVal val="visible"/>
                                      </p:to>
                                    </p:set>
                                    <p:animEffect transition="in" filter="wipe(down)">
                                      <p:cBhvr>
                                        <p:cTn id="1880" dur="725">
                                          <p:stCondLst>
                                            <p:cond delay="0"/>
                                          </p:stCondLst>
                                        </p:cTn>
                                        <p:tgtEl>
                                          <p:spTgt spid="1346677"/>
                                        </p:tgtEl>
                                      </p:cBhvr>
                                    </p:animEffect>
                                    <p:anim calcmode="lin" valueType="num">
                                      <p:cBhvr>
                                        <p:cTn id="1881" dur="2278" tmFilter="0,0; 0.14,0.36; 0.43,0.73; 0.71,0.91; 1.0,1.0">
                                          <p:stCondLst>
                                            <p:cond delay="0"/>
                                          </p:stCondLst>
                                        </p:cTn>
                                        <p:tgtEl>
                                          <p:spTgt spid="1346677"/>
                                        </p:tgtEl>
                                        <p:attrNameLst>
                                          <p:attrName>ppt_x</p:attrName>
                                        </p:attrNameLst>
                                      </p:cBhvr>
                                      <p:tavLst>
                                        <p:tav tm="0">
                                          <p:val>
                                            <p:strVal val="#ppt_x-0.25"/>
                                          </p:val>
                                        </p:tav>
                                        <p:tav tm="100000">
                                          <p:val>
                                            <p:strVal val="#ppt_x"/>
                                          </p:val>
                                        </p:tav>
                                      </p:tavLst>
                                    </p:anim>
                                    <p:anim calcmode="lin" valueType="num">
                                      <p:cBhvr>
                                        <p:cTn id="1882" dur="830" tmFilter="0.0,0.0; 0.25,0.07; 0.50,0.2; 0.75,0.467; 1.0,1.0">
                                          <p:stCondLst>
                                            <p:cond delay="0"/>
                                          </p:stCondLst>
                                        </p:cTn>
                                        <p:tgtEl>
                                          <p:spTgt spid="1346677"/>
                                        </p:tgtEl>
                                        <p:attrNameLst>
                                          <p:attrName>ppt_y</p:attrName>
                                        </p:attrNameLst>
                                      </p:cBhvr>
                                      <p:tavLst>
                                        <p:tav tm="0" fmla="#ppt_y-sin(pi*$)/3">
                                          <p:val>
                                            <p:fltVal val="0.5"/>
                                          </p:val>
                                        </p:tav>
                                        <p:tav tm="100000">
                                          <p:val>
                                            <p:fltVal val="1"/>
                                          </p:val>
                                        </p:tav>
                                      </p:tavLst>
                                    </p:anim>
                                    <p:anim calcmode="lin" valueType="num">
                                      <p:cBhvr>
                                        <p:cTn id="1883" dur="830" tmFilter="0, 0; 0.125,0.2665; 0.25,0.4; 0.375,0.465; 0.5,0.5;  0.625,0.535; 0.75,0.6; 0.875,0.7335; 1,1">
                                          <p:stCondLst>
                                            <p:cond delay="830"/>
                                          </p:stCondLst>
                                        </p:cTn>
                                        <p:tgtEl>
                                          <p:spTgt spid="1346677"/>
                                        </p:tgtEl>
                                        <p:attrNameLst>
                                          <p:attrName>ppt_y</p:attrName>
                                        </p:attrNameLst>
                                      </p:cBhvr>
                                      <p:tavLst>
                                        <p:tav tm="0" fmla="#ppt_y-sin(pi*$)/9">
                                          <p:val>
                                            <p:fltVal val="0"/>
                                          </p:val>
                                        </p:tav>
                                        <p:tav tm="100000">
                                          <p:val>
                                            <p:fltVal val="1"/>
                                          </p:val>
                                        </p:tav>
                                      </p:tavLst>
                                    </p:anim>
                                    <p:anim calcmode="lin" valueType="num">
                                      <p:cBhvr>
                                        <p:cTn id="1884" dur="415" tmFilter="0, 0; 0.125,0.2665; 0.25,0.4; 0.375,0.465; 0.5,0.5;  0.625,0.535; 0.75,0.6; 0.875,0.7335; 1,1">
                                          <p:stCondLst>
                                            <p:cond delay="1655"/>
                                          </p:stCondLst>
                                        </p:cTn>
                                        <p:tgtEl>
                                          <p:spTgt spid="1346677"/>
                                        </p:tgtEl>
                                        <p:attrNameLst>
                                          <p:attrName>ppt_y</p:attrName>
                                        </p:attrNameLst>
                                      </p:cBhvr>
                                      <p:tavLst>
                                        <p:tav tm="0" fmla="#ppt_y-sin(pi*$)/27">
                                          <p:val>
                                            <p:fltVal val="0"/>
                                          </p:val>
                                        </p:tav>
                                        <p:tav tm="100000">
                                          <p:val>
                                            <p:fltVal val="1"/>
                                          </p:val>
                                        </p:tav>
                                      </p:tavLst>
                                    </p:anim>
                                    <p:anim calcmode="lin" valueType="num">
                                      <p:cBhvr>
                                        <p:cTn id="1885" dur="205" tmFilter="0, 0; 0.125,0.2665; 0.25,0.4; 0.375,0.465; 0.5,0.5;  0.625,0.535; 0.75,0.6; 0.875,0.7335; 1,1">
                                          <p:stCondLst>
                                            <p:cond delay="2070"/>
                                          </p:stCondLst>
                                        </p:cTn>
                                        <p:tgtEl>
                                          <p:spTgt spid="1346677"/>
                                        </p:tgtEl>
                                        <p:attrNameLst>
                                          <p:attrName>ppt_y</p:attrName>
                                        </p:attrNameLst>
                                      </p:cBhvr>
                                      <p:tavLst>
                                        <p:tav tm="0" fmla="#ppt_y-sin(pi*$)/81">
                                          <p:val>
                                            <p:fltVal val="0"/>
                                          </p:val>
                                        </p:tav>
                                        <p:tav tm="100000">
                                          <p:val>
                                            <p:fltVal val="1"/>
                                          </p:val>
                                        </p:tav>
                                      </p:tavLst>
                                    </p:anim>
                                    <p:animScale>
                                      <p:cBhvr>
                                        <p:cTn id="1886" dur="32">
                                          <p:stCondLst>
                                            <p:cond delay="813"/>
                                          </p:stCondLst>
                                        </p:cTn>
                                        <p:tgtEl>
                                          <p:spTgt spid="1346677"/>
                                        </p:tgtEl>
                                      </p:cBhvr>
                                      <p:to x="100000" y="60000"/>
                                    </p:animScale>
                                    <p:animScale>
                                      <p:cBhvr>
                                        <p:cTn id="1887" dur="207" decel="50000">
                                          <p:stCondLst>
                                            <p:cond delay="845"/>
                                          </p:stCondLst>
                                        </p:cTn>
                                        <p:tgtEl>
                                          <p:spTgt spid="1346677"/>
                                        </p:tgtEl>
                                      </p:cBhvr>
                                      <p:to x="100000" y="100000"/>
                                    </p:animScale>
                                    <p:animScale>
                                      <p:cBhvr>
                                        <p:cTn id="1888" dur="32">
                                          <p:stCondLst>
                                            <p:cond delay="1640"/>
                                          </p:stCondLst>
                                        </p:cTn>
                                        <p:tgtEl>
                                          <p:spTgt spid="1346677"/>
                                        </p:tgtEl>
                                      </p:cBhvr>
                                      <p:to x="100000" y="80000"/>
                                    </p:animScale>
                                    <p:animScale>
                                      <p:cBhvr>
                                        <p:cTn id="1889" dur="207" decel="50000">
                                          <p:stCondLst>
                                            <p:cond delay="1673"/>
                                          </p:stCondLst>
                                        </p:cTn>
                                        <p:tgtEl>
                                          <p:spTgt spid="1346677"/>
                                        </p:tgtEl>
                                      </p:cBhvr>
                                      <p:to x="100000" y="100000"/>
                                    </p:animScale>
                                    <p:animScale>
                                      <p:cBhvr>
                                        <p:cTn id="1890" dur="32">
                                          <p:stCondLst>
                                            <p:cond delay="2053"/>
                                          </p:stCondLst>
                                        </p:cTn>
                                        <p:tgtEl>
                                          <p:spTgt spid="1346677"/>
                                        </p:tgtEl>
                                      </p:cBhvr>
                                      <p:to x="100000" y="90000"/>
                                    </p:animScale>
                                    <p:animScale>
                                      <p:cBhvr>
                                        <p:cTn id="1891" dur="207" decel="50000">
                                          <p:stCondLst>
                                            <p:cond delay="2085"/>
                                          </p:stCondLst>
                                        </p:cTn>
                                        <p:tgtEl>
                                          <p:spTgt spid="1346677"/>
                                        </p:tgtEl>
                                      </p:cBhvr>
                                      <p:to x="100000" y="100000"/>
                                    </p:animScale>
                                    <p:animScale>
                                      <p:cBhvr>
                                        <p:cTn id="1892" dur="32">
                                          <p:stCondLst>
                                            <p:cond delay="2260"/>
                                          </p:stCondLst>
                                        </p:cTn>
                                        <p:tgtEl>
                                          <p:spTgt spid="1346677"/>
                                        </p:tgtEl>
                                      </p:cBhvr>
                                      <p:to x="100000" y="95000"/>
                                    </p:animScale>
                                    <p:animScale>
                                      <p:cBhvr>
                                        <p:cTn id="1893" dur="207" decel="50000">
                                          <p:stCondLst>
                                            <p:cond delay="2293"/>
                                          </p:stCondLst>
                                        </p:cTn>
                                        <p:tgtEl>
                                          <p:spTgt spid="1346677"/>
                                        </p:tgtEl>
                                      </p:cBhvr>
                                      <p:to x="100000" y="100000"/>
                                    </p:animScale>
                                  </p:childTnLst>
                                </p:cTn>
                              </p:par>
                              <p:par>
                                <p:cTn id="1894" presetID="26" presetClass="entr" presetSubtype="0" fill="hold" grpId="0" nodeType="withEffect">
                                  <p:stCondLst>
                                    <p:cond delay="0"/>
                                  </p:stCondLst>
                                  <p:iterate type="lt">
                                    <p:tmPct val="0"/>
                                  </p:iterate>
                                  <p:childTnLst>
                                    <p:set>
                                      <p:cBhvr>
                                        <p:cTn id="1895" dur="1" fill="hold">
                                          <p:stCondLst>
                                            <p:cond delay="0"/>
                                          </p:stCondLst>
                                        </p:cTn>
                                        <p:tgtEl>
                                          <p:spTgt spid="1346678"/>
                                        </p:tgtEl>
                                        <p:attrNameLst>
                                          <p:attrName>style.visibility</p:attrName>
                                        </p:attrNameLst>
                                      </p:cBhvr>
                                      <p:to>
                                        <p:strVal val="visible"/>
                                      </p:to>
                                    </p:set>
                                    <p:animEffect transition="in" filter="wipe(down)">
                                      <p:cBhvr>
                                        <p:cTn id="1896" dur="725">
                                          <p:stCondLst>
                                            <p:cond delay="0"/>
                                          </p:stCondLst>
                                        </p:cTn>
                                        <p:tgtEl>
                                          <p:spTgt spid="1346678"/>
                                        </p:tgtEl>
                                      </p:cBhvr>
                                    </p:animEffect>
                                    <p:anim calcmode="lin" valueType="num">
                                      <p:cBhvr>
                                        <p:cTn id="1897" dur="2278" tmFilter="0,0; 0.14,0.36; 0.43,0.73; 0.71,0.91; 1.0,1.0">
                                          <p:stCondLst>
                                            <p:cond delay="0"/>
                                          </p:stCondLst>
                                        </p:cTn>
                                        <p:tgtEl>
                                          <p:spTgt spid="1346678"/>
                                        </p:tgtEl>
                                        <p:attrNameLst>
                                          <p:attrName>ppt_x</p:attrName>
                                        </p:attrNameLst>
                                      </p:cBhvr>
                                      <p:tavLst>
                                        <p:tav tm="0">
                                          <p:val>
                                            <p:strVal val="#ppt_x-0.25"/>
                                          </p:val>
                                        </p:tav>
                                        <p:tav tm="100000">
                                          <p:val>
                                            <p:strVal val="#ppt_x"/>
                                          </p:val>
                                        </p:tav>
                                      </p:tavLst>
                                    </p:anim>
                                    <p:anim calcmode="lin" valueType="num">
                                      <p:cBhvr>
                                        <p:cTn id="1898" dur="830" tmFilter="0.0,0.0; 0.25,0.07; 0.50,0.2; 0.75,0.467; 1.0,1.0">
                                          <p:stCondLst>
                                            <p:cond delay="0"/>
                                          </p:stCondLst>
                                        </p:cTn>
                                        <p:tgtEl>
                                          <p:spTgt spid="1346678"/>
                                        </p:tgtEl>
                                        <p:attrNameLst>
                                          <p:attrName>ppt_y</p:attrName>
                                        </p:attrNameLst>
                                      </p:cBhvr>
                                      <p:tavLst>
                                        <p:tav tm="0" fmla="#ppt_y-sin(pi*$)/3">
                                          <p:val>
                                            <p:fltVal val="0.5"/>
                                          </p:val>
                                        </p:tav>
                                        <p:tav tm="100000">
                                          <p:val>
                                            <p:fltVal val="1"/>
                                          </p:val>
                                        </p:tav>
                                      </p:tavLst>
                                    </p:anim>
                                    <p:anim calcmode="lin" valueType="num">
                                      <p:cBhvr>
                                        <p:cTn id="1899" dur="830" tmFilter="0, 0; 0.125,0.2665; 0.25,0.4; 0.375,0.465; 0.5,0.5;  0.625,0.535; 0.75,0.6; 0.875,0.7335; 1,1">
                                          <p:stCondLst>
                                            <p:cond delay="830"/>
                                          </p:stCondLst>
                                        </p:cTn>
                                        <p:tgtEl>
                                          <p:spTgt spid="1346678"/>
                                        </p:tgtEl>
                                        <p:attrNameLst>
                                          <p:attrName>ppt_y</p:attrName>
                                        </p:attrNameLst>
                                      </p:cBhvr>
                                      <p:tavLst>
                                        <p:tav tm="0" fmla="#ppt_y-sin(pi*$)/9">
                                          <p:val>
                                            <p:fltVal val="0"/>
                                          </p:val>
                                        </p:tav>
                                        <p:tav tm="100000">
                                          <p:val>
                                            <p:fltVal val="1"/>
                                          </p:val>
                                        </p:tav>
                                      </p:tavLst>
                                    </p:anim>
                                    <p:anim calcmode="lin" valueType="num">
                                      <p:cBhvr>
                                        <p:cTn id="1900" dur="415" tmFilter="0, 0; 0.125,0.2665; 0.25,0.4; 0.375,0.465; 0.5,0.5;  0.625,0.535; 0.75,0.6; 0.875,0.7335; 1,1">
                                          <p:stCondLst>
                                            <p:cond delay="1655"/>
                                          </p:stCondLst>
                                        </p:cTn>
                                        <p:tgtEl>
                                          <p:spTgt spid="1346678"/>
                                        </p:tgtEl>
                                        <p:attrNameLst>
                                          <p:attrName>ppt_y</p:attrName>
                                        </p:attrNameLst>
                                      </p:cBhvr>
                                      <p:tavLst>
                                        <p:tav tm="0" fmla="#ppt_y-sin(pi*$)/27">
                                          <p:val>
                                            <p:fltVal val="0"/>
                                          </p:val>
                                        </p:tav>
                                        <p:tav tm="100000">
                                          <p:val>
                                            <p:fltVal val="1"/>
                                          </p:val>
                                        </p:tav>
                                      </p:tavLst>
                                    </p:anim>
                                    <p:anim calcmode="lin" valueType="num">
                                      <p:cBhvr>
                                        <p:cTn id="1901" dur="205" tmFilter="0, 0; 0.125,0.2665; 0.25,0.4; 0.375,0.465; 0.5,0.5;  0.625,0.535; 0.75,0.6; 0.875,0.7335; 1,1">
                                          <p:stCondLst>
                                            <p:cond delay="2070"/>
                                          </p:stCondLst>
                                        </p:cTn>
                                        <p:tgtEl>
                                          <p:spTgt spid="1346678"/>
                                        </p:tgtEl>
                                        <p:attrNameLst>
                                          <p:attrName>ppt_y</p:attrName>
                                        </p:attrNameLst>
                                      </p:cBhvr>
                                      <p:tavLst>
                                        <p:tav tm="0" fmla="#ppt_y-sin(pi*$)/81">
                                          <p:val>
                                            <p:fltVal val="0"/>
                                          </p:val>
                                        </p:tav>
                                        <p:tav tm="100000">
                                          <p:val>
                                            <p:fltVal val="1"/>
                                          </p:val>
                                        </p:tav>
                                      </p:tavLst>
                                    </p:anim>
                                    <p:animScale>
                                      <p:cBhvr>
                                        <p:cTn id="1902" dur="32">
                                          <p:stCondLst>
                                            <p:cond delay="813"/>
                                          </p:stCondLst>
                                        </p:cTn>
                                        <p:tgtEl>
                                          <p:spTgt spid="1346678"/>
                                        </p:tgtEl>
                                      </p:cBhvr>
                                      <p:to x="100000" y="60000"/>
                                    </p:animScale>
                                    <p:animScale>
                                      <p:cBhvr>
                                        <p:cTn id="1903" dur="207" decel="50000">
                                          <p:stCondLst>
                                            <p:cond delay="845"/>
                                          </p:stCondLst>
                                        </p:cTn>
                                        <p:tgtEl>
                                          <p:spTgt spid="1346678"/>
                                        </p:tgtEl>
                                      </p:cBhvr>
                                      <p:to x="100000" y="100000"/>
                                    </p:animScale>
                                    <p:animScale>
                                      <p:cBhvr>
                                        <p:cTn id="1904" dur="32">
                                          <p:stCondLst>
                                            <p:cond delay="1640"/>
                                          </p:stCondLst>
                                        </p:cTn>
                                        <p:tgtEl>
                                          <p:spTgt spid="1346678"/>
                                        </p:tgtEl>
                                      </p:cBhvr>
                                      <p:to x="100000" y="80000"/>
                                    </p:animScale>
                                    <p:animScale>
                                      <p:cBhvr>
                                        <p:cTn id="1905" dur="207" decel="50000">
                                          <p:stCondLst>
                                            <p:cond delay="1673"/>
                                          </p:stCondLst>
                                        </p:cTn>
                                        <p:tgtEl>
                                          <p:spTgt spid="1346678"/>
                                        </p:tgtEl>
                                      </p:cBhvr>
                                      <p:to x="100000" y="100000"/>
                                    </p:animScale>
                                    <p:animScale>
                                      <p:cBhvr>
                                        <p:cTn id="1906" dur="32">
                                          <p:stCondLst>
                                            <p:cond delay="2053"/>
                                          </p:stCondLst>
                                        </p:cTn>
                                        <p:tgtEl>
                                          <p:spTgt spid="1346678"/>
                                        </p:tgtEl>
                                      </p:cBhvr>
                                      <p:to x="100000" y="90000"/>
                                    </p:animScale>
                                    <p:animScale>
                                      <p:cBhvr>
                                        <p:cTn id="1907" dur="207" decel="50000">
                                          <p:stCondLst>
                                            <p:cond delay="2085"/>
                                          </p:stCondLst>
                                        </p:cTn>
                                        <p:tgtEl>
                                          <p:spTgt spid="1346678"/>
                                        </p:tgtEl>
                                      </p:cBhvr>
                                      <p:to x="100000" y="100000"/>
                                    </p:animScale>
                                    <p:animScale>
                                      <p:cBhvr>
                                        <p:cTn id="1908" dur="32">
                                          <p:stCondLst>
                                            <p:cond delay="2260"/>
                                          </p:stCondLst>
                                        </p:cTn>
                                        <p:tgtEl>
                                          <p:spTgt spid="1346678"/>
                                        </p:tgtEl>
                                      </p:cBhvr>
                                      <p:to x="100000" y="95000"/>
                                    </p:animScale>
                                    <p:animScale>
                                      <p:cBhvr>
                                        <p:cTn id="1909" dur="207" decel="50000">
                                          <p:stCondLst>
                                            <p:cond delay="2293"/>
                                          </p:stCondLst>
                                        </p:cTn>
                                        <p:tgtEl>
                                          <p:spTgt spid="1346678"/>
                                        </p:tgtEl>
                                      </p:cBhvr>
                                      <p:to x="100000" y="100000"/>
                                    </p:animScale>
                                  </p:childTnLst>
                                </p:cTn>
                              </p:par>
                              <p:par>
                                <p:cTn id="1910" presetID="26" presetClass="entr" presetSubtype="0" fill="hold" grpId="0" nodeType="withEffect">
                                  <p:stCondLst>
                                    <p:cond delay="0"/>
                                  </p:stCondLst>
                                  <p:iterate type="lt">
                                    <p:tmPct val="0"/>
                                  </p:iterate>
                                  <p:childTnLst>
                                    <p:set>
                                      <p:cBhvr>
                                        <p:cTn id="1911" dur="1" fill="hold">
                                          <p:stCondLst>
                                            <p:cond delay="0"/>
                                          </p:stCondLst>
                                        </p:cTn>
                                        <p:tgtEl>
                                          <p:spTgt spid="1346679"/>
                                        </p:tgtEl>
                                        <p:attrNameLst>
                                          <p:attrName>style.visibility</p:attrName>
                                        </p:attrNameLst>
                                      </p:cBhvr>
                                      <p:to>
                                        <p:strVal val="visible"/>
                                      </p:to>
                                    </p:set>
                                    <p:animEffect transition="in" filter="wipe(down)">
                                      <p:cBhvr>
                                        <p:cTn id="1912" dur="725">
                                          <p:stCondLst>
                                            <p:cond delay="0"/>
                                          </p:stCondLst>
                                        </p:cTn>
                                        <p:tgtEl>
                                          <p:spTgt spid="1346679"/>
                                        </p:tgtEl>
                                      </p:cBhvr>
                                    </p:animEffect>
                                    <p:anim calcmode="lin" valueType="num">
                                      <p:cBhvr>
                                        <p:cTn id="1913" dur="2278" tmFilter="0,0; 0.14,0.36; 0.43,0.73; 0.71,0.91; 1.0,1.0">
                                          <p:stCondLst>
                                            <p:cond delay="0"/>
                                          </p:stCondLst>
                                        </p:cTn>
                                        <p:tgtEl>
                                          <p:spTgt spid="1346679"/>
                                        </p:tgtEl>
                                        <p:attrNameLst>
                                          <p:attrName>ppt_x</p:attrName>
                                        </p:attrNameLst>
                                      </p:cBhvr>
                                      <p:tavLst>
                                        <p:tav tm="0">
                                          <p:val>
                                            <p:strVal val="#ppt_x-0.25"/>
                                          </p:val>
                                        </p:tav>
                                        <p:tav tm="100000">
                                          <p:val>
                                            <p:strVal val="#ppt_x"/>
                                          </p:val>
                                        </p:tav>
                                      </p:tavLst>
                                    </p:anim>
                                    <p:anim calcmode="lin" valueType="num">
                                      <p:cBhvr>
                                        <p:cTn id="1914" dur="830" tmFilter="0.0,0.0; 0.25,0.07; 0.50,0.2; 0.75,0.467; 1.0,1.0">
                                          <p:stCondLst>
                                            <p:cond delay="0"/>
                                          </p:stCondLst>
                                        </p:cTn>
                                        <p:tgtEl>
                                          <p:spTgt spid="1346679"/>
                                        </p:tgtEl>
                                        <p:attrNameLst>
                                          <p:attrName>ppt_y</p:attrName>
                                        </p:attrNameLst>
                                      </p:cBhvr>
                                      <p:tavLst>
                                        <p:tav tm="0" fmla="#ppt_y-sin(pi*$)/3">
                                          <p:val>
                                            <p:fltVal val="0.5"/>
                                          </p:val>
                                        </p:tav>
                                        <p:tav tm="100000">
                                          <p:val>
                                            <p:fltVal val="1"/>
                                          </p:val>
                                        </p:tav>
                                      </p:tavLst>
                                    </p:anim>
                                    <p:anim calcmode="lin" valueType="num">
                                      <p:cBhvr>
                                        <p:cTn id="1915" dur="830" tmFilter="0, 0; 0.125,0.2665; 0.25,0.4; 0.375,0.465; 0.5,0.5;  0.625,0.535; 0.75,0.6; 0.875,0.7335; 1,1">
                                          <p:stCondLst>
                                            <p:cond delay="830"/>
                                          </p:stCondLst>
                                        </p:cTn>
                                        <p:tgtEl>
                                          <p:spTgt spid="1346679"/>
                                        </p:tgtEl>
                                        <p:attrNameLst>
                                          <p:attrName>ppt_y</p:attrName>
                                        </p:attrNameLst>
                                      </p:cBhvr>
                                      <p:tavLst>
                                        <p:tav tm="0" fmla="#ppt_y-sin(pi*$)/9">
                                          <p:val>
                                            <p:fltVal val="0"/>
                                          </p:val>
                                        </p:tav>
                                        <p:tav tm="100000">
                                          <p:val>
                                            <p:fltVal val="1"/>
                                          </p:val>
                                        </p:tav>
                                      </p:tavLst>
                                    </p:anim>
                                    <p:anim calcmode="lin" valueType="num">
                                      <p:cBhvr>
                                        <p:cTn id="1916" dur="415" tmFilter="0, 0; 0.125,0.2665; 0.25,0.4; 0.375,0.465; 0.5,0.5;  0.625,0.535; 0.75,0.6; 0.875,0.7335; 1,1">
                                          <p:stCondLst>
                                            <p:cond delay="1655"/>
                                          </p:stCondLst>
                                        </p:cTn>
                                        <p:tgtEl>
                                          <p:spTgt spid="1346679"/>
                                        </p:tgtEl>
                                        <p:attrNameLst>
                                          <p:attrName>ppt_y</p:attrName>
                                        </p:attrNameLst>
                                      </p:cBhvr>
                                      <p:tavLst>
                                        <p:tav tm="0" fmla="#ppt_y-sin(pi*$)/27">
                                          <p:val>
                                            <p:fltVal val="0"/>
                                          </p:val>
                                        </p:tav>
                                        <p:tav tm="100000">
                                          <p:val>
                                            <p:fltVal val="1"/>
                                          </p:val>
                                        </p:tav>
                                      </p:tavLst>
                                    </p:anim>
                                    <p:anim calcmode="lin" valueType="num">
                                      <p:cBhvr>
                                        <p:cTn id="1917" dur="205" tmFilter="0, 0; 0.125,0.2665; 0.25,0.4; 0.375,0.465; 0.5,0.5;  0.625,0.535; 0.75,0.6; 0.875,0.7335; 1,1">
                                          <p:stCondLst>
                                            <p:cond delay="2070"/>
                                          </p:stCondLst>
                                        </p:cTn>
                                        <p:tgtEl>
                                          <p:spTgt spid="1346679"/>
                                        </p:tgtEl>
                                        <p:attrNameLst>
                                          <p:attrName>ppt_y</p:attrName>
                                        </p:attrNameLst>
                                      </p:cBhvr>
                                      <p:tavLst>
                                        <p:tav tm="0" fmla="#ppt_y-sin(pi*$)/81">
                                          <p:val>
                                            <p:fltVal val="0"/>
                                          </p:val>
                                        </p:tav>
                                        <p:tav tm="100000">
                                          <p:val>
                                            <p:fltVal val="1"/>
                                          </p:val>
                                        </p:tav>
                                      </p:tavLst>
                                    </p:anim>
                                    <p:animScale>
                                      <p:cBhvr>
                                        <p:cTn id="1918" dur="32">
                                          <p:stCondLst>
                                            <p:cond delay="813"/>
                                          </p:stCondLst>
                                        </p:cTn>
                                        <p:tgtEl>
                                          <p:spTgt spid="1346679"/>
                                        </p:tgtEl>
                                      </p:cBhvr>
                                      <p:to x="100000" y="60000"/>
                                    </p:animScale>
                                    <p:animScale>
                                      <p:cBhvr>
                                        <p:cTn id="1919" dur="207" decel="50000">
                                          <p:stCondLst>
                                            <p:cond delay="845"/>
                                          </p:stCondLst>
                                        </p:cTn>
                                        <p:tgtEl>
                                          <p:spTgt spid="1346679"/>
                                        </p:tgtEl>
                                      </p:cBhvr>
                                      <p:to x="100000" y="100000"/>
                                    </p:animScale>
                                    <p:animScale>
                                      <p:cBhvr>
                                        <p:cTn id="1920" dur="32">
                                          <p:stCondLst>
                                            <p:cond delay="1640"/>
                                          </p:stCondLst>
                                        </p:cTn>
                                        <p:tgtEl>
                                          <p:spTgt spid="1346679"/>
                                        </p:tgtEl>
                                      </p:cBhvr>
                                      <p:to x="100000" y="80000"/>
                                    </p:animScale>
                                    <p:animScale>
                                      <p:cBhvr>
                                        <p:cTn id="1921" dur="207" decel="50000">
                                          <p:stCondLst>
                                            <p:cond delay="1673"/>
                                          </p:stCondLst>
                                        </p:cTn>
                                        <p:tgtEl>
                                          <p:spTgt spid="1346679"/>
                                        </p:tgtEl>
                                      </p:cBhvr>
                                      <p:to x="100000" y="100000"/>
                                    </p:animScale>
                                    <p:animScale>
                                      <p:cBhvr>
                                        <p:cTn id="1922" dur="32">
                                          <p:stCondLst>
                                            <p:cond delay="2053"/>
                                          </p:stCondLst>
                                        </p:cTn>
                                        <p:tgtEl>
                                          <p:spTgt spid="1346679"/>
                                        </p:tgtEl>
                                      </p:cBhvr>
                                      <p:to x="100000" y="90000"/>
                                    </p:animScale>
                                    <p:animScale>
                                      <p:cBhvr>
                                        <p:cTn id="1923" dur="207" decel="50000">
                                          <p:stCondLst>
                                            <p:cond delay="2085"/>
                                          </p:stCondLst>
                                        </p:cTn>
                                        <p:tgtEl>
                                          <p:spTgt spid="1346679"/>
                                        </p:tgtEl>
                                      </p:cBhvr>
                                      <p:to x="100000" y="100000"/>
                                    </p:animScale>
                                    <p:animScale>
                                      <p:cBhvr>
                                        <p:cTn id="1924" dur="32">
                                          <p:stCondLst>
                                            <p:cond delay="2260"/>
                                          </p:stCondLst>
                                        </p:cTn>
                                        <p:tgtEl>
                                          <p:spTgt spid="1346679"/>
                                        </p:tgtEl>
                                      </p:cBhvr>
                                      <p:to x="100000" y="95000"/>
                                    </p:animScale>
                                    <p:animScale>
                                      <p:cBhvr>
                                        <p:cTn id="1925" dur="207" decel="50000">
                                          <p:stCondLst>
                                            <p:cond delay="2293"/>
                                          </p:stCondLst>
                                        </p:cTn>
                                        <p:tgtEl>
                                          <p:spTgt spid="1346679"/>
                                        </p:tgtEl>
                                      </p:cBhvr>
                                      <p:to x="100000" y="100000"/>
                                    </p:animScale>
                                  </p:childTnLst>
                                </p:cTn>
                              </p:par>
                              <p:par>
                                <p:cTn id="1926" presetID="26" presetClass="entr" presetSubtype="0" fill="hold" grpId="0" nodeType="withEffect">
                                  <p:stCondLst>
                                    <p:cond delay="0"/>
                                  </p:stCondLst>
                                  <p:iterate type="lt">
                                    <p:tmPct val="0"/>
                                  </p:iterate>
                                  <p:childTnLst>
                                    <p:set>
                                      <p:cBhvr>
                                        <p:cTn id="1927" dur="1" fill="hold">
                                          <p:stCondLst>
                                            <p:cond delay="0"/>
                                          </p:stCondLst>
                                        </p:cTn>
                                        <p:tgtEl>
                                          <p:spTgt spid="1346680"/>
                                        </p:tgtEl>
                                        <p:attrNameLst>
                                          <p:attrName>style.visibility</p:attrName>
                                        </p:attrNameLst>
                                      </p:cBhvr>
                                      <p:to>
                                        <p:strVal val="visible"/>
                                      </p:to>
                                    </p:set>
                                    <p:animEffect transition="in" filter="wipe(down)">
                                      <p:cBhvr>
                                        <p:cTn id="1928" dur="725">
                                          <p:stCondLst>
                                            <p:cond delay="0"/>
                                          </p:stCondLst>
                                        </p:cTn>
                                        <p:tgtEl>
                                          <p:spTgt spid="1346680"/>
                                        </p:tgtEl>
                                      </p:cBhvr>
                                    </p:animEffect>
                                    <p:anim calcmode="lin" valueType="num">
                                      <p:cBhvr>
                                        <p:cTn id="1929" dur="2278" tmFilter="0,0; 0.14,0.36; 0.43,0.73; 0.71,0.91; 1.0,1.0">
                                          <p:stCondLst>
                                            <p:cond delay="0"/>
                                          </p:stCondLst>
                                        </p:cTn>
                                        <p:tgtEl>
                                          <p:spTgt spid="1346680"/>
                                        </p:tgtEl>
                                        <p:attrNameLst>
                                          <p:attrName>ppt_x</p:attrName>
                                        </p:attrNameLst>
                                      </p:cBhvr>
                                      <p:tavLst>
                                        <p:tav tm="0">
                                          <p:val>
                                            <p:strVal val="#ppt_x-0.25"/>
                                          </p:val>
                                        </p:tav>
                                        <p:tav tm="100000">
                                          <p:val>
                                            <p:strVal val="#ppt_x"/>
                                          </p:val>
                                        </p:tav>
                                      </p:tavLst>
                                    </p:anim>
                                    <p:anim calcmode="lin" valueType="num">
                                      <p:cBhvr>
                                        <p:cTn id="1930" dur="830" tmFilter="0.0,0.0; 0.25,0.07; 0.50,0.2; 0.75,0.467; 1.0,1.0">
                                          <p:stCondLst>
                                            <p:cond delay="0"/>
                                          </p:stCondLst>
                                        </p:cTn>
                                        <p:tgtEl>
                                          <p:spTgt spid="1346680"/>
                                        </p:tgtEl>
                                        <p:attrNameLst>
                                          <p:attrName>ppt_y</p:attrName>
                                        </p:attrNameLst>
                                      </p:cBhvr>
                                      <p:tavLst>
                                        <p:tav tm="0" fmla="#ppt_y-sin(pi*$)/3">
                                          <p:val>
                                            <p:fltVal val="0.5"/>
                                          </p:val>
                                        </p:tav>
                                        <p:tav tm="100000">
                                          <p:val>
                                            <p:fltVal val="1"/>
                                          </p:val>
                                        </p:tav>
                                      </p:tavLst>
                                    </p:anim>
                                    <p:anim calcmode="lin" valueType="num">
                                      <p:cBhvr>
                                        <p:cTn id="1931" dur="830" tmFilter="0, 0; 0.125,0.2665; 0.25,0.4; 0.375,0.465; 0.5,0.5;  0.625,0.535; 0.75,0.6; 0.875,0.7335; 1,1">
                                          <p:stCondLst>
                                            <p:cond delay="830"/>
                                          </p:stCondLst>
                                        </p:cTn>
                                        <p:tgtEl>
                                          <p:spTgt spid="1346680"/>
                                        </p:tgtEl>
                                        <p:attrNameLst>
                                          <p:attrName>ppt_y</p:attrName>
                                        </p:attrNameLst>
                                      </p:cBhvr>
                                      <p:tavLst>
                                        <p:tav tm="0" fmla="#ppt_y-sin(pi*$)/9">
                                          <p:val>
                                            <p:fltVal val="0"/>
                                          </p:val>
                                        </p:tav>
                                        <p:tav tm="100000">
                                          <p:val>
                                            <p:fltVal val="1"/>
                                          </p:val>
                                        </p:tav>
                                      </p:tavLst>
                                    </p:anim>
                                    <p:anim calcmode="lin" valueType="num">
                                      <p:cBhvr>
                                        <p:cTn id="1932" dur="415" tmFilter="0, 0; 0.125,0.2665; 0.25,0.4; 0.375,0.465; 0.5,0.5;  0.625,0.535; 0.75,0.6; 0.875,0.7335; 1,1">
                                          <p:stCondLst>
                                            <p:cond delay="1655"/>
                                          </p:stCondLst>
                                        </p:cTn>
                                        <p:tgtEl>
                                          <p:spTgt spid="1346680"/>
                                        </p:tgtEl>
                                        <p:attrNameLst>
                                          <p:attrName>ppt_y</p:attrName>
                                        </p:attrNameLst>
                                      </p:cBhvr>
                                      <p:tavLst>
                                        <p:tav tm="0" fmla="#ppt_y-sin(pi*$)/27">
                                          <p:val>
                                            <p:fltVal val="0"/>
                                          </p:val>
                                        </p:tav>
                                        <p:tav tm="100000">
                                          <p:val>
                                            <p:fltVal val="1"/>
                                          </p:val>
                                        </p:tav>
                                      </p:tavLst>
                                    </p:anim>
                                    <p:anim calcmode="lin" valueType="num">
                                      <p:cBhvr>
                                        <p:cTn id="1933" dur="205" tmFilter="0, 0; 0.125,0.2665; 0.25,0.4; 0.375,0.465; 0.5,0.5;  0.625,0.535; 0.75,0.6; 0.875,0.7335; 1,1">
                                          <p:stCondLst>
                                            <p:cond delay="2070"/>
                                          </p:stCondLst>
                                        </p:cTn>
                                        <p:tgtEl>
                                          <p:spTgt spid="1346680"/>
                                        </p:tgtEl>
                                        <p:attrNameLst>
                                          <p:attrName>ppt_y</p:attrName>
                                        </p:attrNameLst>
                                      </p:cBhvr>
                                      <p:tavLst>
                                        <p:tav tm="0" fmla="#ppt_y-sin(pi*$)/81">
                                          <p:val>
                                            <p:fltVal val="0"/>
                                          </p:val>
                                        </p:tav>
                                        <p:tav tm="100000">
                                          <p:val>
                                            <p:fltVal val="1"/>
                                          </p:val>
                                        </p:tav>
                                      </p:tavLst>
                                    </p:anim>
                                    <p:animScale>
                                      <p:cBhvr>
                                        <p:cTn id="1934" dur="32">
                                          <p:stCondLst>
                                            <p:cond delay="813"/>
                                          </p:stCondLst>
                                        </p:cTn>
                                        <p:tgtEl>
                                          <p:spTgt spid="1346680"/>
                                        </p:tgtEl>
                                      </p:cBhvr>
                                      <p:to x="100000" y="60000"/>
                                    </p:animScale>
                                    <p:animScale>
                                      <p:cBhvr>
                                        <p:cTn id="1935" dur="207" decel="50000">
                                          <p:stCondLst>
                                            <p:cond delay="845"/>
                                          </p:stCondLst>
                                        </p:cTn>
                                        <p:tgtEl>
                                          <p:spTgt spid="1346680"/>
                                        </p:tgtEl>
                                      </p:cBhvr>
                                      <p:to x="100000" y="100000"/>
                                    </p:animScale>
                                    <p:animScale>
                                      <p:cBhvr>
                                        <p:cTn id="1936" dur="32">
                                          <p:stCondLst>
                                            <p:cond delay="1640"/>
                                          </p:stCondLst>
                                        </p:cTn>
                                        <p:tgtEl>
                                          <p:spTgt spid="1346680"/>
                                        </p:tgtEl>
                                      </p:cBhvr>
                                      <p:to x="100000" y="80000"/>
                                    </p:animScale>
                                    <p:animScale>
                                      <p:cBhvr>
                                        <p:cTn id="1937" dur="207" decel="50000">
                                          <p:stCondLst>
                                            <p:cond delay="1673"/>
                                          </p:stCondLst>
                                        </p:cTn>
                                        <p:tgtEl>
                                          <p:spTgt spid="1346680"/>
                                        </p:tgtEl>
                                      </p:cBhvr>
                                      <p:to x="100000" y="100000"/>
                                    </p:animScale>
                                    <p:animScale>
                                      <p:cBhvr>
                                        <p:cTn id="1938" dur="32">
                                          <p:stCondLst>
                                            <p:cond delay="2053"/>
                                          </p:stCondLst>
                                        </p:cTn>
                                        <p:tgtEl>
                                          <p:spTgt spid="1346680"/>
                                        </p:tgtEl>
                                      </p:cBhvr>
                                      <p:to x="100000" y="90000"/>
                                    </p:animScale>
                                    <p:animScale>
                                      <p:cBhvr>
                                        <p:cTn id="1939" dur="207" decel="50000">
                                          <p:stCondLst>
                                            <p:cond delay="2085"/>
                                          </p:stCondLst>
                                        </p:cTn>
                                        <p:tgtEl>
                                          <p:spTgt spid="1346680"/>
                                        </p:tgtEl>
                                      </p:cBhvr>
                                      <p:to x="100000" y="100000"/>
                                    </p:animScale>
                                    <p:animScale>
                                      <p:cBhvr>
                                        <p:cTn id="1940" dur="32">
                                          <p:stCondLst>
                                            <p:cond delay="2260"/>
                                          </p:stCondLst>
                                        </p:cTn>
                                        <p:tgtEl>
                                          <p:spTgt spid="1346680"/>
                                        </p:tgtEl>
                                      </p:cBhvr>
                                      <p:to x="100000" y="95000"/>
                                    </p:animScale>
                                    <p:animScale>
                                      <p:cBhvr>
                                        <p:cTn id="1941" dur="207" decel="50000">
                                          <p:stCondLst>
                                            <p:cond delay="2293"/>
                                          </p:stCondLst>
                                        </p:cTn>
                                        <p:tgtEl>
                                          <p:spTgt spid="1346680"/>
                                        </p:tgtEl>
                                      </p:cBhvr>
                                      <p:to x="100000" y="100000"/>
                                    </p:animScale>
                                  </p:childTnLst>
                                </p:cTn>
                              </p:par>
                              <p:par>
                                <p:cTn id="1942" presetID="26" presetClass="entr" presetSubtype="0" fill="hold" grpId="0" nodeType="withEffect">
                                  <p:stCondLst>
                                    <p:cond delay="0"/>
                                  </p:stCondLst>
                                  <p:iterate type="lt">
                                    <p:tmPct val="0"/>
                                  </p:iterate>
                                  <p:childTnLst>
                                    <p:set>
                                      <p:cBhvr>
                                        <p:cTn id="1943" dur="1" fill="hold">
                                          <p:stCondLst>
                                            <p:cond delay="0"/>
                                          </p:stCondLst>
                                        </p:cTn>
                                        <p:tgtEl>
                                          <p:spTgt spid="1346681"/>
                                        </p:tgtEl>
                                        <p:attrNameLst>
                                          <p:attrName>style.visibility</p:attrName>
                                        </p:attrNameLst>
                                      </p:cBhvr>
                                      <p:to>
                                        <p:strVal val="visible"/>
                                      </p:to>
                                    </p:set>
                                    <p:animEffect transition="in" filter="wipe(down)">
                                      <p:cBhvr>
                                        <p:cTn id="1944" dur="725">
                                          <p:stCondLst>
                                            <p:cond delay="0"/>
                                          </p:stCondLst>
                                        </p:cTn>
                                        <p:tgtEl>
                                          <p:spTgt spid="1346681"/>
                                        </p:tgtEl>
                                      </p:cBhvr>
                                    </p:animEffect>
                                    <p:anim calcmode="lin" valueType="num">
                                      <p:cBhvr>
                                        <p:cTn id="1945" dur="2278" tmFilter="0,0; 0.14,0.36; 0.43,0.73; 0.71,0.91; 1.0,1.0">
                                          <p:stCondLst>
                                            <p:cond delay="0"/>
                                          </p:stCondLst>
                                        </p:cTn>
                                        <p:tgtEl>
                                          <p:spTgt spid="1346681"/>
                                        </p:tgtEl>
                                        <p:attrNameLst>
                                          <p:attrName>ppt_x</p:attrName>
                                        </p:attrNameLst>
                                      </p:cBhvr>
                                      <p:tavLst>
                                        <p:tav tm="0">
                                          <p:val>
                                            <p:strVal val="#ppt_x-0.25"/>
                                          </p:val>
                                        </p:tav>
                                        <p:tav tm="100000">
                                          <p:val>
                                            <p:strVal val="#ppt_x"/>
                                          </p:val>
                                        </p:tav>
                                      </p:tavLst>
                                    </p:anim>
                                    <p:anim calcmode="lin" valueType="num">
                                      <p:cBhvr>
                                        <p:cTn id="1946" dur="830" tmFilter="0.0,0.0; 0.25,0.07; 0.50,0.2; 0.75,0.467; 1.0,1.0">
                                          <p:stCondLst>
                                            <p:cond delay="0"/>
                                          </p:stCondLst>
                                        </p:cTn>
                                        <p:tgtEl>
                                          <p:spTgt spid="1346681"/>
                                        </p:tgtEl>
                                        <p:attrNameLst>
                                          <p:attrName>ppt_y</p:attrName>
                                        </p:attrNameLst>
                                      </p:cBhvr>
                                      <p:tavLst>
                                        <p:tav tm="0" fmla="#ppt_y-sin(pi*$)/3">
                                          <p:val>
                                            <p:fltVal val="0.5"/>
                                          </p:val>
                                        </p:tav>
                                        <p:tav tm="100000">
                                          <p:val>
                                            <p:fltVal val="1"/>
                                          </p:val>
                                        </p:tav>
                                      </p:tavLst>
                                    </p:anim>
                                    <p:anim calcmode="lin" valueType="num">
                                      <p:cBhvr>
                                        <p:cTn id="1947" dur="830" tmFilter="0, 0; 0.125,0.2665; 0.25,0.4; 0.375,0.465; 0.5,0.5;  0.625,0.535; 0.75,0.6; 0.875,0.7335; 1,1">
                                          <p:stCondLst>
                                            <p:cond delay="830"/>
                                          </p:stCondLst>
                                        </p:cTn>
                                        <p:tgtEl>
                                          <p:spTgt spid="1346681"/>
                                        </p:tgtEl>
                                        <p:attrNameLst>
                                          <p:attrName>ppt_y</p:attrName>
                                        </p:attrNameLst>
                                      </p:cBhvr>
                                      <p:tavLst>
                                        <p:tav tm="0" fmla="#ppt_y-sin(pi*$)/9">
                                          <p:val>
                                            <p:fltVal val="0"/>
                                          </p:val>
                                        </p:tav>
                                        <p:tav tm="100000">
                                          <p:val>
                                            <p:fltVal val="1"/>
                                          </p:val>
                                        </p:tav>
                                      </p:tavLst>
                                    </p:anim>
                                    <p:anim calcmode="lin" valueType="num">
                                      <p:cBhvr>
                                        <p:cTn id="1948" dur="415" tmFilter="0, 0; 0.125,0.2665; 0.25,0.4; 0.375,0.465; 0.5,0.5;  0.625,0.535; 0.75,0.6; 0.875,0.7335; 1,1">
                                          <p:stCondLst>
                                            <p:cond delay="1655"/>
                                          </p:stCondLst>
                                        </p:cTn>
                                        <p:tgtEl>
                                          <p:spTgt spid="1346681"/>
                                        </p:tgtEl>
                                        <p:attrNameLst>
                                          <p:attrName>ppt_y</p:attrName>
                                        </p:attrNameLst>
                                      </p:cBhvr>
                                      <p:tavLst>
                                        <p:tav tm="0" fmla="#ppt_y-sin(pi*$)/27">
                                          <p:val>
                                            <p:fltVal val="0"/>
                                          </p:val>
                                        </p:tav>
                                        <p:tav tm="100000">
                                          <p:val>
                                            <p:fltVal val="1"/>
                                          </p:val>
                                        </p:tav>
                                      </p:tavLst>
                                    </p:anim>
                                    <p:anim calcmode="lin" valueType="num">
                                      <p:cBhvr>
                                        <p:cTn id="1949" dur="205" tmFilter="0, 0; 0.125,0.2665; 0.25,0.4; 0.375,0.465; 0.5,0.5;  0.625,0.535; 0.75,0.6; 0.875,0.7335; 1,1">
                                          <p:stCondLst>
                                            <p:cond delay="2070"/>
                                          </p:stCondLst>
                                        </p:cTn>
                                        <p:tgtEl>
                                          <p:spTgt spid="1346681"/>
                                        </p:tgtEl>
                                        <p:attrNameLst>
                                          <p:attrName>ppt_y</p:attrName>
                                        </p:attrNameLst>
                                      </p:cBhvr>
                                      <p:tavLst>
                                        <p:tav tm="0" fmla="#ppt_y-sin(pi*$)/81">
                                          <p:val>
                                            <p:fltVal val="0"/>
                                          </p:val>
                                        </p:tav>
                                        <p:tav tm="100000">
                                          <p:val>
                                            <p:fltVal val="1"/>
                                          </p:val>
                                        </p:tav>
                                      </p:tavLst>
                                    </p:anim>
                                    <p:animScale>
                                      <p:cBhvr>
                                        <p:cTn id="1950" dur="32">
                                          <p:stCondLst>
                                            <p:cond delay="813"/>
                                          </p:stCondLst>
                                        </p:cTn>
                                        <p:tgtEl>
                                          <p:spTgt spid="1346681"/>
                                        </p:tgtEl>
                                      </p:cBhvr>
                                      <p:to x="100000" y="60000"/>
                                    </p:animScale>
                                    <p:animScale>
                                      <p:cBhvr>
                                        <p:cTn id="1951" dur="207" decel="50000">
                                          <p:stCondLst>
                                            <p:cond delay="845"/>
                                          </p:stCondLst>
                                        </p:cTn>
                                        <p:tgtEl>
                                          <p:spTgt spid="1346681"/>
                                        </p:tgtEl>
                                      </p:cBhvr>
                                      <p:to x="100000" y="100000"/>
                                    </p:animScale>
                                    <p:animScale>
                                      <p:cBhvr>
                                        <p:cTn id="1952" dur="32">
                                          <p:stCondLst>
                                            <p:cond delay="1640"/>
                                          </p:stCondLst>
                                        </p:cTn>
                                        <p:tgtEl>
                                          <p:spTgt spid="1346681"/>
                                        </p:tgtEl>
                                      </p:cBhvr>
                                      <p:to x="100000" y="80000"/>
                                    </p:animScale>
                                    <p:animScale>
                                      <p:cBhvr>
                                        <p:cTn id="1953" dur="207" decel="50000">
                                          <p:stCondLst>
                                            <p:cond delay="1673"/>
                                          </p:stCondLst>
                                        </p:cTn>
                                        <p:tgtEl>
                                          <p:spTgt spid="1346681"/>
                                        </p:tgtEl>
                                      </p:cBhvr>
                                      <p:to x="100000" y="100000"/>
                                    </p:animScale>
                                    <p:animScale>
                                      <p:cBhvr>
                                        <p:cTn id="1954" dur="32">
                                          <p:stCondLst>
                                            <p:cond delay="2053"/>
                                          </p:stCondLst>
                                        </p:cTn>
                                        <p:tgtEl>
                                          <p:spTgt spid="1346681"/>
                                        </p:tgtEl>
                                      </p:cBhvr>
                                      <p:to x="100000" y="90000"/>
                                    </p:animScale>
                                    <p:animScale>
                                      <p:cBhvr>
                                        <p:cTn id="1955" dur="207" decel="50000">
                                          <p:stCondLst>
                                            <p:cond delay="2085"/>
                                          </p:stCondLst>
                                        </p:cTn>
                                        <p:tgtEl>
                                          <p:spTgt spid="1346681"/>
                                        </p:tgtEl>
                                      </p:cBhvr>
                                      <p:to x="100000" y="100000"/>
                                    </p:animScale>
                                    <p:animScale>
                                      <p:cBhvr>
                                        <p:cTn id="1956" dur="32">
                                          <p:stCondLst>
                                            <p:cond delay="2260"/>
                                          </p:stCondLst>
                                        </p:cTn>
                                        <p:tgtEl>
                                          <p:spTgt spid="1346681"/>
                                        </p:tgtEl>
                                      </p:cBhvr>
                                      <p:to x="100000" y="95000"/>
                                    </p:animScale>
                                    <p:animScale>
                                      <p:cBhvr>
                                        <p:cTn id="1957" dur="207" decel="50000">
                                          <p:stCondLst>
                                            <p:cond delay="2293"/>
                                          </p:stCondLst>
                                        </p:cTn>
                                        <p:tgtEl>
                                          <p:spTgt spid="1346681"/>
                                        </p:tgtEl>
                                      </p:cBhvr>
                                      <p:to x="100000" y="100000"/>
                                    </p:animScale>
                                  </p:childTnLst>
                                </p:cTn>
                              </p:par>
                              <p:par>
                                <p:cTn id="1958" presetID="26" presetClass="entr" presetSubtype="0" fill="hold" grpId="0" nodeType="withEffect">
                                  <p:stCondLst>
                                    <p:cond delay="0"/>
                                  </p:stCondLst>
                                  <p:iterate type="lt">
                                    <p:tmPct val="0"/>
                                  </p:iterate>
                                  <p:childTnLst>
                                    <p:set>
                                      <p:cBhvr>
                                        <p:cTn id="1959" dur="1" fill="hold">
                                          <p:stCondLst>
                                            <p:cond delay="0"/>
                                          </p:stCondLst>
                                        </p:cTn>
                                        <p:tgtEl>
                                          <p:spTgt spid="1346682"/>
                                        </p:tgtEl>
                                        <p:attrNameLst>
                                          <p:attrName>style.visibility</p:attrName>
                                        </p:attrNameLst>
                                      </p:cBhvr>
                                      <p:to>
                                        <p:strVal val="visible"/>
                                      </p:to>
                                    </p:set>
                                    <p:animEffect transition="in" filter="wipe(down)">
                                      <p:cBhvr>
                                        <p:cTn id="1960" dur="725">
                                          <p:stCondLst>
                                            <p:cond delay="0"/>
                                          </p:stCondLst>
                                        </p:cTn>
                                        <p:tgtEl>
                                          <p:spTgt spid="1346682"/>
                                        </p:tgtEl>
                                      </p:cBhvr>
                                    </p:animEffect>
                                    <p:anim calcmode="lin" valueType="num">
                                      <p:cBhvr>
                                        <p:cTn id="1961" dur="2278" tmFilter="0,0; 0.14,0.36; 0.43,0.73; 0.71,0.91; 1.0,1.0">
                                          <p:stCondLst>
                                            <p:cond delay="0"/>
                                          </p:stCondLst>
                                        </p:cTn>
                                        <p:tgtEl>
                                          <p:spTgt spid="1346682"/>
                                        </p:tgtEl>
                                        <p:attrNameLst>
                                          <p:attrName>ppt_x</p:attrName>
                                        </p:attrNameLst>
                                      </p:cBhvr>
                                      <p:tavLst>
                                        <p:tav tm="0">
                                          <p:val>
                                            <p:strVal val="#ppt_x-0.25"/>
                                          </p:val>
                                        </p:tav>
                                        <p:tav tm="100000">
                                          <p:val>
                                            <p:strVal val="#ppt_x"/>
                                          </p:val>
                                        </p:tav>
                                      </p:tavLst>
                                    </p:anim>
                                    <p:anim calcmode="lin" valueType="num">
                                      <p:cBhvr>
                                        <p:cTn id="1962" dur="830" tmFilter="0.0,0.0; 0.25,0.07; 0.50,0.2; 0.75,0.467; 1.0,1.0">
                                          <p:stCondLst>
                                            <p:cond delay="0"/>
                                          </p:stCondLst>
                                        </p:cTn>
                                        <p:tgtEl>
                                          <p:spTgt spid="1346682"/>
                                        </p:tgtEl>
                                        <p:attrNameLst>
                                          <p:attrName>ppt_y</p:attrName>
                                        </p:attrNameLst>
                                      </p:cBhvr>
                                      <p:tavLst>
                                        <p:tav tm="0" fmla="#ppt_y-sin(pi*$)/3">
                                          <p:val>
                                            <p:fltVal val="0.5"/>
                                          </p:val>
                                        </p:tav>
                                        <p:tav tm="100000">
                                          <p:val>
                                            <p:fltVal val="1"/>
                                          </p:val>
                                        </p:tav>
                                      </p:tavLst>
                                    </p:anim>
                                    <p:anim calcmode="lin" valueType="num">
                                      <p:cBhvr>
                                        <p:cTn id="1963" dur="830" tmFilter="0, 0; 0.125,0.2665; 0.25,0.4; 0.375,0.465; 0.5,0.5;  0.625,0.535; 0.75,0.6; 0.875,0.7335; 1,1">
                                          <p:stCondLst>
                                            <p:cond delay="830"/>
                                          </p:stCondLst>
                                        </p:cTn>
                                        <p:tgtEl>
                                          <p:spTgt spid="1346682"/>
                                        </p:tgtEl>
                                        <p:attrNameLst>
                                          <p:attrName>ppt_y</p:attrName>
                                        </p:attrNameLst>
                                      </p:cBhvr>
                                      <p:tavLst>
                                        <p:tav tm="0" fmla="#ppt_y-sin(pi*$)/9">
                                          <p:val>
                                            <p:fltVal val="0"/>
                                          </p:val>
                                        </p:tav>
                                        <p:tav tm="100000">
                                          <p:val>
                                            <p:fltVal val="1"/>
                                          </p:val>
                                        </p:tav>
                                      </p:tavLst>
                                    </p:anim>
                                    <p:anim calcmode="lin" valueType="num">
                                      <p:cBhvr>
                                        <p:cTn id="1964" dur="415" tmFilter="0, 0; 0.125,0.2665; 0.25,0.4; 0.375,0.465; 0.5,0.5;  0.625,0.535; 0.75,0.6; 0.875,0.7335; 1,1">
                                          <p:stCondLst>
                                            <p:cond delay="1655"/>
                                          </p:stCondLst>
                                        </p:cTn>
                                        <p:tgtEl>
                                          <p:spTgt spid="1346682"/>
                                        </p:tgtEl>
                                        <p:attrNameLst>
                                          <p:attrName>ppt_y</p:attrName>
                                        </p:attrNameLst>
                                      </p:cBhvr>
                                      <p:tavLst>
                                        <p:tav tm="0" fmla="#ppt_y-sin(pi*$)/27">
                                          <p:val>
                                            <p:fltVal val="0"/>
                                          </p:val>
                                        </p:tav>
                                        <p:tav tm="100000">
                                          <p:val>
                                            <p:fltVal val="1"/>
                                          </p:val>
                                        </p:tav>
                                      </p:tavLst>
                                    </p:anim>
                                    <p:anim calcmode="lin" valueType="num">
                                      <p:cBhvr>
                                        <p:cTn id="1965" dur="205" tmFilter="0, 0; 0.125,0.2665; 0.25,0.4; 0.375,0.465; 0.5,0.5;  0.625,0.535; 0.75,0.6; 0.875,0.7335; 1,1">
                                          <p:stCondLst>
                                            <p:cond delay="2070"/>
                                          </p:stCondLst>
                                        </p:cTn>
                                        <p:tgtEl>
                                          <p:spTgt spid="1346682"/>
                                        </p:tgtEl>
                                        <p:attrNameLst>
                                          <p:attrName>ppt_y</p:attrName>
                                        </p:attrNameLst>
                                      </p:cBhvr>
                                      <p:tavLst>
                                        <p:tav tm="0" fmla="#ppt_y-sin(pi*$)/81">
                                          <p:val>
                                            <p:fltVal val="0"/>
                                          </p:val>
                                        </p:tav>
                                        <p:tav tm="100000">
                                          <p:val>
                                            <p:fltVal val="1"/>
                                          </p:val>
                                        </p:tav>
                                      </p:tavLst>
                                    </p:anim>
                                    <p:animScale>
                                      <p:cBhvr>
                                        <p:cTn id="1966" dur="32">
                                          <p:stCondLst>
                                            <p:cond delay="813"/>
                                          </p:stCondLst>
                                        </p:cTn>
                                        <p:tgtEl>
                                          <p:spTgt spid="1346682"/>
                                        </p:tgtEl>
                                      </p:cBhvr>
                                      <p:to x="100000" y="60000"/>
                                    </p:animScale>
                                    <p:animScale>
                                      <p:cBhvr>
                                        <p:cTn id="1967" dur="207" decel="50000">
                                          <p:stCondLst>
                                            <p:cond delay="845"/>
                                          </p:stCondLst>
                                        </p:cTn>
                                        <p:tgtEl>
                                          <p:spTgt spid="1346682"/>
                                        </p:tgtEl>
                                      </p:cBhvr>
                                      <p:to x="100000" y="100000"/>
                                    </p:animScale>
                                    <p:animScale>
                                      <p:cBhvr>
                                        <p:cTn id="1968" dur="32">
                                          <p:stCondLst>
                                            <p:cond delay="1640"/>
                                          </p:stCondLst>
                                        </p:cTn>
                                        <p:tgtEl>
                                          <p:spTgt spid="1346682"/>
                                        </p:tgtEl>
                                      </p:cBhvr>
                                      <p:to x="100000" y="80000"/>
                                    </p:animScale>
                                    <p:animScale>
                                      <p:cBhvr>
                                        <p:cTn id="1969" dur="207" decel="50000">
                                          <p:stCondLst>
                                            <p:cond delay="1673"/>
                                          </p:stCondLst>
                                        </p:cTn>
                                        <p:tgtEl>
                                          <p:spTgt spid="1346682"/>
                                        </p:tgtEl>
                                      </p:cBhvr>
                                      <p:to x="100000" y="100000"/>
                                    </p:animScale>
                                    <p:animScale>
                                      <p:cBhvr>
                                        <p:cTn id="1970" dur="32">
                                          <p:stCondLst>
                                            <p:cond delay="2053"/>
                                          </p:stCondLst>
                                        </p:cTn>
                                        <p:tgtEl>
                                          <p:spTgt spid="1346682"/>
                                        </p:tgtEl>
                                      </p:cBhvr>
                                      <p:to x="100000" y="90000"/>
                                    </p:animScale>
                                    <p:animScale>
                                      <p:cBhvr>
                                        <p:cTn id="1971" dur="207" decel="50000">
                                          <p:stCondLst>
                                            <p:cond delay="2085"/>
                                          </p:stCondLst>
                                        </p:cTn>
                                        <p:tgtEl>
                                          <p:spTgt spid="1346682"/>
                                        </p:tgtEl>
                                      </p:cBhvr>
                                      <p:to x="100000" y="100000"/>
                                    </p:animScale>
                                    <p:animScale>
                                      <p:cBhvr>
                                        <p:cTn id="1972" dur="32">
                                          <p:stCondLst>
                                            <p:cond delay="2260"/>
                                          </p:stCondLst>
                                        </p:cTn>
                                        <p:tgtEl>
                                          <p:spTgt spid="1346682"/>
                                        </p:tgtEl>
                                      </p:cBhvr>
                                      <p:to x="100000" y="95000"/>
                                    </p:animScale>
                                    <p:animScale>
                                      <p:cBhvr>
                                        <p:cTn id="1973" dur="207" decel="50000">
                                          <p:stCondLst>
                                            <p:cond delay="2293"/>
                                          </p:stCondLst>
                                        </p:cTn>
                                        <p:tgtEl>
                                          <p:spTgt spid="1346682"/>
                                        </p:tgtEl>
                                      </p:cBhvr>
                                      <p:to x="100000" y="100000"/>
                                    </p:animScale>
                                  </p:childTnLst>
                                </p:cTn>
                              </p:par>
                              <p:par>
                                <p:cTn id="1974" presetID="26" presetClass="entr" presetSubtype="0" fill="hold" grpId="0" nodeType="withEffect">
                                  <p:stCondLst>
                                    <p:cond delay="0"/>
                                  </p:stCondLst>
                                  <p:iterate type="lt">
                                    <p:tmPct val="0"/>
                                  </p:iterate>
                                  <p:childTnLst>
                                    <p:set>
                                      <p:cBhvr>
                                        <p:cTn id="1975" dur="1" fill="hold">
                                          <p:stCondLst>
                                            <p:cond delay="0"/>
                                          </p:stCondLst>
                                        </p:cTn>
                                        <p:tgtEl>
                                          <p:spTgt spid="1346683"/>
                                        </p:tgtEl>
                                        <p:attrNameLst>
                                          <p:attrName>style.visibility</p:attrName>
                                        </p:attrNameLst>
                                      </p:cBhvr>
                                      <p:to>
                                        <p:strVal val="visible"/>
                                      </p:to>
                                    </p:set>
                                    <p:animEffect transition="in" filter="wipe(down)">
                                      <p:cBhvr>
                                        <p:cTn id="1976" dur="725">
                                          <p:stCondLst>
                                            <p:cond delay="0"/>
                                          </p:stCondLst>
                                        </p:cTn>
                                        <p:tgtEl>
                                          <p:spTgt spid="1346683"/>
                                        </p:tgtEl>
                                      </p:cBhvr>
                                    </p:animEffect>
                                    <p:anim calcmode="lin" valueType="num">
                                      <p:cBhvr>
                                        <p:cTn id="1977" dur="2278" tmFilter="0,0; 0.14,0.36; 0.43,0.73; 0.71,0.91; 1.0,1.0">
                                          <p:stCondLst>
                                            <p:cond delay="0"/>
                                          </p:stCondLst>
                                        </p:cTn>
                                        <p:tgtEl>
                                          <p:spTgt spid="1346683"/>
                                        </p:tgtEl>
                                        <p:attrNameLst>
                                          <p:attrName>ppt_x</p:attrName>
                                        </p:attrNameLst>
                                      </p:cBhvr>
                                      <p:tavLst>
                                        <p:tav tm="0">
                                          <p:val>
                                            <p:strVal val="#ppt_x-0.25"/>
                                          </p:val>
                                        </p:tav>
                                        <p:tav tm="100000">
                                          <p:val>
                                            <p:strVal val="#ppt_x"/>
                                          </p:val>
                                        </p:tav>
                                      </p:tavLst>
                                    </p:anim>
                                    <p:anim calcmode="lin" valueType="num">
                                      <p:cBhvr>
                                        <p:cTn id="1978" dur="830" tmFilter="0.0,0.0; 0.25,0.07; 0.50,0.2; 0.75,0.467; 1.0,1.0">
                                          <p:stCondLst>
                                            <p:cond delay="0"/>
                                          </p:stCondLst>
                                        </p:cTn>
                                        <p:tgtEl>
                                          <p:spTgt spid="1346683"/>
                                        </p:tgtEl>
                                        <p:attrNameLst>
                                          <p:attrName>ppt_y</p:attrName>
                                        </p:attrNameLst>
                                      </p:cBhvr>
                                      <p:tavLst>
                                        <p:tav tm="0" fmla="#ppt_y-sin(pi*$)/3">
                                          <p:val>
                                            <p:fltVal val="0.5"/>
                                          </p:val>
                                        </p:tav>
                                        <p:tav tm="100000">
                                          <p:val>
                                            <p:fltVal val="1"/>
                                          </p:val>
                                        </p:tav>
                                      </p:tavLst>
                                    </p:anim>
                                    <p:anim calcmode="lin" valueType="num">
                                      <p:cBhvr>
                                        <p:cTn id="1979" dur="830" tmFilter="0, 0; 0.125,0.2665; 0.25,0.4; 0.375,0.465; 0.5,0.5;  0.625,0.535; 0.75,0.6; 0.875,0.7335; 1,1">
                                          <p:stCondLst>
                                            <p:cond delay="830"/>
                                          </p:stCondLst>
                                        </p:cTn>
                                        <p:tgtEl>
                                          <p:spTgt spid="1346683"/>
                                        </p:tgtEl>
                                        <p:attrNameLst>
                                          <p:attrName>ppt_y</p:attrName>
                                        </p:attrNameLst>
                                      </p:cBhvr>
                                      <p:tavLst>
                                        <p:tav tm="0" fmla="#ppt_y-sin(pi*$)/9">
                                          <p:val>
                                            <p:fltVal val="0"/>
                                          </p:val>
                                        </p:tav>
                                        <p:tav tm="100000">
                                          <p:val>
                                            <p:fltVal val="1"/>
                                          </p:val>
                                        </p:tav>
                                      </p:tavLst>
                                    </p:anim>
                                    <p:anim calcmode="lin" valueType="num">
                                      <p:cBhvr>
                                        <p:cTn id="1980" dur="415" tmFilter="0, 0; 0.125,0.2665; 0.25,0.4; 0.375,0.465; 0.5,0.5;  0.625,0.535; 0.75,0.6; 0.875,0.7335; 1,1">
                                          <p:stCondLst>
                                            <p:cond delay="1655"/>
                                          </p:stCondLst>
                                        </p:cTn>
                                        <p:tgtEl>
                                          <p:spTgt spid="1346683"/>
                                        </p:tgtEl>
                                        <p:attrNameLst>
                                          <p:attrName>ppt_y</p:attrName>
                                        </p:attrNameLst>
                                      </p:cBhvr>
                                      <p:tavLst>
                                        <p:tav tm="0" fmla="#ppt_y-sin(pi*$)/27">
                                          <p:val>
                                            <p:fltVal val="0"/>
                                          </p:val>
                                        </p:tav>
                                        <p:tav tm="100000">
                                          <p:val>
                                            <p:fltVal val="1"/>
                                          </p:val>
                                        </p:tav>
                                      </p:tavLst>
                                    </p:anim>
                                    <p:anim calcmode="lin" valueType="num">
                                      <p:cBhvr>
                                        <p:cTn id="1981" dur="205" tmFilter="0, 0; 0.125,0.2665; 0.25,0.4; 0.375,0.465; 0.5,0.5;  0.625,0.535; 0.75,0.6; 0.875,0.7335; 1,1">
                                          <p:stCondLst>
                                            <p:cond delay="2070"/>
                                          </p:stCondLst>
                                        </p:cTn>
                                        <p:tgtEl>
                                          <p:spTgt spid="1346683"/>
                                        </p:tgtEl>
                                        <p:attrNameLst>
                                          <p:attrName>ppt_y</p:attrName>
                                        </p:attrNameLst>
                                      </p:cBhvr>
                                      <p:tavLst>
                                        <p:tav tm="0" fmla="#ppt_y-sin(pi*$)/81">
                                          <p:val>
                                            <p:fltVal val="0"/>
                                          </p:val>
                                        </p:tav>
                                        <p:tav tm="100000">
                                          <p:val>
                                            <p:fltVal val="1"/>
                                          </p:val>
                                        </p:tav>
                                      </p:tavLst>
                                    </p:anim>
                                    <p:animScale>
                                      <p:cBhvr>
                                        <p:cTn id="1982" dur="32">
                                          <p:stCondLst>
                                            <p:cond delay="813"/>
                                          </p:stCondLst>
                                        </p:cTn>
                                        <p:tgtEl>
                                          <p:spTgt spid="1346683"/>
                                        </p:tgtEl>
                                      </p:cBhvr>
                                      <p:to x="100000" y="60000"/>
                                    </p:animScale>
                                    <p:animScale>
                                      <p:cBhvr>
                                        <p:cTn id="1983" dur="207" decel="50000">
                                          <p:stCondLst>
                                            <p:cond delay="845"/>
                                          </p:stCondLst>
                                        </p:cTn>
                                        <p:tgtEl>
                                          <p:spTgt spid="1346683"/>
                                        </p:tgtEl>
                                      </p:cBhvr>
                                      <p:to x="100000" y="100000"/>
                                    </p:animScale>
                                    <p:animScale>
                                      <p:cBhvr>
                                        <p:cTn id="1984" dur="32">
                                          <p:stCondLst>
                                            <p:cond delay="1640"/>
                                          </p:stCondLst>
                                        </p:cTn>
                                        <p:tgtEl>
                                          <p:spTgt spid="1346683"/>
                                        </p:tgtEl>
                                      </p:cBhvr>
                                      <p:to x="100000" y="80000"/>
                                    </p:animScale>
                                    <p:animScale>
                                      <p:cBhvr>
                                        <p:cTn id="1985" dur="207" decel="50000">
                                          <p:stCondLst>
                                            <p:cond delay="1673"/>
                                          </p:stCondLst>
                                        </p:cTn>
                                        <p:tgtEl>
                                          <p:spTgt spid="1346683"/>
                                        </p:tgtEl>
                                      </p:cBhvr>
                                      <p:to x="100000" y="100000"/>
                                    </p:animScale>
                                    <p:animScale>
                                      <p:cBhvr>
                                        <p:cTn id="1986" dur="32">
                                          <p:stCondLst>
                                            <p:cond delay="2053"/>
                                          </p:stCondLst>
                                        </p:cTn>
                                        <p:tgtEl>
                                          <p:spTgt spid="1346683"/>
                                        </p:tgtEl>
                                      </p:cBhvr>
                                      <p:to x="100000" y="90000"/>
                                    </p:animScale>
                                    <p:animScale>
                                      <p:cBhvr>
                                        <p:cTn id="1987" dur="207" decel="50000">
                                          <p:stCondLst>
                                            <p:cond delay="2085"/>
                                          </p:stCondLst>
                                        </p:cTn>
                                        <p:tgtEl>
                                          <p:spTgt spid="1346683"/>
                                        </p:tgtEl>
                                      </p:cBhvr>
                                      <p:to x="100000" y="100000"/>
                                    </p:animScale>
                                    <p:animScale>
                                      <p:cBhvr>
                                        <p:cTn id="1988" dur="32">
                                          <p:stCondLst>
                                            <p:cond delay="2260"/>
                                          </p:stCondLst>
                                        </p:cTn>
                                        <p:tgtEl>
                                          <p:spTgt spid="1346683"/>
                                        </p:tgtEl>
                                      </p:cBhvr>
                                      <p:to x="100000" y="95000"/>
                                    </p:animScale>
                                    <p:animScale>
                                      <p:cBhvr>
                                        <p:cTn id="1989" dur="207" decel="50000">
                                          <p:stCondLst>
                                            <p:cond delay="2293"/>
                                          </p:stCondLst>
                                        </p:cTn>
                                        <p:tgtEl>
                                          <p:spTgt spid="1346683"/>
                                        </p:tgtEl>
                                      </p:cBhvr>
                                      <p:to x="100000" y="100000"/>
                                    </p:animScale>
                                  </p:childTnLst>
                                </p:cTn>
                              </p:par>
                              <p:par>
                                <p:cTn id="1990" presetID="26" presetClass="entr" presetSubtype="0" fill="hold" grpId="0" nodeType="withEffect">
                                  <p:stCondLst>
                                    <p:cond delay="0"/>
                                  </p:stCondLst>
                                  <p:iterate type="lt">
                                    <p:tmPct val="0"/>
                                  </p:iterate>
                                  <p:childTnLst>
                                    <p:set>
                                      <p:cBhvr>
                                        <p:cTn id="1991" dur="1" fill="hold">
                                          <p:stCondLst>
                                            <p:cond delay="0"/>
                                          </p:stCondLst>
                                        </p:cTn>
                                        <p:tgtEl>
                                          <p:spTgt spid="1346684"/>
                                        </p:tgtEl>
                                        <p:attrNameLst>
                                          <p:attrName>style.visibility</p:attrName>
                                        </p:attrNameLst>
                                      </p:cBhvr>
                                      <p:to>
                                        <p:strVal val="visible"/>
                                      </p:to>
                                    </p:set>
                                    <p:animEffect transition="in" filter="wipe(down)">
                                      <p:cBhvr>
                                        <p:cTn id="1992" dur="725">
                                          <p:stCondLst>
                                            <p:cond delay="0"/>
                                          </p:stCondLst>
                                        </p:cTn>
                                        <p:tgtEl>
                                          <p:spTgt spid="1346684"/>
                                        </p:tgtEl>
                                      </p:cBhvr>
                                    </p:animEffect>
                                    <p:anim calcmode="lin" valueType="num">
                                      <p:cBhvr>
                                        <p:cTn id="1993" dur="2278" tmFilter="0,0; 0.14,0.36; 0.43,0.73; 0.71,0.91; 1.0,1.0">
                                          <p:stCondLst>
                                            <p:cond delay="0"/>
                                          </p:stCondLst>
                                        </p:cTn>
                                        <p:tgtEl>
                                          <p:spTgt spid="1346684"/>
                                        </p:tgtEl>
                                        <p:attrNameLst>
                                          <p:attrName>ppt_x</p:attrName>
                                        </p:attrNameLst>
                                      </p:cBhvr>
                                      <p:tavLst>
                                        <p:tav tm="0">
                                          <p:val>
                                            <p:strVal val="#ppt_x-0.25"/>
                                          </p:val>
                                        </p:tav>
                                        <p:tav tm="100000">
                                          <p:val>
                                            <p:strVal val="#ppt_x"/>
                                          </p:val>
                                        </p:tav>
                                      </p:tavLst>
                                    </p:anim>
                                    <p:anim calcmode="lin" valueType="num">
                                      <p:cBhvr>
                                        <p:cTn id="1994" dur="830" tmFilter="0.0,0.0; 0.25,0.07; 0.50,0.2; 0.75,0.467; 1.0,1.0">
                                          <p:stCondLst>
                                            <p:cond delay="0"/>
                                          </p:stCondLst>
                                        </p:cTn>
                                        <p:tgtEl>
                                          <p:spTgt spid="1346684"/>
                                        </p:tgtEl>
                                        <p:attrNameLst>
                                          <p:attrName>ppt_y</p:attrName>
                                        </p:attrNameLst>
                                      </p:cBhvr>
                                      <p:tavLst>
                                        <p:tav tm="0" fmla="#ppt_y-sin(pi*$)/3">
                                          <p:val>
                                            <p:fltVal val="0.5"/>
                                          </p:val>
                                        </p:tav>
                                        <p:tav tm="100000">
                                          <p:val>
                                            <p:fltVal val="1"/>
                                          </p:val>
                                        </p:tav>
                                      </p:tavLst>
                                    </p:anim>
                                    <p:anim calcmode="lin" valueType="num">
                                      <p:cBhvr>
                                        <p:cTn id="1995" dur="830" tmFilter="0, 0; 0.125,0.2665; 0.25,0.4; 0.375,0.465; 0.5,0.5;  0.625,0.535; 0.75,0.6; 0.875,0.7335; 1,1">
                                          <p:stCondLst>
                                            <p:cond delay="830"/>
                                          </p:stCondLst>
                                        </p:cTn>
                                        <p:tgtEl>
                                          <p:spTgt spid="1346684"/>
                                        </p:tgtEl>
                                        <p:attrNameLst>
                                          <p:attrName>ppt_y</p:attrName>
                                        </p:attrNameLst>
                                      </p:cBhvr>
                                      <p:tavLst>
                                        <p:tav tm="0" fmla="#ppt_y-sin(pi*$)/9">
                                          <p:val>
                                            <p:fltVal val="0"/>
                                          </p:val>
                                        </p:tav>
                                        <p:tav tm="100000">
                                          <p:val>
                                            <p:fltVal val="1"/>
                                          </p:val>
                                        </p:tav>
                                      </p:tavLst>
                                    </p:anim>
                                    <p:anim calcmode="lin" valueType="num">
                                      <p:cBhvr>
                                        <p:cTn id="1996" dur="415" tmFilter="0, 0; 0.125,0.2665; 0.25,0.4; 0.375,0.465; 0.5,0.5;  0.625,0.535; 0.75,0.6; 0.875,0.7335; 1,1">
                                          <p:stCondLst>
                                            <p:cond delay="1655"/>
                                          </p:stCondLst>
                                        </p:cTn>
                                        <p:tgtEl>
                                          <p:spTgt spid="1346684"/>
                                        </p:tgtEl>
                                        <p:attrNameLst>
                                          <p:attrName>ppt_y</p:attrName>
                                        </p:attrNameLst>
                                      </p:cBhvr>
                                      <p:tavLst>
                                        <p:tav tm="0" fmla="#ppt_y-sin(pi*$)/27">
                                          <p:val>
                                            <p:fltVal val="0"/>
                                          </p:val>
                                        </p:tav>
                                        <p:tav tm="100000">
                                          <p:val>
                                            <p:fltVal val="1"/>
                                          </p:val>
                                        </p:tav>
                                      </p:tavLst>
                                    </p:anim>
                                    <p:anim calcmode="lin" valueType="num">
                                      <p:cBhvr>
                                        <p:cTn id="1997" dur="205" tmFilter="0, 0; 0.125,0.2665; 0.25,0.4; 0.375,0.465; 0.5,0.5;  0.625,0.535; 0.75,0.6; 0.875,0.7335; 1,1">
                                          <p:stCondLst>
                                            <p:cond delay="2070"/>
                                          </p:stCondLst>
                                        </p:cTn>
                                        <p:tgtEl>
                                          <p:spTgt spid="1346684"/>
                                        </p:tgtEl>
                                        <p:attrNameLst>
                                          <p:attrName>ppt_y</p:attrName>
                                        </p:attrNameLst>
                                      </p:cBhvr>
                                      <p:tavLst>
                                        <p:tav tm="0" fmla="#ppt_y-sin(pi*$)/81">
                                          <p:val>
                                            <p:fltVal val="0"/>
                                          </p:val>
                                        </p:tav>
                                        <p:tav tm="100000">
                                          <p:val>
                                            <p:fltVal val="1"/>
                                          </p:val>
                                        </p:tav>
                                      </p:tavLst>
                                    </p:anim>
                                    <p:animScale>
                                      <p:cBhvr>
                                        <p:cTn id="1998" dur="32">
                                          <p:stCondLst>
                                            <p:cond delay="813"/>
                                          </p:stCondLst>
                                        </p:cTn>
                                        <p:tgtEl>
                                          <p:spTgt spid="1346684"/>
                                        </p:tgtEl>
                                      </p:cBhvr>
                                      <p:to x="100000" y="60000"/>
                                    </p:animScale>
                                    <p:animScale>
                                      <p:cBhvr>
                                        <p:cTn id="1999" dur="207" decel="50000">
                                          <p:stCondLst>
                                            <p:cond delay="845"/>
                                          </p:stCondLst>
                                        </p:cTn>
                                        <p:tgtEl>
                                          <p:spTgt spid="1346684"/>
                                        </p:tgtEl>
                                      </p:cBhvr>
                                      <p:to x="100000" y="100000"/>
                                    </p:animScale>
                                    <p:animScale>
                                      <p:cBhvr>
                                        <p:cTn id="2000" dur="32">
                                          <p:stCondLst>
                                            <p:cond delay="1640"/>
                                          </p:stCondLst>
                                        </p:cTn>
                                        <p:tgtEl>
                                          <p:spTgt spid="1346684"/>
                                        </p:tgtEl>
                                      </p:cBhvr>
                                      <p:to x="100000" y="80000"/>
                                    </p:animScale>
                                    <p:animScale>
                                      <p:cBhvr>
                                        <p:cTn id="2001" dur="207" decel="50000">
                                          <p:stCondLst>
                                            <p:cond delay="1673"/>
                                          </p:stCondLst>
                                        </p:cTn>
                                        <p:tgtEl>
                                          <p:spTgt spid="1346684"/>
                                        </p:tgtEl>
                                      </p:cBhvr>
                                      <p:to x="100000" y="100000"/>
                                    </p:animScale>
                                    <p:animScale>
                                      <p:cBhvr>
                                        <p:cTn id="2002" dur="32">
                                          <p:stCondLst>
                                            <p:cond delay="2053"/>
                                          </p:stCondLst>
                                        </p:cTn>
                                        <p:tgtEl>
                                          <p:spTgt spid="1346684"/>
                                        </p:tgtEl>
                                      </p:cBhvr>
                                      <p:to x="100000" y="90000"/>
                                    </p:animScale>
                                    <p:animScale>
                                      <p:cBhvr>
                                        <p:cTn id="2003" dur="207" decel="50000">
                                          <p:stCondLst>
                                            <p:cond delay="2085"/>
                                          </p:stCondLst>
                                        </p:cTn>
                                        <p:tgtEl>
                                          <p:spTgt spid="1346684"/>
                                        </p:tgtEl>
                                      </p:cBhvr>
                                      <p:to x="100000" y="100000"/>
                                    </p:animScale>
                                    <p:animScale>
                                      <p:cBhvr>
                                        <p:cTn id="2004" dur="32">
                                          <p:stCondLst>
                                            <p:cond delay="2260"/>
                                          </p:stCondLst>
                                        </p:cTn>
                                        <p:tgtEl>
                                          <p:spTgt spid="1346684"/>
                                        </p:tgtEl>
                                      </p:cBhvr>
                                      <p:to x="100000" y="95000"/>
                                    </p:animScale>
                                    <p:animScale>
                                      <p:cBhvr>
                                        <p:cTn id="2005" dur="207" decel="50000">
                                          <p:stCondLst>
                                            <p:cond delay="2293"/>
                                          </p:stCondLst>
                                        </p:cTn>
                                        <p:tgtEl>
                                          <p:spTgt spid="1346684"/>
                                        </p:tgtEl>
                                      </p:cBhvr>
                                      <p:to x="100000" y="100000"/>
                                    </p:animScale>
                                  </p:childTnLst>
                                </p:cTn>
                              </p:par>
                              <p:par>
                                <p:cTn id="2006" presetID="26" presetClass="entr" presetSubtype="0" fill="hold" grpId="0" nodeType="withEffect">
                                  <p:stCondLst>
                                    <p:cond delay="0"/>
                                  </p:stCondLst>
                                  <p:iterate type="lt">
                                    <p:tmPct val="0"/>
                                  </p:iterate>
                                  <p:childTnLst>
                                    <p:set>
                                      <p:cBhvr>
                                        <p:cTn id="2007" dur="1" fill="hold">
                                          <p:stCondLst>
                                            <p:cond delay="0"/>
                                          </p:stCondLst>
                                        </p:cTn>
                                        <p:tgtEl>
                                          <p:spTgt spid="1346685"/>
                                        </p:tgtEl>
                                        <p:attrNameLst>
                                          <p:attrName>style.visibility</p:attrName>
                                        </p:attrNameLst>
                                      </p:cBhvr>
                                      <p:to>
                                        <p:strVal val="visible"/>
                                      </p:to>
                                    </p:set>
                                    <p:animEffect transition="in" filter="wipe(down)">
                                      <p:cBhvr>
                                        <p:cTn id="2008" dur="725">
                                          <p:stCondLst>
                                            <p:cond delay="0"/>
                                          </p:stCondLst>
                                        </p:cTn>
                                        <p:tgtEl>
                                          <p:spTgt spid="1346685"/>
                                        </p:tgtEl>
                                      </p:cBhvr>
                                    </p:animEffect>
                                    <p:anim calcmode="lin" valueType="num">
                                      <p:cBhvr>
                                        <p:cTn id="2009" dur="2278" tmFilter="0,0; 0.14,0.36; 0.43,0.73; 0.71,0.91; 1.0,1.0">
                                          <p:stCondLst>
                                            <p:cond delay="0"/>
                                          </p:stCondLst>
                                        </p:cTn>
                                        <p:tgtEl>
                                          <p:spTgt spid="1346685"/>
                                        </p:tgtEl>
                                        <p:attrNameLst>
                                          <p:attrName>ppt_x</p:attrName>
                                        </p:attrNameLst>
                                      </p:cBhvr>
                                      <p:tavLst>
                                        <p:tav tm="0">
                                          <p:val>
                                            <p:strVal val="#ppt_x-0.25"/>
                                          </p:val>
                                        </p:tav>
                                        <p:tav tm="100000">
                                          <p:val>
                                            <p:strVal val="#ppt_x"/>
                                          </p:val>
                                        </p:tav>
                                      </p:tavLst>
                                    </p:anim>
                                    <p:anim calcmode="lin" valueType="num">
                                      <p:cBhvr>
                                        <p:cTn id="2010" dur="830" tmFilter="0.0,0.0; 0.25,0.07; 0.50,0.2; 0.75,0.467; 1.0,1.0">
                                          <p:stCondLst>
                                            <p:cond delay="0"/>
                                          </p:stCondLst>
                                        </p:cTn>
                                        <p:tgtEl>
                                          <p:spTgt spid="1346685"/>
                                        </p:tgtEl>
                                        <p:attrNameLst>
                                          <p:attrName>ppt_y</p:attrName>
                                        </p:attrNameLst>
                                      </p:cBhvr>
                                      <p:tavLst>
                                        <p:tav tm="0" fmla="#ppt_y-sin(pi*$)/3">
                                          <p:val>
                                            <p:fltVal val="0.5"/>
                                          </p:val>
                                        </p:tav>
                                        <p:tav tm="100000">
                                          <p:val>
                                            <p:fltVal val="1"/>
                                          </p:val>
                                        </p:tav>
                                      </p:tavLst>
                                    </p:anim>
                                    <p:anim calcmode="lin" valueType="num">
                                      <p:cBhvr>
                                        <p:cTn id="2011" dur="830" tmFilter="0, 0; 0.125,0.2665; 0.25,0.4; 0.375,0.465; 0.5,0.5;  0.625,0.535; 0.75,0.6; 0.875,0.7335; 1,1">
                                          <p:stCondLst>
                                            <p:cond delay="830"/>
                                          </p:stCondLst>
                                        </p:cTn>
                                        <p:tgtEl>
                                          <p:spTgt spid="1346685"/>
                                        </p:tgtEl>
                                        <p:attrNameLst>
                                          <p:attrName>ppt_y</p:attrName>
                                        </p:attrNameLst>
                                      </p:cBhvr>
                                      <p:tavLst>
                                        <p:tav tm="0" fmla="#ppt_y-sin(pi*$)/9">
                                          <p:val>
                                            <p:fltVal val="0"/>
                                          </p:val>
                                        </p:tav>
                                        <p:tav tm="100000">
                                          <p:val>
                                            <p:fltVal val="1"/>
                                          </p:val>
                                        </p:tav>
                                      </p:tavLst>
                                    </p:anim>
                                    <p:anim calcmode="lin" valueType="num">
                                      <p:cBhvr>
                                        <p:cTn id="2012" dur="415" tmFilter="0, 0; 0.125,0.2665; 0.25,0.4; 0.375,0.465; 0.5,0.5;  0.625,0.535; 0.75,0.6; 0.875,0.7335; 1,1">
                                          <p:stCondLst>
                                            <p:cond delay="1655"/>
                                          </p:stCondLst>
                                        </p:cTn>
                                        <p:tgtEl>
                                          <p:spTgt spid="1346685"/>
                                        </p:tgtEl>
                                        <p:attrNameLst>
                                          <p:attrName>ppt_y</p:attrName>
                                        </p:attrNameLst>
                                      </p:cBhvr>
                                      <p:tavLst>
                                        <p:tav tm="0" fmla="#ppt_y-sin(pi*$)/27">
                                          <p:val>
                                            <p:fltVal val="0"/>
                                          </p:val>
                                        </p:tav>
                                        <p:tav tm="100000">
                                          <p:val>
                                            <p:fltVal val="1"/>
                                          </p:val>
                                        </p:tav>
                                      </p:tavLst>
                                    </p:anim>
                                    <p:anim calcmode="lin" valueType="num">
                                      <p:cBhvr>
                                        <p:cTn id="2013" dur="205" tmFilter="0, 0; 0.125,0.2665; 0.25,0.4; 0.375,0.465; 0.5,0.5;  0.625,0.535; 0.75,0.6; 0.875,0.7335; 1,1">
                                          <p:stCondLst>
                                            <p:cond delay="2070"/>
                                          </p:stCondLst>
                                        </p:cTn>
                                        <p:tgtEl>
                                          <p:spTgt spid="1346685"/>
                                        </p:tgtEl>
                                        <p:attrNameLst>
                                          <p:attrName>ppt_y</p:attrName>
                                        </p:attrNameLst>
                                      </p:cBhvr>
                                      <p:tavLst>
                                        <p:tav tm="0" fmla="#ppt_y-sin(pi*$)/81">
                                          <p:val>
                                            <p:fltVal val="0"/>
                                          </p:val>
                                        </p:tav>
                                        <p:tav tm="100000">
                                          <p:val>
                                            <p:fltVal val="1"/>
                                          </p:val>
                                        </p:tav>
                                      </p:tavLst>
                                    </p:anim>
                                    <p:animScale>
                                      <p:cBhvr>
                                        <p:cTn id="2014" dur="32">
                                          <p:stCondLst>
                                            <p:cond delay="813"/>
                                          </p:stCondLst>
                                        </p:cTn>
                                        <p:tgtEl>
                                          <p:spTgt spid="1346685"/>
                                        </p:tgtEl>
                                      </p:cBhvr>
                                      <p:to x="100000" y="60000"/>
                                    </p:animScale>
                                    <p:animScale>
                                      <p:cBhvr>
                                        <p:cTn id="2015" dur="207" decel="50000">
                                          <p:stCondLst>
                                            <p:cond delay="845"/>
                                          </p:stCondLst>
                                        </p:cTn>
                                        <p:tgtEl>
                                          <p:spTgt spid="1346685"/>
                                        </p:tgtEl>
                                      </p:cBhvr>
                                      <p:to x="100000" y="100000"/>
                                    </p:animScale>
                                    <p:animScale>
                                      <p:cBhvr>
                                        <p:cTn id="2016" dur="32">
                                          <p:stCondLst>
                                            <p:cond delay="1640"/>
                                          </p:stCondLst>
                                        </p:cTn>
                                        <p:tgtEl>
                                          <p:spTgt spid="1346685"/>
                                        </p:tgtEl>
                                      </p:cBhvr>
                                      <p:to x="100000" y="80000"/>
                                    </p:animScale>
                                    <p:animScale>
                                      <p:cBhvr>
                                        <p:cTn id="2017" dur="207" decel="50000">
                                          <p:stCondLst>
                                            <p:cond delay="1673"/>
                                          </p:stCondLst>
                                        </p:cTn>
                                        <p:tgtEl>
                                          <p:spTgt spid="1346685"/>
                                        </p:tgtEl>
                                      </p:cBhvr>
                                      <p:to x="100000" y="100000"/>
                                    </p:animScale>
                                    <p:animScale>
                                      <p:cBhvr>
                                        <p:cTn id="2018" dur="32">
                                          <p:stCondLst>
                                            <p:cond delay="2053"/>
                                          </p:stCondLst>
                                        </p:cTn>
                                        <p:tgtEl>
                                          <p:spTgt spid="1346685"/>
                                        </p:tgtEl>
                                      </p:cBhvr>
                                      <p:to x="100000" y="90000"/>
                                    </p:animScale>
                                    <p:animScale>
                                      <p:cBhvr>
                                        <p:cTn id="2019" dur="207" decel="50000">
                                          <p:stCondLst>
                                            <p:cond delay="2085"/>
                                          </p:stCondLst>
                                        </p:cTn>
                                        <p:tgtEl>
                                          <p:spTgt spid="1346685"/>
                                        </p:tgtEl>
                                      </p:cBhvr>
                                      <p:to x="100000" y="100000"/>
                                    </p:animScale>
                                    <p:animScale>
                                      <p:cBhvr>
                                        <p:cTn id="2020" dur="32">
                                          <p:stCondLst>
                                            <p:cond delay="2260"/>
                                          </p:stCondLst>
                                        </p:cTn>
                                        <p:tgtEl>
                                          <p:spTgt spid="1346685"/>
                                        </p:tgtEl>
                                      </p:cBhvr>
                                      <p:to x="100000" y="95000"/>
                                    </p:animScale>
                                    <p:animScale>
                                      <p:cBhvr>
                                        <p:cTn id="2021" dur="207" decel="50000">
                                          <p:stCondLst>
                                            <p:cond delay="2293"/>
                                          </p:stCondLst>
                                        </p:cTn>
                                        <p:tgtEl>
                                          <p:spTgt spid="1346685"/>
                                        </p:tgtEl>
                                      </p:cBhvr>
                                      <p:to x="100000" y="100000"/>
                                    </p:animScale>
                                  </p:childTnLst>
                                </p:cTn>
                              </p:par>
                              <p:par>
                                <p:cTn id="2022" presetID="26" presetClass="entr" presetSubtype="0" fill="hold" grpId="0" nodeType="withEffect">
                                  <p:stCondLst>
                                    <p:cond delay="0"/>
                                  </p:stCondLst>
                                  <p:iterate type="lt">
                                    <p:tmPct val="0"/>
                                  </p:iterate>
                                  <p:childTnLst>
                                    <p:set>
                                      <p:cBhvr>
                                        <p:cTn id="2023" dur="1" fill="hold">
                                          <p:stCondLst>
                                            <p:cond delay="0"/>
                                          </p:stCondLst>
                                        </p:cTn>
                                        <p:tgtEl>
                                          <p:spTgt spid="1346686"/>
                                        </p:tgtEl>
                                        <p:attrNameLst>
                                          <p:attrName>style.visibility</p:attrName>
                                        </p:attrNameLst>
                                      </p:cBhvr>
                                      <p:to>
                                        <p:strVal val="visible"/>
                                      </p:to>
                                    </p:set>
                                    <p:animEffect transition="in" filter="wipe(down)">
                                      <p:cBhvr>
                                        <p:cTn id="2024" dur="725">
                                          <p:stCondLst>
                                            <p:cond delay="0"/>
                                          </p:stCondLst>
                                        </p:cTn>
                                        <p:tgtEl>
                                          <p:spTgt spid="1346686"/>
                                        </p:tgtEl>
                                      </p:cBhvr>
                                    </p:animEffect>
                                    <p:anim calcmode="lin" valueType="num">
                                      <p:cBhvr>
                                        <p:cTn id="2025" dur="2278" tmFilter="0,0; 0.14,0.36; 0.43,0.73; 0.71,0.91; 1.0,1.0">
                                          <p:stCondLst>
                                            <p:cond delay="0"/>
                                          </p:stCondLst>
                                        </p:cTn>
                                        <p:tgtEl>
                                          <p:spTgt spid="1346686"/>
                                        </p:tgtEl>
                                        <p:attrNameLst>
                                          <p:attrName>ppt_x</p:attrName>
                                        </p:attrNameLst>
                                      </p:cBhvr>
                                      <p:tavLst>
                                        <p:tav tm="0">
                                          <p:val>
                                            <p:strVal val="#ppt_x-0.25"/>
                                          </p:val>
                                        </p:tav>
                                        <p:tav tm="100000">
                                          <p:val>
                                            <p:strVal val="#ppt_x"/>
                                          </p:val>
                                        </p:tav>
                                      </p:tavLst>
                                    </p:anim>
                                    <p:anim calcmode="lin" valueType="num">
                                      <p:cBhvr>
                                        <p:cTn id="2026" dur="830" tmFilter="0.0,0.0; 0.25,0.07; 0.50,0.2; 0.75,0.467; 1.0,1.0">
                                          <p:stCondLst>
                                            <p:cond delay="0"/>
                                          </p:stCondLst>
                                        </p:cTn>
                                        <p:tgtEl>
                                          <p:spTgt spid="1346686"/>
                                        </p:tgtEl>
                                        <p:attrNameLst>
                                          <p:attrName>ppt_y</p:attrName>
                                        </p:attrNameLst>
                                      </p:cBhvr>
                                      <p:tavLst>
                                        <p:tav tm="0" fmla="#ppt_y-sin(pi*$)/3">
                                          <p:val>
                                            <p:fltVal val="0.5"/>
                                          </p:val>
                                        </p:tav>
                                        <p:tav tm="100000">
                                          <p:val>
                                            <p:fltVal val="1"/>
                                          </p:val>
                                        </p:tav>
                                      </p:tavLst>
                                    </p:anim>
                                    <p:anim calcmode="lin" valueType="num">
                                      <p:cBhvr>
                                        <p:cTn id="2027" dur="830" tmFilter="0, 0; 0.125,0.2665; 0.25,0.4; 0.375,0.465; 0.5,0.5;  0.625,0.535; 0.75,0.6; 0.875,0.7335; 1,1">
                                          <p:stCondLst>
                                            <p:cond delay="830"/>
                                          </p:stCondLst>
                                        </p:cTn>
                                        <p:tgtEl>
                                          <p:spTgt spid="1346686"/>
                                        </p:tgtEl>
                                        <p:attrNameLst>
                                          <p:attrName>ppt_y</p:attrName>
                                        </p:attrNameLst>
                                      </p:cBhvr>
                                      <p:tavLst>
                                        <p:tav tm="0" fmla="#ppt_y-sin(pi*$)/9">
                                          <p:val>
                                            <p:fltVal val="0"/>
                                          </p:val>
                                        </p:tav>
                                        <p:tav tm="100000">
                                          <p:val>
                                            <p:fltVal val="1"/>
                                          </p:val>
                                        </p:tav>
                                      </p:tavLst>
                                    </p:anim>
                                    <p:anim calcmode="lin" valueType="num">
                                      <p:cBhvr>
                                        <p:cTn id="2028" dur="415" tmFilter="0, 0; 0.125,0.2665; 0.25,0.4; 0.375,0.465; 0.5,0.5;  0.625,0.535; 0.75,0.6; 0.875,0.7335; 1,1">
                                          <p:stCondLst>
                                            <p:cond delay="1655"/>
                                          </p:stCondLst>
                                        </p:cTn>
                                        <p:tgtEl>
                                          <p:spTgt spid="1346686"/>
                                        </p:tgtEl>
                                        <p:attrNameLst>
                                          <p:attrName>ppt_y</p:attrName>
                                        </p:attrNameLst>
                                      </p:cBhvr>
                                      <p:tavLst>
                                        <p:tav tm="0" fmla="#ppt_y-sin(pi*$)/27">
                                          <p:val>
                                            <p:fltVal val="0"/>
                                          </p:val>
                                        </p:tav>
                                        <p:tav tm="100000">
                                          <p:val>
                                            <p:fltVal val="1"/>
                                          </p:val>
                                        </p:tav>
                                      </p:tavLst>
                                    </p:anim>
                                    <p:anim calcmode="lin" valueType="num">
                                      <p:cBhvr>
                                        <p:cTn id="2029" dur="205" tmFilter="0, 0; 0.125,0.2665; 0.25,0.4; 0.375,0.465; 0.5,0.5;  0.625,0.535; 0.75,0.6; 0.875,0.7335; 1,1">
                                          <p:stCondLst>
                                            <p:cond delay="2070"/>
                                          </p:stCondLst>
                                        </p:cTn>
                                        <p:tgtEl>
                                          <p:spTgt spid="1346686"/>
                                        </p:tgtEl>
                                        <p:attrNameLst>
                                          <p:attrName>ppt_y</p:attrName>
                                        </p:attrNameLst>
                                      </p:cBhvr>
                                      <p:tavLst>
                                        <p:tav tm="0" fmla="#ppt_y-sin(pi*$)/81">
                                          <p:val>
                                            <p:fltVal val="0"/>
                                          </p:val>
                                        </p:tav>
                                        <p:tav tm="100000">
                                          <p:val>
                                            <p:fltVal val="1"/>
                                          </p:val>
                                        </p:tav>
                                      </p:tavLst>
                                    </p:anim>
                                    <p:animScale>
                                      <p:cBhvr>
                                        <p:cTn id="2030" dur="32">
                                          <p:stCondLst>
                                            <p:cond delay="813"/>
                                          </p:stCondLst>
                                        </p:cTn>
                                        <p:tgtEl>
                                          <p:spTgt spid="1346686"/>
                                        </p:tgtEl>
                                      </p:cBhvr>
                                      <p:to x="100000" y="60000"/>
                                    </p:animScale>
                                    <p:animScale>
                                      <p:cBhvr>
                                        <p:cTn id="2031" dur="207" decel="50000">
                                          <p:stCondLst>
                                            <p:cond delay="845"/>
                                          </p:stCondLst>
                                        </p:cTn>
                                        <p:tgtEl>
                                          <p:spTgt spid="1346686"/>
                                        </p:tgtEl>
                                      </p:cBhvr>
                                      <p:to x="100000" y="100000"/>
                                    </p:animScale>
                                    <p:animScale>
                                      <p:cBhvr>
                                        <p:cTn id="2032" dur="32">
                                          <p:stCondLst>
                                            <p:cond delay="1640"/>
                                          </p:stCondLst>
                                        </p:cTn>
                                        <p:tgtEl>
                                          <p:spTgt spid="1346686"/>
                                        </p:tgtEl>
                                      </p:cBhvr>
                                      <p:to x="100000" y="80000"/>
                                    </p:animScale>
                                    <p:animScale>
                                      <p:cBhvr>
                                        <p:cTn id="2033" dur="207" decel="50000">
                                          <p:stCondLst>
                                            <p:cond delay="1673"/>
                                          </p:stCondLst>
                                        </p:cTn>
                                        <p:tgtEl>
                                          <p:spTgt spid="1346686"/>
                                        </p:tgtEl>
                                      </p:cBhvr>
                                      <p:to x="100000" y="100000"/>
                                    </p:animScale>
                                    <p:animScale>
                                      <p:cBhvr>
                                        <p:cTn id="2034" dur="32">
                                          <p:stCondLst>
                                            <p:cond delay="2053"/>
                                          </p:stCondLst>
                                        </p:cTn>
                                        <p:tgtEl>
                                          <p:spTgt spid="1346686"/>
                                        </p:tgtEl>
                                      </p:cBhvr>
                                      <p:to x="100000" y="90000"/>
                                    </p:animScale>
                                    <p:animScale>
                                      <p:cBhvr>
                                        <p:cTn id="2035" dur="207" decel="50000">
                                          <p:stCondLst>
                                            <p:cond delay="2085"/>
                                          </p:stCondLst>
                                        </p:cTn>
                                        <p:tgtEl>
                                          <p:spTgt spid="1346686"/>
                                        </p:tgtEl>
                                      </p:cBhvr>
                                      <p:to x="100000" y="100000"/>
                                    </p:animScale>
                                    <p:animScale>
                                      <p:cBhvr>
                                        <p:cTn id="2036" dur="32">
                                          <p:stCondLst>
                                            <p:cond delay="2260"/>
                                          </p:stCondLst>
                                        </p:cTn>
                                        <p:tgtEl>
                                          <p:spTgt spid="1346686"/>
                                        </p:tgtEl>
                                      </p:cBhvr>
                                      <p:to x="100000" y="95000"/>
                                    </p:animScale>
                                    <p:animScale>
                                      <p:cBhvr>
                                        <p:cTn id="2037" dur="207" decel="50000">
                                          <p:stCondLst>
                                            <p:cond delay="2293"/>
                                          </p:stCondLst>
                                        </p:cTn>
                                        <p:tgtEl>
                                          <p:spTgt spid="1346686"/>
                                        </p:tgtEl>
                                      </p:cBhvr>
                                      <p:to x="100000" y="100000"/>
                                    </p:animScale>
                                  </p:childTnLst>
                                </p:cTn>
                              </p:par>
                              <p:par>
                                <p:cTn id="2038" presetID="26" presetClass="entr" presetSubtype="0" fill="hold" grpId="0" nodeType="withEffect">
                                  <p:stCondLst>
                                    <p:cond delay="0"/>
                                  </p:stCondLst>
                                  <p:iterate type="lt">
                                    <p:tmPct val="0"/>
                                  </p:iterate>
                                  <p:childTnLst>
                                    <p:set>
                                      <p:cBhvr>
                                        <p:cTn id="2039" dur="1" fill="hold">
                                          <p:stCondLst>
                                            <p:cond delay="0"/>
                                          </p:stCondLst>
                                        </p:cTn>
                                        <p:tgtEl>
                                          <p:spTgt spid="1346687"/>
                                        </p:tgtEl>
                                        <p:attrNameLst>
                                          <p:attrName>style.visibility</p:attrName>
                                        </p:attrNameLst>
                                      </p:cBhvr>
                                      <p:to>
                                        <p:strVal val="visible"/>
                                      </p:to>
                                    </p:set>
                                    <p:animEffect transition="in" filter="wipe(down)">
                                      <p:cBhvr>
                                        <p:cTn id="2040" dur="725">
                                          <p:stCondLst>
                                            <p:cond delay="0"/>
                                          </p:stCondLst>
                                        </p:cTn>
                                        <p:tgtEl>
                                          <p:spTgt spid="1346687"/>
                                        </p:tgtEl>
                                      </p:cBhvr>
                                    </p:animEffect>
                                    <p:anim calcmode="lin" valueType="num">
                                      <p:cBhvr>
                                        <p:cTn id="2041" dur="2278" tmFilter="0,0; 0.14,0.36; 0.43,0.73; 0.71,0.91; 1.0,1.0">
                                          <p:stCondLst>
                                            <p:cond delay="0"/>
                                          </p:stCondLst>
                                        </p:cTn>
                                        <p:tgtEl>
                                          <p:spTgt spid="1346687"/>
                                        </p:tgtEl>
                                        <p:attrNameLst>
                                          <p:attrName>ppt_x</p:attrName>
                                        </p:attrNameLst>
                                      </p:cBhvr>
                                      <p:tavLst>
                                        <p:tav tm="0">
                                          <p:val>
                                            <p:strVal val="#ppt_x-0.25"/>
                                          </p:val>
                                        </p:tav>
                                        <p:tav tm="100000">
                                          <p:val>
                                            <p:strVal val="#ppt_x"/>
                                          </p:val>
                                        </p:tav>
                                      </p:tavLst>
                                    </p:anim>
                                    <p:anim calcmode="lin" valueType="num">
                                      <p:cBhvr>
                                        <p:cTn id="2042" dur="830" tmFilter="0.0,0.0; 0.25,0.07; 0.50,0.2; 0.75,0.467; 1.0,1.0">
                                          <p:stCondLst>
                                            <p:cond delay="0"/>
                                          </p:stCondLst>
                                        </p:cTn>
                                        <p:tgtEl>
                                          <p:spTgt spid="1346687"/>
                                        </p:tgtEl>
                                        <p:attrNameLst>
                                          <p:attrName>ppt_y</p:attrName>
                                        </p:attrNameLst>
                                      </p:cBhvr>
                                      <p:tavLst>
                                        <p:tav tm="0" fmla="#ppt_y-sin(pi*$)/3">
                                          <p:val>
                                            <p:fltVal val="0.5"/>
                                          </p:val>
                                        </p:tav>
                                        <p:tav tm="100000">
                                          <p:val>
                                            <p:fltVal val="1"/>
                                          </p:val>
                                        </p:tav>
                                      </p:tavLst>
                                    </p:anim>
                                    <p:anim calcmode="lin" valueType="num">
                                      <p:cBhvr>
                                        <p:cTn id="2043" dur="830" tmFilter="0, 0; 0.125,0.2665; 0.25,0.4; 0.375,0.465; 0.5,0.5;  0.625,0.535; 0.75,0.6; 0.875,0.7335; 1,1">
                                          <p:stCondLst>
                                            <p:cond delay="830"/>
                                          </p:stCondLst>
                                        </p:cTn>
                                        <p:tgtEl>
                                          <p:spTgt spid="1346687"/>
                                        </p:tgtEl>
                                        <p:attrNameLst>
                                          <p:attrName>ppt_y</p:attrName>
                                        </p:attrNameLst>
                                      </p:cBhvr>
                                      <p:tavLst>
                                        <p:tav tm="0" fmla="#ppt_y-sin(pi*$)/9">
                                          <p:val>
                                            <p:fltVal val="0"/>
                                          </p:val>
                                        </p:tav>
                                        <p:tav tm="100000">
                                          <p:val>
                                            <p:fltVal val="1"/>
                                          </p:val>
                                        </p:tav>
                                      </p:tavLst>
                                    </p:anim>
                                    <p:anim calcmode="lin" valueType="num">
                                      <p:cBhvr>
                                        <p:cTn id="2044" dur="415" tmFilter="0, 0; 0.125,0.2665; 0.25,0.4; 0.375,0.465; 0.5,0.5;  0.625,0.535; 0.75,0.6; 0.875,0.7335; 1,1">
                                          <p:stCondLst>
                                            <p:cond delay="1655"/>
                                          </p:stCondLst>
                                        </p:cTn>
                                        <p:tgtEl>
                                          <p:spTgt spid="1346687"/>
                                        </p:tgtEl>
                                        <p:attrNameLst>
                                          <p:attrName>ppt_y</p:attrName>
                                        </p:attrNameLst>
                                      </p:cBhvr>
                                      <p:tavLst>
                                        <p:tav tm="0" fmla="#ppt_y-sin(pi*$)/27">
                                          <p:val>
                                            <p:fltVal val="0"/>
                                          </p:val>
                                        </p:tav>
                                        <p:tav tm="100000">
                                          <p:val>
                                            <p:fltVal val="1"/>
                                          </p:val>
                                        </p:tav>
                                      </p:tavLst>
                                    </p:anim>
                                    <p:anim calcmode="lin" valueType="num">
                                      <p:cBhvr>
                                        <p:cTn id="2045" dur="205" tmFilter="0, 0; 0.125,0.2665; 0.25,0.4; 0.375,0.465; 0.5,0.5;  0.625,0.535; 0.75,0.6; 0.875,0.7335; 1,1">
                                          <p:stCondLst>
                                            <p:cond delay="2070"/>
                                          </p:stCondLst>
                                        </p:cTn>
                                        <p:tgtEl>
                                          <p:spTgt spid="1346687"/>
                                        </p:tgtEl>
                                        <p:attrNameLst>
                                          <p:attrName>ppt_y</p:attrName>
                                        </p:attrNameLst>
                                      </p:cBhvr>
                                      <p:tavLst>
                                        <p:tav tm="0" fmla="#ppt_y-sin(pi*$)/81">
                                          <p:val>
                                            <p:fltVal val="0"/>
                                          </p:val>
                                        </p:tav>
                                        <p:tav tm="100000">
                                          <p:val>
                                            <p:fltVal val="1"/>
                                          </p:val>
                                        </p:tav>
                                      </p:tavLst>
                                    </p:anim>
                                    <p:animScale>
                                      <p:cBhvr>
                                        <p:cTn id="2046" dur="32">
                                          <p:stCondLst>
                                            <p:cond delay="813"/>
                                          </p:stCondLst>
                                        </p:cTn>
                                        <p:tgtEl>
                                          <p:spTgt spid="1346687"/>
                                        </p:tgtEl>
                                      </p:cBhvr>
                                      <p:to x="100000" y="60000"/>
                                    </p:animScale>
                                    <p:animScale>
                                      <p:cBhvr>
                                        <p:cTn id="2047" dur="207" decel="50000">
                                          <p:stCondLst>
                                            <p:cond delay="845"/>
                                          </p:stCondLst>
                                        </p:cTn>
                                        <p:tgtEl>
                                          <p:spTgt spid="1346687"/>
                                        </p:tgtEl>
                                      </p:cBhvr>
                                      <p:to x="100000" y="100000"/>
                                    </p:animScale>
                                    <p:animScale>
                                      <p:cBhvr>
                                        <p:cTn id="2048" dur="32">
                                          <p:stCondLst>
                                            <p:cond delay="1640"/>
                                          </p:stCondLst>
                                        </p:cTn>
                                        <p:tgtEl>
                                          <p:spTgt spid="1346687"/>
                                        </p:tgtEl>
                                      </p:cBhvr>
                                      <p:to x="100000" y="80000"/>
                                    </p:animScale>
                                    <p:animScale>
                                      <p:cBhvr>
                                        <p:cTn id="2049" dur="207" decel="50000">
                                          <p:stCondLst>
                                            <p:cond delay="1673"/>
                                          </p:stCondLst>
                                        </p:cTn>
                                        <p:tgtEl>
                                          <p:spTgt spid="1346687"/>
                                        </p:tgtEl>
                                      </p:cBhvr>
                                      <p:to x="100000" y="100000"/>
                                    </p:animScale>
                                    <p:animScale>
                                      <p:cBhvr>
                                        <p:cTn id="2050" dur="32">
                                          <p:stCondLst>
                                            <p:cond delay="2053"/>
                                          </p:stCondLst>
                                        </p:cTn>
                                        <p:tgtEl>
                                          <p:spTgt spid="1346687"/>
                                        </p:tgtEl>
                                      </p:cBhvr>
                                      <p:to x="100000" y="90000"/>
                                    </p:animScale>
                                    <p:animScale>
                                      <p:cBhvr>
                                        <p:cTn id="2051" dur="207" decel="50000">
                                          <p:stCondLst>
                                            <p:cond delay="2085"/>
                                          </p:stCondLst>
                                        </p:cTn>
                                        <p:tgtEl>
                                          <p:spTgt spid="1346687"/>
                                        </p:tgtEl>
                                      </p:cBhvr>
                                      <p:to x="100000" y="100000"/>
                                    </p:animScale>
                                    <p:animScale>
                                      <p:cBhvr>
                                        <p:cTn id="2052" dur="32">
                                          <p:stCondLst>
                                            <p:cond delay="2260"/>
                                          </p:stCondLst>
                                        </p:cTn>
                                        <p:tgtEl>
                                          <p:spTgt spid="1346687"/>
                                        </p:tgtEl>
                                      </p:cBhvr>
                                      <p:to x="100000" y="95000"/>
                                    </p:animScale>
                                    <p:animScale>
                                      <p:cBhvr>
                                        <p:cTn id="2053" dur="207" decel="50000">
                                          <p:stCondLst>
                                            <p:cond delay="2293"/>
                                          </p:stCondLst>
                                        </p:cTn>
                                        <p:tgtEl>
                                          <p:spTgt spid="1346687"/>
                                        </p:tgtEl>
                                      </p:cBhvr>
                                      <p:to x="100000" y="100000"/>
                                    </p:animScale>
                                  </p:childTnLst>
                                </p:cTn>
                              </p:par>
                              <p:par>
                                <p:cTn id="2054" presetID="26" presetClass="entr" presetSubtype="0" fill="hold" grpId="0" nodeType="withEffect">
                                  <p:stCondLst>
                                    <p:cond delay="0"/>
                                  </p:stCondLst>
                                  <p:iterate type="lt">
                                    <p:tmPct val="0"/>
                                  </p:iterate>
                                  <p:childTnLst>
                                    <p:set>
                                      <p:cBhvr>
                                        <p:cTn id="2055" dur="1" fill="hold">
                                          <p:stCondLst>
                                            <p:cond delay="0"/>
                                          </p:stCondLst>
                                        </p:cTn>
                                        <p:tgtEl>
                                          <p:spTgt spid="1346688"/>
                                        </p:tgtEl>
                                        <p:attrNameLst>
                                          <p:attrName>style.visibility</p:attrName>
                                        </p:attrNameLst>
                                      </p:cBhvr>
                                      <p:to>
                                        <p:strVal val="visible"/>
                                      </p:to>
                                    </p:set>
                                    <p:animEffect transition="in" filter="wipe(down)">
                                      <p:cBhvr>
                                        <p:cTn id="2056" dur="725">
                                          <p:stCondLst>
                                            <p:cond delay="0"/>
                                          </p:stCondLst>
                                        </p:cTn>
                                        <p:tgtEl>
                                          <p:spTgt spid="1346688"/>
                                        </p:tgtEl>
                                      </p:cBhvr>
                                    </p:animEffect>
                                    <p:anim calcmode="lin" valueType="num">
                                      <p:cBhvr>
                                        <p:cTn id="2057" dur="2278" tmFilter="0,0; 0.14,0.36; 0.43,0.73; 0.71,0.91; 1.0,1.0">
                                          <p:stCondLst>
                                            <p:cond delay="0"/>
                                          </p:stCondLst>
                                        </p:cTn>
                                        <p:tgtEl>
                                          <p:spTgt spid="1346688"/>
                                        </p:tgtEl>
                                        <p:attrNameLst>
                                          <p:attrName>ppt_x</p:attrName>
                                        </p:attrNameLst>
                                      </p:cBhvr>
                                      <p:tavLst>
                                        <p:tav tm="0">
                                          <p:val>
                                            <p:strVal val="#ppt_x-0.25"/>
                                          </p:val>
                                        </p:tav>
                                        <p:tav tm="100000">
                                          <p:val>
                                            <p:strVal val="#ppt_x"/>
                                          </p:val>
                                        </p:tav>
                                      </p:tavLst>
                                    </p:anim>
                                    <p:anim calcmode="lin" valueType="num">
                                      <p:cBhvr>
                                        <p:cTn id="2058" dur="830" tmFilter="0.0,0.0; 0.25,0.07; 0.50,0.2; 0.75,0.467; 1.0,1.0">
                                          <p:stCondLst>
                                            <p:cond delay="0"/>
                                          </p:stCondLst>
                                        </p:cTn>
                                        <p:tgtEl>
                                          <p:spTgt spid="1346688"/>
                                        </p:tgtEl>
                                        <p:attrNameLst>
                                          <p:attrName>ppt_y</p:attrName>
                                        </p:attrNameLst>
                                      </p:cBhvr>
                                      <p:tavLst>
                                        <p:tav tm="0" fmla="#ppt_y-sin(pi*$)/3">
                                          <p:val>
                                            <p:fltVal val="0.5"/>
                                          </p:val>
                                        </p:tav>
                                        <p:tav tm="100000">
                                          <p:val>
                                            <p:fltVal val="1"/>
                                          </p:val>
                                        </p:tav>
                                      </p:tavLst>
                                    </p:anim>
                                    <p:anim calcmode="lin" valueType="num">
                                      <p:cBhvr>
                                        <p:cTn id="2059" dur="830" tmFilter="0, 0; 0.125,0.2665; 0.25,0.4; 0.375,0.465; 0.5,0.5;  0.625,0.535; 0.75,0.6; 0.875,0.7335; 1,1">
                                          <p:stCondLst>
                                            <p:cond delay="830"/>
                                          </p:stCondLst>
                                        </p:cTn>
                                        <p:tgtEl>
                                          <p:spTgt spid="1346688"/>
                                        </p:tgtEl>
                                        <p:attrNameLst>
                                          <p:attrName>ppt_y</p:attrName>
                                        </p:attrNameLst>
                                      </p:cBhvr>
                                      <p:tavLst>
                                        <p:tav tm="0" fmla="#ppt_y-sin(pi*$)/9">
                                          <p:val>
                                            <p:fltVal val="0"/>
                                          </p:val>
                                        </p:tav>
                                        <p:tav tm="100000">
                                          <p:val>
                                            <p:fltVal val="1"/>
                                          </p:val>
                                        </p:tav>
                                      </p:tavLst>
                                    </p:anim>
                                    <p:anim calcmode="lin" valueType="num">
                                      <p:cBhvr>
                                        <p:cTn id="2060" dur="415" tmFilter="0, 0; 0.125,0.2665; 0.25,0.4; 0.375,0.465; 0.5,0.5;  0.625,0.535; 0.75,0.6; 0.875,0.7335; 1,1">
                                          <p:stCondLst>
                                            <p:cond delay="1655"/>
                                          </p:stCondLst>
                                        </p:cTn>
                                        <p:tgtEl>
                                          <p:spTgt spid="1346688"/>
                                        </p:tgtEl>
                                        <p:attrNameLst>
                                          <p:attrName>ppt_y</p:attrName>
                                        </p:attrNameLst>
                                      </p:cBhvr>
                                      <p:tavLst>
                                        <p:tav tm="0" fmla="#ppt_y-sin(pi*$)/27">
                                          <p:val>
                                            <p:fltVal val="0"/>
                                          </p:val>
                                        </p:tav>
                                        <p:tav tm="100000">
                                          <p:val>
                                            <p:fltVal val="1"/>
                                          </p:val>
                                        </p:tav>
                                      </p:tavLst>
                                    </p:anim>
                                    <p:anim calcmode="lin" valueType="num">
                                      <p:cBhvr>
                                        <p:cTn id="2061" dur="205" tmFilter="0, 0; 0.125,0.2665; 0.25,0.4; 0.375,0.465; 0.5,0.5;  0.625,0.535; 0.75,0.6; 0.875,0.7335; 1,1">
                                          <p:stCondLst>
                                            <p:cond delay="2070"/>
                                          </p:stCondLst>
                                        </p:cTn>
                                        <p:tgtEl>
                                          <p:spTgt spid="1346688"/>
                                        </p:tgtEl>
                                        <p:attrNameLst>
                                          <p:attrName>ppt_y</p:attrName>
                                        </p:attrNameLst>
                                      </p:cBhvr>
                                      <p:tavLst>
                                        <p:tav tm="0" fmla="#ppt_y-sin(pi*$)/81">
                                          <p:val>
                                            <p:fltVal val="0"/>
                                          </p:val>
                                        </p:tav>
                                        <p:tav tm="100000">
                                          <p:val>
                                            <p:fltVal val="1"/>
                                          </p:val>
                                        </p:tav>
                                      </p:tavLst>
                                    </p:anim>
                                    <p:animScale>
                                      <p:cBhvr>
                                        <p:cTn id="2062" dur="32">
                                          <p:stCondLst>
                                            <p:cond delay="813"/>
                                          </p:stCondLst>
                                        </p:cTn>
                                        <p:tgtEl>
                                          <p:spTgt spid="1346688"/>
                                        </p:tgtEl>
                                      </p:cBhvr>
                                      <p:to x="100000" y="60000"/>
                                    </p:animScale>
                                    <p:animScale>
                                      <p:cBhvr>
                                        <p:cTn id="2063" dur="207" decel="50000">
                                          <p:stCondLst>
                                            <p:cond delay="845"/>
                                          </p:stCondLst>
                                        </p:cTn>
                                        <p:tgtEl>
                                          <p:spTgt spid="1346688"/>
                                        </p:tgtEl>
                                      </p:cBhvr>
                                      <p:to x="100000" y="100000"/>
                                    </p:animScale>
                                    <p:animScale>
                                      <p:cBhvr>
                                        <p:cTn id="2064" dur="32">
                                          <p:stCondLst>
                                            <p:cond delay="1640"/>
                                          </p:stCondLst>
                                        </p:cTn>
                                        <p:tgtEl>
                                          <p:spTgt spid="1346688"/>
                                        </p:tgtEl>
                                      </p:cBhvr>
                                      <p:to x="100000" y="80000"/>
                                    </p:animScale>
                                    <p:animScale>
                                      <p:cBhvr>
                                        <p:cTn id="2065" dur="207" decel="50000">
                                          <p:stCondLst>
                                            <p:cond delay="1673"/>
                                          </p:stCondLst>
                                        </p:cTn>
                                        <p:tgtEl>
                                          <p:spTgt spid="1346688"/>
                                        </p:tgtEl>
                                      </p:cBhvr>
                                      <p:to x="100000" y="100000"/>
                                    </p:animScale>
                                    <p:animScale>
                                      <p:cBhvr>
                                        <p:cTn id="2066" dur="32">
                                          <p:stCondLst>
                                            <p:cond delay="2053"/>
                                          </p:stCondLst>
                                        </p:cTn>
                                        <p:tgtEl>
                                          <p:spTgt spid="1346688"/>
                                        </p:tgtEl>
                                      </p:cBhvr>
                                      <p:to x="100000" y="90000"/>
                                    </p:animScale>
                                    <p:animScale>
                                      <p:cBhvr>
                                        <p:cTn id="2067" dur="207" decel="50000">
                                          <p:stCondLst>
                                            <p:cond delay="2085"/>
                                          </p:stCondLst>
                                        </p:cTn>
                                        <p:tgtEl>
                                          <p:spTgt spid="1346688"/>
                                        </p:tgtEl>
                                      </p:cBhvr>
                                      <p:to x="100000" y="100000"/>
                                    </p:animScale>
                                    <p:animScale>
                                      <p:cBhvr>
                                        <p:cTn id="2068" dur="32">
                                          <p:stCondLst>
                                            <p:cond delay="2260"/>
                                          </p:stCondLst>
                                        </p:cTn>
                                        <p:tgtEl>
                                          <p:spTgt spid="1346688"/>
                                        </p:tgtEl>
                                      </p:cBhvr>
                                      <p:to x="100000" y="95000"/>
                                    </p:animScale>
                                    <p:animScale>
                                      <p:cBhvr>
                                        <p:cTn id="2069" dur="207" decel="50000">
                                          <p:stCondLst>
                                            <p:cond delay="2293"/>
                                          </p:stCondLst>
                                        </p:cTn>
                                        <p:tgtEl>
                                          <p:spTgt spid="1346688"/>
                                        </p:tgtEl>
                                      </p:cBhvr>
                                      <p:to x="100000" y="100000"/>
                                    </p:animScale>
                                  </p:childTnLst>
                                </p:cTn>
                              </p:par>
                              <p:par>
                                <p:cTn id="2070" presetID="26" presetClass="entr" presetSubtype="0" fill="hold" grpId="0" nodeType="withEffect">
                                  <p:stCondLst>
                                    <p:cond delay="0"/>
                                  </p:stCondLst>
                                  <p:iterate type="lt">
                                    <p:tmPct val="0"/>
                                  </p:iterate>
                                  <p:childTnLst>
                                    <p:set>
                                      <p:cBhvr>
                                        <p:cTn id="2071" dur="1" fill="hold">
                                          <p:stCondLst>
                                            <p:cond delay="0"/>
                                          </p:stCondLst>
                                        </p:cTn>
                                        <p:tgtEl>
                                          <p:spTgt spid="1346689"/>
                                        </p:tgtEl>
                                        <p:attrNameLst>
                                          <p:attrName>style.visibility</p:attrName>
                                        </p:attrNameLst>
                                      </p:cBhvr>
                                      <p:to>
                                        <p:strVal val="visible"/>
                                      </p:to>
                                    </p:set>
                                    <p:animEffect transition="in" filter="wipe(down)">
                                      <p:cBhvr>
                                        <p:cTn id="2072" dur="725">
                                          <p:stCondLst>
                                            <p:cond delay="0"/>
                                          </p:stCondLst>
                                        </p:cTn>
                                        <p:tgtEl>
                                          <p:spTgt spid="1346689"/>
                                        </p:tgtEl>
                                      </p:cBhvr>
                                    </p:animEffect>
                                    <p:anim calcmode="lin" valueType="num">
                                      <p:cBhvr>
                                        <p:cTn id="2073" dur="2278" tmFilter="0,0; 0.14,0.36; 0.43,0.73; 0.71,0.91; 1.0,1.0">
                                          <p:stCondLst>
                                            <p:cond delay="0"/>
                                          </p:stCondLst>
                                        </p:cTn>
                                        <p:tgtEl>
                                          <p:spTgt spid="1346689"/>
                                        </p:tgtEl>
                                        <p:attrNameLst>
                                          <p:attrName>ppt_x</p:attrName>
                                        </p:attrNameLst>
                                      </p:cBhvr>
                                      <p:tavLst>
                                        <p:tav tm="0">
                                          <p:val>
                                            <p:strVal val="#ppt_x-0.25"/>
                                          </p:val>
                                        </p:tav>
                                        <p:tav tm="100000">
                                          <p:val>
                                            <p:strVal val="#ppt_x"/>
                                          </p:val>
                                        </p:tav>
                                      </p:tavLst>
                                    </p:anim>
                                    <p:anim calcmode="lin" valueType="num">
                                      <p:cBhvr>
                                        <p:cTn id="2074" dur="830" tmFilter="0.0,0.0; 0.25,0.07; 0.50,0.2; 0.75,0.467; 1.0,1.0">
                                          <p:stCondLst>
                                            <p:cond delay="0"/>
                                          </p:stCondLst>
                                        </p:cTn>
                                        <p:tgtEl>
                                          <p:spTgt spid="1346689"/>
                                        </p:tgtEl>
                                        <p:attrNameLst>
                                          <p:attrName>ppt_y</p:attrName>
                                        </p:attrNameLst>
                                      </p:cBhvr>
                                      <p:tavLst>
                                        <p:tav tm="0" fmla="#ppt_y-sin(pi*$)/3">
                                          <p:val>
                                            <p:fltVal val="0.5"/>
                                          </p:val>
                                        </p:tav>
                                        <p:tav tm="100000">
                                          <p:val>
                                            <p:fltVal val="1"/>
                                          </p:val>
                                        </p:tav>
                                      </p:tavLst>
                                    </p:anim>
                                    <p:anim calcmode="lin" valueType="num">
                                      <p:cBhvr>
                                        <p:cTn id="2075" dur="830" tmFilter="0, 0; 0.125,0.2665; 0.25,0.4; 0.375,0.465; 0.5,0.5;  0.625,0.535; 0.75,0.6; 0.875,0.7335; 1,1">
                                          <p:stCondLst>
                                            <p:cond delay="830"/>
                                          </p:stCondLst>
                                        </p:cTn>
                                        <p:tgtEl>
                                          <p:spTgt spid="1346689"/>
                                        </p:tgtEl>
                                        <p:attrNameLst>
                                          <p:attrName>ppt_y</p:attrName>
                                        </p:attrNameLst>
                                      </p:cBhvr>
                                      <p:tavLst>
                                        <p:tav tm="0" fmla="#ppt_y-sin(pi*$)/9">
                                          <p:val>
                                            <p:fltVal val="0"/>
                                          </p:val>
                                        </p:tav>
                                        <p:tav tm="100000">
                                          <p:val>
                                            <p:fltVal val="1"/>
                                          </p:val>
                                        </p:tav>
                                      </p:tavLst>
                                    </p:anim>
                                    <p:anim calcmode="lin" valueType="num">
                                      <p:cBhvr>
                                        <p:cTn id="2076" dur="415" tmFilter="0, 0; 0.125,0.2665; 0.25,0.4; 0.375,0.465; 0.5,0.5;  0.625,0.535; 0.75,0.6; 0.875,0.7335; 1,1">
                                          <p:stCondLst>
                                            <p:cond delay="1655"/>
                                          </p:stCondLst>
                                        </p:cTn>
                                        <p:tgtEl>
                                          <p:spTgt spid="1346689"/>
                                        </p:tgtEl>
                                        <p:attrNameLst>
                                          <p:attrName>ppt_y</p:attrName>
                                        </p:attrNameLst>
                                      </p:cBhvr>
                                      <p:tavLst>
                                        <p:tav tm="0" fmla="#ppt_y-sin(pi*$)/27">
                                          <p:val>
                                            <p:fltVal val="0"/>
                                          </p:val>
                                        </p:tav>
                                        <p:tav tm="100000">
                                          <p:val>
                                            <p:fltVal val="1"/>
                                          </p:val>
                                        </p:tav>
                                      </p:tavLst>
                                    </p:anim>
                                    <p:anim calcmode="lin" valueType="num">
                                      <p:cBhvr>
                                        <p:cTn id="2077" dur="205" tmFilter="0, 0; 0.125,0.2665; 0.25,0.4; 0.375,0.465; 0.5,0.5;  0.625,0.535; 0.75,0.6; 0.875,0.7335; 1,1">
                                          <p:stCondLst>
                                            <p:cond delay="2070"/>
                                          </p:stCondLst>
                                        </p:cTn>
                                        <p:tgtEl>
                                          <p:spTgt spid="1346689"/>
                                        </p:tgtEl>
                                        <p:attrNameLst>
                                          <p:attrName>ppt_y</p:attrName>
                                        </p:attrNameLst>
                                      </p:cBhvr>
                                      <p:tavLst>
                                        <p:tav tm="0" fmla="#ppt_y-sin(pi*$)/81">
                                          <p:val>
                                            <p:fltVal val="0"/>
                                          </p:val>
                                        </p:tav>
                                        <p:tav tm="100000">
                                          <p:val>
                                            <p:fltVal val="1"/>
                                          </p:val>
                                        </p:tav>
                                      </p:tavLst>
                                    </p:anim>
                                    <p:animScale>
                                      <p:cBhvr>
                                        <p:cTn id="2078" dur="32">
                                          <p:stCondLst>
                                            <p:cond delay="813"/>
                                          </p:stCondLst>
                                        </p:cTn>
                                        <p:tgtEl>
                                          <p:spTgt spid="1346689"/>
                                        </p:tgtEl>
                                      </p:cBhvr>
                                      <p:to x="100000" y="60000"/>
                                    </p:animScale>
                                    <p:animScale>
                                      <p:cBhvr>
                                        <p:cTn id="2079" dur="207" decel="50000">
                                          <p:stCondLst>
                                            <p:cond delay="845"/>
                                          </p:stCondLst>
                                        </p:cTn>
                                        <p:tgtEl>
                                          <p:spTgt spid="1346689"/>
                                        </p:tgtEl>
                                      </p:cBhvr>
                                      <p:to x="100000" y="100000"/>
                                    </p:animScale>
                                    <p:animScale>
                                      <p:cBhvr>
                                        <p:cTn id="2080" dur="32">
                                          <p:stCondLst>
                                            <p:cond delay="1640"/>
                                          </p:stCondLst>
                                        </p:cTn>
                                        <p:tgtEl>
                                          <p:spTgt spid="1346689"/>
                                        </p:tgtEl>
                                      </p:cBhvr>
                                      <p:to x="100000" y="80000"/>
                                    </p:animScale>
                                    <p:animScale>
                                      <p:cBhvr>
                                        <p:cTn id="2081" dur="207" decel="50000">
                                          <p:stCondLst>
                                            <p:cond delay="1673"/>
                                          </p:stCondLst>
                                        </p:cTn>
                                        <p:tgtEl>
                                          <p:spTgt spid="1346689"/>
                                        </p:tgtEl>
                                      </p:cBhvr>
                                      <p:to x="100000" y="100000"/>
                                    </p:animScale>
                                    <p:animScale>
                                      <p:cBhvr>
                                        <p:cTn id="2082" dur="32">
                                          <p:stCondLst>
                                            <p:cond delay="2053"/>
                                          </p:stCondLst>
                                        </p:cTn>
                                        <p:tgtEl>
                                          <p:spTgt spid="1346689"/>
                                        </p:tgtEl>
                                      </p:cBhvr>
                                      <p:to x="100000" y="90000"/>
                                    </p:animScale>
                                    <p:animScale>
                                      <p:cBhvr>
                                        <p:cTn id="2083" dur="207" decel="50000">
                                          <p:stCondLst>
                                            <p:cond delay="2085"/>
                                          </p:stCondLst>
                                        </p:cTn>
                                        <p:tgtEl>
                                          <p:spTgt spid="1346689"/>
                                        </p:tgtEl>
                                      </p:cBhvr>
                                      <p:to x="100000" y="100000"/>
                                    </p:animScale>
                                    <p:animScale>
                                      <p:cBhvr>
                                        <p:cTn id="2084" dur="32">
                                          <p:stCondLst>
                                            <p:cond delay="2260"/>
                                          </p:stCondLst>
                                        </p:cTn>
                                        <p:tgtEl>
                                          <p:spTgt spid="1346689"/>
                                        </p:tgtEl>
                                      </p:cBhvr>
                                      <p:to x="100000" y="95000"/>
                                    </p:animScale>
                                    <p:animScale>
                                      <p:cBhvr>
                                        <p:cTn id="2085" dur="207" decel="50000">
                                          <p:stCondLst>
                                            <p:cond delay="2293"/>
                                          </p:stCondLst>
                                        </p:cTn>
                                        <p:tgtEl>
                                          <p:spTgt spid="1346689"/>
                                        </p:tgtEl>
                                      </p:cBhvr>
                                      <p:to x="100000" y="100000"/>
                                    </p:animScale>
                                  </p:childTnLst>
                                </p:cTn>
                              </p:par>
                              <p:par>
                                <p:cTn id="2086" presetID="26" presetClass="entr" presetSubtype="0" fill="hold" grpId="0" nodeType="withEffect">
                                  <p:stCondLst>
                                    <p:cond delay="0"/>
                                  </p:stCondLst>
                                  <p:iterate type="lt">
                                    <p:tmPct val="0"/>
                                  </p:iterate>
                                  <p:childTnLst>
                                    <p:set>
                                      <p:cBhvr>
                                        <p:cTn id="2087" dur="1" fill="hold">
                                          <p:stCondLst>
                                            <p:cond delay="0"/>
                                          </p:stCondLst>
                                        </p:cTn>
                                        <p:tgtEl>
                                          <p:spTgt spid="1346690"/>
                                        </p:tgtEl>
                                        <p:attrNameLst>
                                          <p:attrName>style.visibility</p:attrName>
                                        </p:attrNameLst>
                                      </p:cBhvr>
                                      <p:to>
                                        <p:strVal val="visible"/>
                                      </p:to>
                                    </p:set>
                                    <p:animEffect transition="in" filter="wipe(down)">
                                      <p:cBhvr>
                                        <p:cTn id="2088" dur="725">
                                          <p:stCondLst>
                                            <p:cond delay="0"/>
                                          </p:stCondLst>
                                        </p:cTn>
                                        <p:tgtEl>
                                          <p:spTgt spid="1346690"/>
                                        </p:tgtEl>
                                      </p:cBhvr>
                                    </p:animEffect>
                                    <p:anim calcmode="lin" valueType="num">
                                      <p:cBhvr>
                                        <p:cTn id="2089" dur="2278" tmFilter="0,0; 0.14,0.36; 0.43,0.73; 0.71,0.91; 1.0,1.0">
                                          <p:stCondLst>
                                            <p:cond delay="0"/>
                                          </p:stCondLst>
                                        </p:cTn>
                                        <p:tgtEl>
                                          <p:spTgt spid="1346690"/>
                                        </p:tgtEl>
                                        <p:attrNameLst>
                                          <p:attrName>ppt_x</p:attrName>
                                        </p:attrNameLst>
                                      </p:cBhvr>
                                      <p:tavLst>
                                        <p:tav tm="0">
                                          <p:val>
                                            <p:strVal val="#ppt_x-0.25"/>
                                          </p:val>
                                        </p:tav>
                                        <p:tav tm="100000">
                                          <p:val>
                                            <p:strVal val="#ppt_x"/>
                                          </p:val>
                                        </p:tav>
                                      </p:tavLst>
                                    </p:anim>
                                    <p:anim calcmode="lin" valueType="num">
                                      <p:cBhvr>
                                        <p:cTn id="2090" dur="830" tmFilter="0.0,0.0; 0.25,0.07; 0.50,0.2; 0.75,0.467; 1.0,1.0">
                                          <p:stCondLst>
                                            <p:cond delay="0"/>
                                          </p:stCondLst>
                                        </p:cTn>
                                        <p:tgtEl>
                                          <p:spTgt spid="1346690"/>
                                        </p:tgtEl>
                                        <p:attrNameLst>
                                          <p:attrName>ppt_y</p:attrName>
                                        </p:attrNameLst>
                                      </p:cBhvr>
                                      <p:tavLst>
                                        <p:tav tm="0" fmla="#ppt_y-sin(pi*$)/3">
                                          <p:val>
                                            <p:fltVal val="0.5"/>
                                          </p:val>
                                        </p:tav>
                                        <p:tav tm="100000">
                                          <p:val>
                                            <p:fltVal val="1"/>
                                          </p:val>
                                        </p:tav>
                                      </p:tavLst>
                                    </p:anim>
                                    <p:anim calcmode="lin" valueType="num">
                                      <p:cBhvr>
                                        <p:cTn id="2091" dur="830" tmFilter="0, 0; 0.125,0.2665; 0.25,0.4; 0.375,0.465; 0.5,0.5;  0.625,0.535; 0.75,0.6; 0.875,0.7335; 1,1">
                                          <p:stCondLst>
                                            <p:cond delay="830"/>
                                          </p:stCondLst>
                                        </p:cTn>
                                        <p:tgtEl>
                                          <p:spTgt spid="1346690"/>
                                        </p:tgtEl>
                                        <p:attrNameLst>
                                          <p:attrName>ppt_y</p:attrName>
                                        </p:attrNameLst>
                                      </p:cBhvr>
                                      <p:tavLst>
                                        <p:tav tm="0" fmla="#ppt_y-sin(pi*$)/9">
                                          <p:val>
                                            <p:fltVal val="0"/>
                                          </p:val>
                                        </p:tav>
                                        <p:tav tm="100000">
                                          <p:val>
                                            <p:fltVal val="1"/>
                                          </p:val>
                                        </p:tav>
                                      </p:tavLst>
                                    </p:anim>
                                    <p:anim calcmode="lin" valueType="num">
                                      <p:cBhvr>
                                        <p:cTn id="2092" dur="415" tmFilter="0, 0; 0.125,0.2665; 0.25,0.4; 0.375,0.465; 0.5,0.5;  0.625,0.535; 0.75,0.6; 0.875,0.7335; 1,1">
                                          <p:stCondLst>
                                            <p:cond delay="1655"/>
                                          </p:stCondLst>
                                        </p:cTn>
                                        <p:tgtEl>
                                          <p:spTgt spid="1346690"/>
                                        </p:tgtEl>
                                        <p:attrNameLst>
                                          <p:attrName>ppt_y</p:attrName>
                                        </p:attrNameLst>
                                      </p:cBhvr>
                                      <p:tavLst>
                                        <p:tav tm="0" fmla="#ppt_y-sin(pi*$)/27">
                                          <p:val>
                                            <p:fltVal val="0"/>
                                          </p:val>
                                        </p:tav>
                                        <p:tav tm="100000">
                                          <p:val>
                                            <p:fltVal val="1"/>
                                          </p:val>
                                        </p:tav>
                                      </p:tavLst>
                                    </p:anim>
                                    <p:anim calcmode="lin" valueType="num">
                                      <p:cBhvr>
                                        <p:cTn id="2093" dur="205" tmFilter="0, 0; 0.125,0.2665; 0.25,0.4; 0.375,0.465; 0.5,0.5;  0.625,0.535; 0.75,0.6; 0.875,0.7335; 1,1">
                                          <p:stCondLst>
                                            <p:cond delay="2070"/>
                                          </p:stCondLst>
                                        </p:cTn>
                                        <p:tgtEl>
                                          <p:spTgt spid="1346690"/>
                                        </p:tgtEl>
                                        <p:attrNameLst>
                                          <p:attrName>ppt_y</p:attrName>
                                        </p:attrNameLst>
                                      </p:cBhvr>
                                      <p:tavLst>
                                        <p:tav tm="0" fmla="#ppt_y-sin(pi*$)/81">
                                          <p:val>
                                            <p:fltVal val="0"/>
                                          </p:val>
                                        </p:tav>
                                        <p:tav tm="100000">
                                          <p:val>
                                            <p:fltVal val="1"/>
                                          </p:val>
                                        </p:tav>
                                      </p:tavLst>
                                    </p:anim>
                                    <p:animScale>
                                      <p:cBhvr>
                                        <p:cTn id="2094" dur="32">
                                          <p:stCondLst>
                                            <p:cond delay="813"/>
                                          </p:stCondLst>
                                        </p:cTn>
                                        <p:tgtEl>
                                          <p:spTgt spid="1346690"/>
                                        </p:tgtEl>
                                      </p:cBhvr>
                                      <p:to x="100000" y="60000"/>
                                    </p:animScale>
                                    <p:animScale>
                                      <p:cBhvr>
                                        <p:cTn id="2095" dur="207" decel="50000">
                                          <p:stCondLst>
                                            <p:cond delay="845"/>
                                          </p:stCondLst>
                                        </p:cTn>
                                        <p:tgtEl>
                                          <p:spTgt spid="1346690"/>
                                        </p:tgtEl>
                                      </p:cBhvr>
                                      <p:to x="100000" y="100000"/>
                                    </p:animScale>
                                    <p:animScale>
                                      <p:cBhvr>
                                        <p:cTn id="2096" dur="32">
                                          <p:stCondLst>
                                            <p:cond delay="1640"/>
                                          </p:stCondLst>
                                        </p:cTn>
                                        <p:tgtEl>
                                          <p:spTgt spid="1346690"/>
                                        </p:tgtEl>
                                      </p:cBhvr>
                                      <p:to x="100000" y="80000"/>
                                    </p:animScale>
                                    <p:animScale>
                                      <p:cBhvr>
                                        <p:cTn id="2097" dur="207" decel="50000">
                                          <p:stCondLst>
                                            <p:cond delay="1673"/>
                                          </p:stCondLst>
                                        </p:cTn>
                                        <p:tgtEl>
                                          <p:spTgt spid="1346690"/>
                                        </p:tgtEl>
                                      </p:cBhvr>
                                      <p:to x="100000" y="100000"/>
                                    </p:animScale>
                                    <p:animScale>
                                      <p:cBhvr>
                                        <p:cTn id="2098" dur="32">
                                          <p:stCondLst>
                                            <p:cond delay="2053"/>
                                          </p:stCondLst>
                                        </p:cTn>
                                        <p:tgtEl>
                                          <p:spTgt spid="1346690"/>
                                        </p:tgtEl>
                                      </p:cBhvr>
                                      <p:to x="100000" y="90000"/>
                                    </p:animScale>
                                    <p:animScale>
                                      <p:cBhvr>
                                        <p:cTn id="2099" dur="207" decel="50000">
                                          <p:stCondLst>
                                            <p:cond delay="2085"/>
                                          </p:stCondLst>
                                        </p:cTn>
                                        <p:tgtEl>
                                          <p:spTgt spid="1346690"/>
                                        </p:tgtEl>
                                      </p:cBhvr>
                                      <p:to x="100000" y="100000"/>
                                    </p:animScale>
                                    <p:animScale>
                                      <p:cBhvr>
                                        <p:cTn id="2100" dur="32">
                                          <p:stCondLst>
                                            <p:cond delay="2260"/>
                                          </p:stCondLst>
                                        </p:cTn>
                                        <p:tgtEl>
                                          <p:spTgt spid="1346690"/>
                                        </p:tgtEl>
                                      </p:cBhvr>
                                      <p:to x="100000" y="95000"/>
                                    </p:animScale>
                                    <p:animScale>
                                      <p:cBhvr>
                                        <p:cTn id="2101" dur="207" decel="50000">
                                          <p:stCondLst>
                                            <p:cond delay="2293"/>
                                          </p:stCondLst>
                                        </p:cTn>
                                        <p:tgtEl>
                                          <p:spTgt spid="1346690"/>
                                        </p:tgtEl>
                                      </p:cBhvr>
                                      <p:to x="100000" y="100000"/>
                                    </p:animScale>
                                  </p:childTnLst>
                                </p:cTn>
                              </p:par>
                              <p:par>
                                <p:cTn id="2102" presetID="26" presetClass="entr" presetSubtype="0" fill="hold" grpId="0" nodeType="withEffect">
                                  <p:stCondLst>
                                    <p:cond delay="0"/>
                                  </p:stCondLst>
                                  <p:iterate type="lt">
                                    <p:tmPct val="0"/>
                                  </p:iterate>
                                  <p:childTnLst>
                                    <p:set>
                                      <p:cBhvr>
                                        <p:cTn id="2103" dur="1" fill="hold">
                                          <p:stCondLst>
                                            <p:cond delay="0"/>
                                          </p:stCondLst>
                                        </p:cTn>
                                        <p:tgtEl>
                                          <p:spTgt spid="1346691"/>
                                        </p:tgtEl>
                                        <p:attrNameLst>
                                          <p:attrName>style.visibility</p:attrName>
                                        </p:attrNameLst>
                                      </p:cBhvr>
                                      <p:to>
                                        <p:strVal val="visible"/>
                                      </p:to>
                                    </p:set>
                                    <p:animEffect transition="in" filter="wipe(down)">
                                      <p:cBhvr>
                                        <p:cTn id="2104" dur="725">
                                          <p:stCondLst>
                                            <p:cond delay="0"/>
                                          </p:stCondLst>
                                        </p:cTn>
                                        <p:tgtEl>
                                          <p:spTgt spid="1346691"/>
                                        </p:tgtEl>
                                      </p:cBhvr>
                                    </p:animEffect>
                                    <p:anim calcmode="lin" valueType="num">
                                      <p:cBhvr>
                                        <p:cTn id="2105" dur="2278" tmFilter="0,0; 0.14,0.36; 0.43,0.73; 0.71,0.91; 1.0,1.0">
                                          <p:stCondLst>
                                            <p:cond delay="0"/>
                                          </p:stCondLst>
                                        </p:cTn>
                                        <p:tgtEl>
                                          <p:spTgt spid="1346691"/>
                                        </p:tgtEl>
                                        <p:attrNameLst>
                                          <p:attrName>ppt_x</p:attrName>
                                        </p:attrNameLst>
                                      </p:cBhvr>
                                      <p:tavLst>
                                        <p:tav tm="0">
                                          <p:val>
                                            <p:strVal val="#ppt_x-0.25"/>
                                          </p:val>
                                        </p:tav>
                                        <p:tav tm="100000">
                                          <p:val>
                                            <p:strVal val="#ppt_x"/>
                                          </p:val>
                                        </p:tav>
                                      </p:tavLst>
                                    </p:anim>
                                    <p:anim calcmode="lin" valueType="num">
                                      <p:cBhvr>
                                        <p:cTn id="2106" dur="830" tmFilter="0.0,0.0; 0.25,0.07; 0.50,0.2; 0.75,0.467; 1.0,1.0">
                                          <p:stCondLst>
                                            <p:cond delay="0"/>
                                          </p:stCondLst>
                                        </p:cTn>
                                        <p:tgtEl>
                                          <p:spTgt spid="1346691"/>
                                        </p:tgtEl>
                                        <p:attrNameLst>
                                          <p:attrName>ppt_y</p:attrName>
                                        </p:attrNameLst>
                                      </p:cBhvr>
                                      <p:tavLst>
                                        <p:tav tm="0" fmla="#ppt_y-sin(pi*$)/3">
                                          <p:val>
                                            <p:fltVal val="0.5"/>
                                          </p:val>
                                        </p:tav>
                                        <p:tav tm="100000">
                                          <p:val>
                                            <p:fltVal val="1"/>
                                          </p:val>
                                        </p:tav>
                                      </p:tavLst>
                                    </p:anim>
                                    <p:anim calcmode="lin" valueType="num">
                                      <p:cBhvr>
                                        <p:cTn id="2107" dur="830" tmFilter="0, 0; 0.125,0.2665; 0.25,0.4; 0.375,0.465; 0.5,0.5;  0.625,0.535; 0.75,0.6; 0.875,0.7335; 1,1">
                                          <p:stCondLst>
                                            <p:cond delay="830"/>
                                          </p:stCondLst>
                                        </p:cTn>
                                        <p:tgtEl>
                                          <p:spTgt spid="1346691"/>
                                        </p:tgtEl>
                                        <p:attrNameLst>
                                          <p:attrName>ppt_y</p:attrName>
                                        </p:attrNameLst>
                                      </p:cBhvr>
                                      <p:tavLst>
                                        <p:tav tm="0" fmla="#ppt_y-sin(pi*$)/9">
                                          <p:val>
                                            <p:fltVal val="0"/>
                                          </p:val>
                                        </p:tav>
                                        <p:tav tm="100000">
                                          <p:val>
                                            <p:fltVal val="1"/>
                                          </p:val>
                                        </p:tav>
                                      </p:tavLst>
                                    </p:anim>
                                    <p:anim calcmode="lin" valueType="num">
                                      <p:cBhvr>
                                        <p:cTn id="2108" dur="415" tmFilter="0, 0; 0.125,0.2665; 0.25,0.4; 0.375,0.465; 0.5,0.5;  0.625,0.535; 0.75,0.6; 0.875,0.7335; 1,1">
                                          <p:stCondLst>
                                            <p:cond delay="1655"/>
                                          </p:stCondLst>
                                        </p:cTn>
                                        <p:tgtEl>
                                          <p:spTgt spid="1346691"/>
                                        </p:tgtEl>
                                        <p:attrNameLst>
                                          <p:attrName>ppt_y</p:attrName>
                                        </p:attrNameLst>
                                      </p:cBhvr>
                                      <p:tavLst>
                                        <p:tav tm="0" fmla="#ppt_y-sin(pi*$)/27">
                                          <p:val>
                                            <p:fltVal val="0"/>
                                          </p:val>
                                        </p:tav>
                                        <p:tav tm="100000">
                                          <p:val>
                                            <p:fltVal val="1"/>
                                          </p:val>
                                        </p:tav>
                                      </p:tavLst>
                                    </p:anim>
                                    <p:anim calcmode="lin" valueType="num">
                                      <p:cBhvr>
                                        <p:cTn id="2109" dur="205" tmFilter="0, 0; 0.125,0.2665; 0.25,0.4; 0.375,0.465; 0.5,0.5;  0.625,0.535; 0.75,0.6; 0.875,0.7335; 1,1">
                                          <p:stCondLst>
                                            <p:cond delay="2070"/>
                                          </p:stCondLst>
                                        </p:cTn>
                                        <p:tgtEl>
                                          <p:spTgt spid="1346691"/>
                                        </p:tgtEl>
                                        <p:attrNameLst>
                                          <p:attrName>ppt_y</p:attrName>
                                        </p:attrNameLst>
                                      </p:cBhvr>
                                      <p:tavLst>
                                        <p:tav tm="0" fmla="#ppt_y-sin(pi*$)/81">
                                          <p:val>
                                            <p:fltVal val="0"/>
                                          </p:val>
                                        </p:tav>
                                        <p:tav tm="100000">
                                          <p:val>
                                            <p:fltVal val="1"/>
                                          </p:val>
                                        </p:tav>
                                      </p:tavLst>
                                    </p:anim>
                                    <p:animScale>
                                      <p:cBhvr>
                                        <p:cTn id="2110" dur="32">
                                          <p:stCondLst>
                                            <p:cond delay="813"/>
                                          </p:stCondLst>
                                        </p:cTn>
                                        <p:tgtEl>
                                          <p:spTgt spid="1346691"/>
                                        </p:tgtEl>
                                      </p:cBhvr>
                                      <p:to x="100000" y="60000"/>
                                    </p:animScale>
                                    <p:animScale>
                                      <p:cBhvr>
                                        <p:cTn id="2111" dur="207" decel="50000">
                                          <p:stCondLst>
                                            <p:cond delay="845"/>
                                          </p:stCondLst>
                                        </p:cTn>
                                        <p:tgtEl>
                                          <p:spTgt spid="1346691"/>
                                        </p:tgtEl>
                                      </p:cBhvr>
                                      <p:to x="100000" y="100000"/>
                                    </p:animScale>
                                    <p:animScale>
                                      <p:cBhvr>
                                        <p:cTn id="2112" dur="32">
                                          <p:stCondLst>
                                            <p:cond delay="1640"/>
                                          </p:stCondLst>
                                        </p:cTn>
                                        <p:tgtEl>
                                          <p:spTgt spid="1346691"/>
                                        </p:tgtEl>
                                      </p:cBhvr>
                                      <p:to x="100000" y="80000"/>
                                    </p:animScale>
                                    <p:animScale>
                                      <p:cBhvr>
                                        <p:cTn id="2113" dur="207" decel="50000">
                                          <p:stCondLst>
                                            <p:cond delay="1673"/>
                                          </p:stCondLst>
                                        </p:cTn>
                                        <p:tgtEl>
                                          <p:spTgt spid="1346691"/>
                                        </p:tgtEl>
                                      </p:cBhvr>
                                      <p:to x="100000" y="100000"/>
                                    </p:animScale>
                                    <p:animScale>
                                      <p:cBhvr>
                                        <p:cTn id="2114" dur="32">
                                          <p:stCondLst>
                                            <p:cond delay="2053"/>
                                          </p:stCondLst>
                                        </p:cTn>
                                        <p:tgtEl>
                                          <p:spTgt spid="1346691"/>
                                        </p:tgtEl>
                                      </p:cBhvr>
                                      <p:to x="100000" y="90000"/>
                                    </p:animScale>
                                    <p:animScale>
                                      <p:cBhvr>
                                        <p:cTn id="2115" dur="207" decel="50000">
                                          <p:stCondLst>
                                            <p:cond delay="2085"/>
                                          </p:stCondLst>
                                        </p:cTn>
                                        <p:tgtEl>
                                          <p:spTgt spid="1346691"/>
                                        </p:tgtEl>
                                      </p:cBhvr>
                                      <p:to x="100000" y="100000"/>
                                    </p:animScale>
                                    <p:animScale>
                                      <p:cBhvr>
                                        <p:cTn id="2116" dur="32">
                                          <p:stCondLst>
                                            <p:cond delay="2260"/>
                                          </p:stCondLst>
                                        </p:cTn>
                                        <p:tgtEl>
                                          <p:spTgt spid="1346691"/>
                                        </p:tgtEl>
                                      </p:cBhvr>
                                      <p:to x="100000" y="95000"/>
                                    </p:animScale>
                                    <p:animScale>
                                      <p:cBhvr>
                                        <p:cTn id="2117" dur="207" decel="50000">
                                          <p:stCondLst>
                                            <p:cond delay="2293"/>
                                          </p:stCondLst>
                                        </p:cTn>
                                        <p:tgtEl>
                                          <p:spTgt spid="1346691"/>
                                        </p:tgtEl>
                                      </p:cBhvr>
                                      <p:to x="100000" y="100000"/>
                                    </p:animScale>
                                  </p:childTnLst>
                                </p:cTn>
                              </p:par>
                              <p:par>
                                <p:cTn id="2118" presetID="26" presetClass="entr" presetSubtype="0" fill="hold" grpId="0" nodeType="withEffect">
                                  <p:stCondLst>
                                    <p:cond delay="0"/>
                                  </p:stCondLst>
                                  <p:iterate type="lt">
                                    <p:tmPct val="0"/>
                                  </p:iterate>
                                  <p:childTnLst>
                                    <p:set>
                                      <p:cBhvr>
                                        <p:cTn id="2119" dur="1" fill="hold">
                                          <p:stCondLst>
                                            <p:cond delay="0"/>
                                          </p:stCondLst>
                                        </p:cTn>
                                        <p:tgtEl>
                                          <p:spTgt spid="1346692"/>
                                        </p:tgtEl>
                                        <p:attrNameLst>
                                          <p:attrName>style.visibility</p:attrName>
                                        </p:attrNameLst>
                                      </p:cBhvr>
                                      <p:to>
                                        <p:strVal val="visible"/>
                                      </p:to>
                                    </p:set>
                                    <p:animEffect transition="in" filter="wipe(down)">
                                      <p:cBhvr>
                                        <p:cTn id="2120" dur="725">
                                          <p:stCondLst>
                                            <p:cond delay="0"/>
                                          </p:stCondLst>
                                        </p:cTn>
                                        <p:tgtEl>
                                          <p:spTgt spid="1346692"/>
                                        </p:tgtEl>
                                      </p:cBhvr>
                                    </p:animEffect>
                                    <p:anim calcmode="lin" valueType="num">
                                      <p:cBhvr>
                                        <p:cTn id="2121" dur="2278" tmFilter="0,0; 0.14,0.36; 0.43,0.73; 0.71,0.91; 1.0,1.0">
                                          <p:stCondLst>
                                            <p:cond delay="0"/>
                                          </p:stCondLst>
                                        </p:cTn>
                                        <p:tgtEl>
                                          <p:spTgt spid="1346692"/>
                                        </p:tgtEl>
                                        <p:attrNameLst>
                                          <p:attrName>ppt_x</p:attrName>
                                        </p:attrNameLst>
                                      </p:cBhvr>
                                      <p:tavLst>
                                        <p:tav tm="0">
                                          <p:val>
                                            <p:strVal val="#ppt_x-0.25"/>
                                          </p:val>
                                        </p:tav>
                                        <p:tav tm="100000">
                                          <p:val>
                                            <p:strVal val="#ppt_x"/>
                                          </p:val>
                                        </p:tav>
                                      </p:tavLst>
                                    </p:anim>
                                    <p:anim calcmode="lin" valueType="num">
                                      <p:cBhvr>
                                        <p:cTn id="2122" dur="830" tmFilter="0.0,0.0; 0.25,0.07; 0.50,0.2; 0.75,0.467; 1.0,1.0">
                                          <p:stCondLst>
                                            <p:cond delay="0"/>
                                          </p:stCondLst>
                                        </p:cTn>
                                        <p:tgtEl>
                                          <p:spTgt spid="1346692"/>
                                        </p:tgtEl>
                                        <p:attrNameLst>
                                          <p:attrName>ppt_y</p:attrName>
                                        </p:attrNameLst>
                                      </p:cBhvr>
                                      <p:tavLst>
                                        <p:tav tm="0" fmla="#ppt_y-sin(pi*$)/3">
                                          <p:val>
                                            <p:fltVal val="0.5"/>
                                          </p:val>
                                        </p:tav>
                                        <p:tav tm="100000">
                                          <p:val>
                                            <p:fltVal val="1"/>
                                          </p:val>
                                        </p:tav>
                                      </p:tavLst>
                                    </p:anim>
                                    <p:anim calcmode="lin" valueType="num">
                                      <p:cBhvr>
                                        <p:cTn id="2123" dur="830" tmFilter="0, 0; 0.125,0.2665; 0.25,0.4; 0.375,0.465; 0.5,0.5;  0.625,0.535; 0.75,0.6; 0.875,0.7335; 1,1">
                                          <p:stCondLst>
                                            <p:cond delay="830"/>
                                          </p:stCondLst>
                                        </p:cTn>
                                        <p:tgtEl>
                                          <p:spTgt spid="1346692"/>
                                        </p:tgtEl>
                                        <p:attrNameLst>
                                          <p:attrName>ppt_y</p:attrName>
                                        </p:attrNameLst>
                                      </p:cBhvr>
                                      <p:tavLst>
                                        <p:tav tm="0" fmla="#ppt_y-sin(pi*$)/9">
                                          <p:val>
                                            <p:fltVal val="0"/>
                                          </p:val>
                                        </p:tav>
                                        <p:tav tm="100000">
                                          <p:val>
                                            <p:fltVal val="1"/>
                                          </p:val>
                                        </p:tav>
                                      </p:tavLst>
                                    </p:anim>
                                    <p:anim calcmode="lin" valueType="num">
                                      <p:cBhvr>
                                        <p:cTn id="2124" dur="415" tmFilter="0, 0; 0.125,0.2665; 0.25,0.4; 0.375,0.465; 0.5,0.5;  0.625,0.535; 0.75,0.6; 0.875,0.7335; 1,1">
                                          <p:stCondLst>
                                            <p:cond delay="1655"/>
                                          </p:stCondLst>
                                        </p:cTn>
                                        <p:tgtEl>
                                          <p:spTgt spid="1346692"/>
                                        </p:tgtEl>
                                        <p:attrNameLst>
                                          <p:attrName>ppt_y</p:attrName>
                                        </p:attrNameLst>
                                      </p:cBhvr>
                                      <p:tavLst>
                                        <p:tav tm="0" fmla="#ppt_y-sin(pi*$)/27">
                                          <p:val>
                                            <p:fltVal val="0"/>
                                          </p:val>
                                        </p:tav>
                                        <p:tav tm="100000">
                                          <p:val>
                                            <p:fltVal val="1"/>
                                          </p:val>
                                        </p:tav>
                                      </p:tavLst>
                                    </p:anim>
                                    <p:anim calcmode="lin" valueType="num">
                                      <p:cBhvr>
                                        <p:cTn id="2125" dur="205" tmFilter="0, 0; 0.125,0.2665; 0.25,0.4; 0.375,0.465; 0.5,0.5;  0.625,0.535; 0.75,0.6; 0.875,0.7335; 1,1">
                                          <p:stCondLst>
                                            <p:cond delay="2070"/>
                                          </p:stCondLst>
                                        </p:cTn>
                                        <p:tgtEl>
                                          <p:spTgt spid="1346692"/>
                                        </p:tgtEl>
                                        <p:attrNameLst>
                                          <p:attrName>ppt_y</p:attrName>
                                        </p:attrNameLst>
                                      </p:cBhvr>
                                      <p:tavLst>
                                        <p:tav tm="0" fmla="#ppt_y-sin(pi*$)/81">
                                          <p:val>
                                            <p:fltVal val="0"/>
                                          </p:val>
                                        </p:tav>
                                        <p:tav tm="100000">
                                          <p:val>
                                            <p:fltVal val="1"/>
                                          </p:val>
                                        </p:tav>
                                      </p:tavLst>
                                    </p:anim>
                                    <p:animScale>
                                      <p:cBhvr>
                                        <p:cTn id="2126" dur="32">
                                          <p:stCondLst>
                                            <p:cond delay="813"/>
                                          </p:stCondLst>
                                        </p:cTn>
                                        <p:tgtEl>
                                          <p:spTgt spid="1346692"/>
                                        </p:tgtEl>
                                      </p:cBhvr>
                                      <p:to x="100000" y="60000"/>
                                    </p:animScale>
                                    <p:animScale>
                                      <p:cBhvr>
                                        <p:cTn id="2127" dur="207" decel="50000">
                                          <p:stCondLst>
                                            <p:cond delay="845"/>
                                          </p:stCondLst>
                                        </p:cTn>
                                        <p:tgtEl>
                                          <p:spTgt spid="1346692"/>
                                        </p:tgtEl>
                                      </p:cBhvr>
                                      <p:to x="100000" y="100000"/>
                                    </p:animScale>
                                    <p:animScale>
                                      <p:cBhvr>
                                        <p:cTn id="2128" dur="32">
                                          <p:stCondLst>
                                            <p:cond delay="1640"/>
                                          </p:stCondLst>
                                        </p:cTn>
                                        <p:tgtEl>
                                          <p:spTgt spid="1346692"/>
                                        </p:tgtEl>
                                      </p:cBhvr>
                                      <p:to x="100000" y="80000"/>
                                    </p:animScale>
                                    <p:animScale>
                                      <p:cBhvr>
                                        <p:cTn id="2129" dur="207" decel="50000">
                                          <p:stCondLst>
                                            <p:cond delay="1673"/>
                                          </p:stCondLst>
                                        </p:cTn>
                                        <p:tgtEl>
                                          <p:spTgt spid="1346692"/>
                                        </p:tgtEl>
                                      </p:cBhvr>
                                      <p:to x="100000" y="100000"/>
                                    </p:animScale>
                                    <p:animScale>
                                      <p:cBhvr>
                                        <p:cTn id="2130" dur="32">
                                          <p:stCondLst>
                                            <p:cond delay="2053"/>
                                          </p:stCondLst>
                                        </p:cTn>
                                        <p:tgtEl>
                                          <p:spTgt spid="1346692"/>
                                        </p:tgtEl>
                                      </p:cBhvr>
                                      <p:to x="100000" y="90000"/>
                                    </p:animScale>
                                    <p:animScale>
                                      <p:cBhvr>
                                        <p:cTn id="2131" dur="207" decel="50000">
                                          <p:stCondLst>
                                            <p:cond delay="2085"/>
                                          </p:stCondLst>
                                        </p:cTn>
                                        <p:tgtEl>
                                          <p:spTgt spid="1346692"/>
                                        </p:tgtEl>
                                      </p:cBhvr>
                                      <p:to x="100000" y="100000"/>
                                    </p:animScale>
                                    <p:animScale>
                                      <p:cBhvr>
                                        <p:cTn id="2132" dur="32">
                                          <p:stCondLst>
                                            <p:cond delay="2260"/>
                                          </p:stCondLst>
                                        </p:cTn>
                                        <p:tgtEl>
                                          <p:spTgt spid="1346692"/>
                                        </p:tgtEl>
                                      </p:cBhvr>
                                      <p:to x="100000" y="95000"/>
                                    </p:animScale>
                                    <p:animScale>
                                      <p:cBhvr>
                                        <p:cTn id="2133" dur="207" decel="50000">
                                          <p:stCondLst>
                                            <p:cond delay="2293"/>
                                          </p:stCondLst>
                                        </p:cTn>
                                        <p:tgtEl>
                                          <p:spTgt spid="1346692"/>
                                        </p:tgtEl>
                                      </p:cBhvr>
                                      <p:to x="100000" y="100000"/>
                                    </p:animScale>
                                  </p:childTnLst>
                                </p:cTn>
                              </p:par>
                              <p:par>
                                <p:cTn id="2134" presetID="26" presetClass="entr" presetSubtype="0" fill="hold" grpId="0" nodeType="withEffect">
                                  <p:stCondLst>
                                    <p:cond delay="0"/>
                                  </p:stCondLst>
                                  <p:iterate type="lt">
                                    <p:tmPct val="0"/>
                                  </p:iterate>
                                  <p:childTnLst>
                                    <p:set>
                                      <p:cBhvr>
                                        <p:cTn id="2135" dur="1" fill="hold">
                                          <p:stCondLst>
                                            <p:cond delay="0"/>
                                          </p:stCondLst>
                                        </p:cTn>
                                        <p:tgtEl>
                                          <p:spTgt spid="1346693"/>
                                        </p:tgtEl>
                                        <p:attrNameLst>
                                          <p:attrName>style.visibility</p:attrName>
                                        </p:attrNameLst>
                                      </p:cBhvr>
                                      <p:to>
                                        <p:strVal val="visible"/>
                                      </p:to>
                                    </p:set>
                                    <p:animEffect transition="in" filter="wipe(down)">
                                      <p:cBhvr>
                                        <p:cTn id="2136" dur="725">
                                          <p:stCondLst>
                                            <p:cond delay="0"/>
                                          </p:stCondLst>
                                        </p:cTn>
                                        <p:tgtEl>
                                          <p:spTgt spid="1346693"/>
                                        </p:tgtEl>
                                      </p:cBhvr>
                                    </p:animEffect>
                                    <p:anim calcmode="lin" valueType="num">
                                      <p:cBhvr>
                                        <p:cTn id="2137" dur="2278" tmFilter="0,0; 0.14,0.36; 0.43,0.73; 0.71,0.91; 1.0,1.0">
                                          <p:stCondLst>
                                            <p:cond delay="0"/>
                                          </p:stCondLst>
                                        </p:cTn>
                                        <p:tgtEl>
                                          <p:spTgt spid="1346693"/>
                                        </p:tgtEl>
                                        <p:attrNameLst>
                                          <p:attrName>ppt_x</p:attrName>
                                        </p:attrNameLst>
                                      </p:cBhvr>
                                      <p:tavLst>
                                        <p:tav tm="0">
                                          <p:val>
                                            <p:strVal val="#ppt_x-0.25"/>
                                          </p:val>
                                        </p:tav>
                                        <p:tav tm="100000">
                                          <p:val>
                                            <p:strVal val="#ppt_x"/>
                                          </p:val>
                                        </p:tav>
                                      </p:tavLst>
                                    </p:anim>
                                    <p:anim calcmode="lin" valueType="num">
                                      <p:cBhvr>
                                        <p:cTn id="2138" dur="830" tmFilter="0.0,0.0; 0.25,0.07; 0.50,0.2; 0.75,0.467; 1.0,1.0">
                                          <p:stCondLst>
                                            <p:cond delay="0"/>
                                          </p:stCondLst>
                                        </p:cTn>
                                        <p:tgtEl>
                                          <p:spTgt spid="1346693"/>
                                        </p:tgtEl>
                                        <p:attrNameLst>
                                          <p:attrName>ppt_y</p:attrName>
                                        </p:attrNameLst>
                                      </p:cBhvr>
                                      <p:tavLst>
                                        <p:tav tm="0" fmla="#ppt_y-sin(pi*$)/3">
                                          <p:val>
                                            <p:fltVal val="0.5"/>
                                          </p:val>
                                        </p:tav>
                                        <p:tav tm="100000">
                                          <p:val>
                                            <p:fltVal val="1"/>
                                          </p:val>
                                        </p:tav>
                                      </p:tavLst>
                                    </p:anim>
                                    <p:anim calcmode="lin" valueType="num">
                                      <p:cBhvr>
                                        <p:cTn id="2139" dur="830" tmFilter="0, 0; 0.125,0.2665; 0.25,0.4; 0.375,0.465; 0.5,0.5;  0.625,0.535; 0.75,0.6; 0.875,0.7335; 1,1">
                                          <p:stCondLst>
                                            <p:cond delay="830"/>
                                          </p:stCondLst>
                                        </p:cTn>
                                        <p:tgtEl>
                                          <p:spTgt spid="1346693"/>
                                        </p:tgtEl>
                                        <p:attrNameLst>
                                          <p:attrName>ppt_y</p:attrName>
                                        </p:attrNameLst>
                                      </p:cBhvr>
                                      <p:tavLst>
                                        <p:tav tm="0" fmla="#ppt_y-sin(pi*$)/9">
                                          <p:val>
                                            <p:fltVal val="0"/>
                                          </p:val>
                                        </p:tav>
                                        <p:tav tm="100000">
                                          <p:val>
                                            <p:fltVal val="1"/>
                                          </p:val>
                                        </p:tav>
                                      </p:tavLst>
                                    </p:anim>
                                    <p:anim calcmode="lin" valueType="num">
                                      <p:cBhvr>
                                        <p:cTn id="2140" dur="415" tmFilter="0, 0; 0.125,0.2665; 0.25,0.4; 0.375,0.465; 0.5,0.5;  0.625,0.535; 0.75,0.6; 0.875,0.7335; 1,1">
                                          <p:stCondLst>
                                            <p:cond delay="1655"/>
                                          </p:stCondLst>
                                        </p:cTn>
                                        <p:tgtEl>
                                          <p:spTgt spid="1346693"/>
                                        </p:tgtEl>
                                        <p:attrNameLst>
                                          <p:attrName>ppt_y</p:attrName>
                                        </p:attrNameLst>
                                      </p:cBhvr>
                                      <p:tavLst>
                                        <p:tav tm="0" fmla="#ppt_y-sin(pi*$)/27">
                                          <p:val>
                                            <p:fltVal val="0"/>
                                          </p:val>
                                        </p:tav>
                                        <p:tav tm="100000">
                                          <p:val>
                                            <p:fltVal val="1"/>
                                          </p:val>
                                        </p:tav>
                                      </p:tavLst>
                                    </p:anim>
                                    <p:anim calcmode="lin" valueType="num">
                                      <p:cBhvr>
                                        <p:cTn id="2141" dur="205" tmFilter="0, 0; 0.125,0.2665; 0.25,0.4; 0.375,0.465; 0.5,0.5;  0.625,0.535; 0.75,0.6; 0.875,0.7335; 1,1">
                                          <p:stCondLst>
                                            <p:cond delay="2070"/>
                                          </p:stCondLst>
                                        </p:cTn>
                                        <p:tgtEl>
                                          <p:spTgt spid="1346693"/>
                                        </p:tgtEl>
                                        <p:attrNameLst>
                                          <p:attrName>ppt_y</p:attrName>
                                        </p:attrNameLst>
                                      </p:cBhvr>
                                      <p:tavLst>
                                        <p:tav tm="0" fmla="#ppt_y-sin(pi*$)/81">
                                          <p:val>
                                            <p:fltVal val="0"/>
                                          </p:val>
                                        </p:tav>
                                        <p:tav tm="100000">
                                          <p:val>
                                            <p:fltVal val="1"/>
                                          </p:val>
                                        </p:tav>
                                      </p:tavLst>
                                    </p:anim>
                                    <p:animScale>
                                      <p:cBhvr>
                                        <p:cTn id="2142" dur="32">
                                          <p:stCondLst>
                                            <p:cond delay="813"/>
                                          </p:stCondLst>
                                        </p:cTn>
                                        <p:tgtEl>
                                          <p:spTgt spid="1346693"/>
                                        </p:tgtEl>
                                      </p:cBhvr>
                                      <p:to x="100000" y="60000"/>
                                    </p:animScale>
                                    <p:animScale>
                                      <p:cBhvr>
                                        <p:cTn id="2143" dur="207" decel="50000">
                                          <p:stCondLst>
                                            <p:cond delay="845"/>
                                          </p:stCondLst>
                                        </p:cTn>
                                        <p:tgtEl>
                                          <p:spTgt spid="1346693"/>
                                        </p:tgtEl>
                                      </p:cBhvr>
                                      <p:to x="100000" y="100000"/>
                                    </p:animScale>
                                    <p:animScale>
                                      <p:cBhvr>
                                        <p:cTn id="2144" dur="32">
                                          <p:stCondLst>
                                            <p:cond delay="1640"/>
                                          </p:stCondLst>
                                        </p:cTn>
                                        <p:tgtEl>
                                          <p:spTgt spid="1346693"/>
                                        </p:tgtEl>
                                      </p:cBhvr>
                                      <p:to x="100000" y="80000"/>
                                    </p:animScale>
                                    <p:animScale>
                                      <p:cBhvr>
                                        <p:cTn id="2145" dur="207" decel="50000">
                                          <p:stCondLst>
                                            <p:cond delay="1673"/>
                                          </p:stCondLst>
                                        </p:cTn>
                                        <p:tgtEl>
                                          <p:spTgt spid="1346693"/>
                                        </p:tgtEl>
                                      </p:cBhvr>
                                      <p:to x="100000" y="100000"/>
                                    </p:animScale>
                                    <p:animScale>
                                      <p:cBhvr>
                                        <p:cTn id="2146" dur="32">
                                          <p:stCondLst>
                                            <p:cond delay="2053"/>
                                          </p:stCondLst>
                                        </p:cTn>
                                        <p:tgtEl>
                                          <p:spTgt spid="1346693"/>
                                        </p:tgtEl>
                                      </p:cBhvr>
                                      <p:to x="100000" y="90000"/>
                                    </p:animScale>
                                    <p:animScale>
                                      <p:cBhvr>
                                        <p:cTn id="2147" dur="207" decel="50000">
                                          <p:stCondLst>
                                            <p:cond delay="2085"/>
                                          </p:stCondLst>
                                        </p:cTn>
                                        <p:tgtEl>
                                          <p:spTgt spid="1346693"/>
                                        </p:tgtEl>
                                      </p:cBhvr>
                                      <p:to x="100000" y="100000"/>
                                    </p:animScale>
                                    <p:animScale>
                                      <p:cBhvr>
                                        <p:cTn id="2148" dur="32">
                                          <p:stCondLst>
                                            <p:cond delay="2260"/>
                                          </p:stCondLst>
                                        </p:cTn>
                                        <p:tgtEl>
                                          <p:spTgt spid="1346693"/>
                                        </p:tgtEl>
                                      </p:cBhvr>
                                      <p:to x="100000" y="95000"/>
                                    </p:animScale>
                                    <p:animScale>
                                      <p:cBhvr>
                                        <p:cTn id="2149" dur="207" decel="50000">
                                          <p:stCondLst>
                                            <p:cond delay="2293"/>
                                          </p:stCondLst>
                                        </p:cTn>
                                        <p:tgtEl>
                                          <p:spTgt spid="1346693"/>
                                        </p:tgtEl>
                                      </p:cBhvr>
                                      <p:to x="100000" y="100000"/>
                                    </p:animScale>
                                  </p:childTnLst>
                                </p:cTn>
                              </p:par>
                              <p:par>
                                <p:cTn id="2150" presetID="26" presetClass="entr" presetSubtype="0" fill="hold" grpId="0" nodeType="withEffect">
                                  <p:stCondLst>
                                    <p:cond delay="0"/>
                                  </p:stCondLst>
                                  <p:iterate type="lt">
                                    <p:tmPct val="0"/>
                                  </p:iterate>
                                  <p:childTnLst>
                                    <p:set>
                                      <p:cBhvr>
                                        <p:cTn id="2151" dur="1" fill="hold">
                                          <p:stCondLst>
                                            <p:cond delay="0"/>
                                          </p:stCondLst>
                                        </p:cTn>
                                        <p:tgtEl>
                                          <p:spTgt spid="1346694"/>
                                        </p:tgtEl>
                                        <p:attrNameLst>
                                          <p:attrName>style.visibility</p:attrName>
                                        </p:attrNameLst>
                                      </p:cBhvr>
                                      <p:to>
                                        <p:strVal val="visible"/>
                                      </p:to>
                                    </p:set>
                                    <p:animEffect transition="in" filter="wipe(down)">
                                      <p:cBhvr>
                                        <p:cTn id="2152" dur="725">
                                          <p:stCondLst>
                                            <p:cond delay="0"/>
                                          </p:stCondLst>
                                        </p:cTn>
                                        <p:tgtEl>
                                          <p:spTgt spid="1346694"/>
                                        </p:tgtEl>
                                      </p:cBhvr>
                                    </p:animEffect>
                                    <p:anim calcmode="lin" valueType="num">
                                      <p:cBhvr>
                                        <p:cTn id="2153" dur="2278" tmFilter="0,0; 0.14,0.36; 0.43,0.73; 0.71,0.91; 1.0,1.0">
                                          <p:stCondLst>
                                            <p:cond delay="0"/>
                                          </p:stCondLst>
                                        </p:cTn>
                                        <p:tgtEl>
                                          <p:spTgt spid="1346694"/>
                                        </p:tgtEl>
                                        <p:attrNameLst>
                                          <p:attrName>ppt_x</p:attrName>
                                        </p:attrNameLst>
                                      </p:cBhvr>
                                      <p:tavLst>
                                        <p:tav tm="0">
                                          <p:val>
                                            <p:strVal val="#ppt_x-0.25"/>
                                          </p:val>
                                        </p:tav>
                                        <p:tav tm="100000">
                                          <p:val>
                                            <p:strVal val="#ppt_x"/>
                                          </p:val>
                                        </p:tav>
                                      </p:tavLst>
                                    </p:anim>
                                    <p:anim calcmode="lin" valueType="num">
                                      <p:cBhvr>
                                        <p:cTn id="2154" dur="830" tmFilter="0.0,0.0; 0.25,0.07; 0.50,0.2; 0.75,0.467; 1.0,1.0">
                                          <p:stCondLst>
                                            <p:cond delay="0"/>
                                          </p:stCondLst>
                                        </p:cTn>
                                        <p:tgtEl>
                                          <p:spTgt spid="1346694"/>
                                        </p:tgtEl>
                                        <p:attrNameLst>
                                          <p:attrName>ppt_y</p:attrName>
                                        </p:attrNameLst>
                                      </p:cBhvr>
                                      <p:tavLst>
                                        <p:tav tm="0" fmla="#ppt_y-sin(pi*$)/3">
                                          <p:val>
                                            <p:fltVal val="0.5"/>
                                          </p:val>
                                        </p:tav>
                                        <p:tav tm="100000">
                                          <p:val>
                                            <p:fltVal val="1"/>
                                          </p:val>
                                        </p:tav>
                                      </p:tavLst>
                                    </p:anim>
                                    <p:anim calcmode="lin" valueType="num">
                                      <p:cBhvr>
                                        <p:cTn id="2155" dur="830" tmFilter="0, 0; 0.125,0.2665; 0.25,0.4; 0.375,0.465; 0.5,0.5;  0.625,0.535; 0.75,0.6; 0.875,0.7335; 1,1">
                                          <p:stCondLst>
                                            <p:cond delay="830"/>
                                          </p:stCondLst>
                                        </p:cTn>
                                        <p:tgtEl>
                                          <p:spTgt spid="1346694"/>
                                        </p:tgtEl>
                                        <p:attrNameLst>
                                          <p:attrName>ppt_y</p:attrName>
                                        </p:attrNameLst>
                                      </p:cBhvr>
                                      <p:tavLst>
                                        <p:tav tm="0" fmla="#ppt_y-sin(pi*$)/9">
                                          <p:val>
                                            <p:fltVal val="0"/>
                                          </p:val>
                                        </p:tav>
                                        <p:tav tm="100000">
                                          <p:val>
                                            <p:fltVal val="1"/>
                                          </p:val>
                                        </p:tav>
                                      </p:tavLst>
                                    </p:anim>
                                    <p:anim calcmode="lin" valueType="num">
                                      <p:cBhvr>
                                        <p:cTn id="2156" dur="415" tmFilter="0, 0; 0.125,0.2665; 0.25,0.4; 0.375,0.465; 0.5,0.5;  0.625,0.535; 0.75,0.6; 0.875,0.7335; 1,1">
                                          <p:stCondLst>
                                            <p:cond delay="1655"/>
                                          </p:stCondLst>
                                        </p:cTn>
                                        <p:tgtEl>
                                          <p:spTgt spid="1346694"/>
                                        </p:tgtEl>
                                        <p:attrNameLst>
                                          <p:attrName>ppt_y</p:attrName>
                                        </p:attrNameLst>
                                      </p:cBhvr>
                                      <p:tavLst>
                                        <p:tav tm="0" fmla="#ppt_y-sin(pi*$)/27">
                                          <p:val>
                                            <p:fltVal val="0"/>
                                          </p:val>
                                        </p:tav>
                                        <p:tav tm="100000">
                                          <p:val>
                                            <p:fltVal val="1"/>
                                          </p:val>
                                        </p:tav>
                                      </p:tavLst>
                                    </p:anim>
                                    <p:anim calcmode="lin" valueType="num">
                                      <p:cBhvr>
                                        <p:cTn id="2157" dur="205" tmFilter="0, 0; 0.125,0.2665; 0.25,0.4; 0.375,0.465; 0.5,0.5;  0.625,0.535; 0.75,0.6; 0.875,0.7335; 1,1">
                                          <p:stCondLst>
                                            <p:cond delay="2070"/>
                                          </p:stCondLst>
                                        </p:cTn>
                                        <p:tgtEl>
                                          <p:spTgt spid="1346694"/>
                                        </p:tgtEl>
                                        <p:attrNameLst>
                                          <p:attrName>ppt_y</p:attrName>
                                        </p:attrNameLst>
                                      </p:cBhvr>
                                      <p:tavLst>
                                        <p:tav tm="0" fmla="#ppt_y-sin(pi*$)/81">
                                          <p:val>
                                            <p:fltVal val="0"/>
                                          </p:val>
                                        </p:tav>
                                        <p:tav tm="100000">
                                          <p:val>
                                            <p:fltVal val="1"/>
                                          </p:val>
                                        </p:tav>
                                      </p:tavLst>
                                    </p:anim>
                                    <p:animScale>
                                      <p:cBhvr>
                                        <p:cTn id="2158" dur="32">
                                          <p:stCondLst>
                                            <p:cond delay="813"/>
                                          </p:stCondLst>
                                        </p:cTn>
                                        <p:tgtEl>
                                          <p:spTgt spid="1346694"/>
                                        </p:tgtEl>
                                      </p:cBhvr>
                                      <p:to x="100000" y="60000"/>
                                    </p:animScale>
                                    <p:animScale>
                                      <p:cBhvr>
                                        <p:cTn id="2159" dur="207" decel="50000">
                                          <p:stCondLst>
                                            <p:cond delay="845"/>
                                          </p:stCondLst>
                                        </p:cTn>
                                        <p:tgtEl>
                                          <p:spTgt spid="1346694"/>
                                        </p:tgtEl>
                                      </p:cBhvr>
                                      <p:to x="100000" y="100000"/>
                                    </p:animScale>
                                    <p:animScale>
                                      <p:cBhvr>
                                        <p:cTn id="2160" dur="32">
                                          <p:stCondLst>
                                            <p:cond delay="1640"/>
                                          </p:stCondLst>
                                        </p:cTn>
                                        <p:tgtEl>
                                          <p:spTgt spid="1346694"/>
                                        </p:tgtEl>
                                      </p:cBhvr>
                                      <p:to x="100000" y="80000"/>
                                    </p:animScale>
                                    <p:animScale>
                                      <p:cBhvr>
                                        <p:cTn id="2161" dur="207" decel="50000">
                                          <p:stCondLst>
                                            <p:cond delay="1673"/>
                                          </p:stCondLst>
                                        </p:cTn>
                                        <p:tgtEl>
                                          <p:spTgt spid="1346694"/>
                                        </p:tgtEl>
                                      </p:cBhvr>
                                      <p:to x="100000" y="100000"/>
                                    </p:animScale>
                                    <p:animScale>
                                      <p:cBhvr>
                                        <p:cTn id="2162" dur="32">
                                          <p:stCondLst>
                                            <p:cond delay="2053"/>
                                          </p:stCondLst>
                                        </p:cTn>
                                        <p:tgtEl>
                                          <p:spTgt spid="1346694"/>
                                        </p:tgtEl>
                                      </p:cBhvr>
                                      <p:to x="100000" y="90000"/>
                                    </p:animScale>
                                    <p:animScale>
                                      <p:cBhvr>
                                        <p:cTn id="2163" dur="207" decel="50000">
                                          <p:stCondLst>
                                            <p:cond delay="2085"/>
                                          </p:stCondLst>
                                        </p:cTn>
                                        <p:tgtEl>
                                          <p:spTgt spid="1346694"/>
                                        </p:tgtEl>
                                      </p:cBhvr>
                                      <p:to x="100000" y="100000"/>
                                    </p:animScale>
                                    <p:animScale>
                                      <p:cBhvr>
                                        <p:cTn id="2164" dur="32">
                                          <p:stCondLst>
                                            <p:cond delay="2260"/>
                                          </p:stCondLst>
                                        </p:cTn>
                                        <p:tgtEl>
                                          <p:spTgt spid="1346694"/>
                                        </p:tgtEl>
                                      </p:cBhvr>
                                      <p:to x="100000" y="95000"/>
                                    </p:animScale>
                                    <p:animScale>
                                      <p:cBhvr>
                                        <p:cTn id="2165" dur="207" decel="50000">
                                          <p:stCondLst>
                                            <p:cond delay="2293"/>
                                          </p:stCondLst>
                                        </p:cTn>
                                        <p:tgtEl>
                                          <p:spTgt spid="1346694"/>
                                        </p:tgtEl>
                                      </p:cBhvr>
                                      <p:to x="100000" y="100000"/>
                                    </p:animScale>
                                  </p:childTnLst>
                                </p:cTn>
                              </p:par>
                              <p:par>
                                <p:cTn id="2166" presetID="26" presetClass="entr" presetSubtype="0" fill="hold" grpId="0" nodeType="withEffect">
                                  <p:stCondLst>
                                    <p:cond delay="0"/>
                                  </p:stCondLst>
                                  <p:iterate type="lt">
                                    <p:tmPct val="0"/>
                                  </p:iterate>
                                  <p:childTnLst>
                                    <p:set>
                                      <p:cBhvr>
                                        <p:cTn id="2167" dur="1" fill="hold">
                                          <p:stCondLst>
                                            <p:cond delay="0"/>
                                          </p:stCondLst>
                                        </p:cTn>
                                        <p:tgtEl>
                                          <p:spTgt spid="1346695"/>
                                        </p:tgtEl>
                                        <p:attrNameLst>
                                          <p:attrName>style.visibility</p:attrName>
                                        </p:attrNameLst>
                                      </p:cBhvr>
                                      <p:to>
                                        <p:strVal val="visible"/>
                                      </p:to>
                                    </p:set>
                                    <p:animEffect transition="in" filter="wipe(down)">
                                      <p:cBhvr>
                                        <p:cTn id="2168" dur="725">
                                          <p:stCondLst>
                                            <p:cond delay="0"/>
                                          </p:stCondLst>
                                        </p:cTn>
                                        <p:tgtEl>
                                          <p:spTgt spid="1346695"/>
                                        </p:tgtEl>
                                      </p:cBhvr>
                                    </p:animEffect>
                                    <p:anim calcmode="lin" valueType="num">
                                      <p:cBhvr>
                                        <p:cTn id="2169" dur="2278" tmFilter="0,0; 0.14,0.36; 0.43,0.73; 0.71,0.91; 1.0,1.0">
                                          <p:stCondLst>
                                            <p:cond delay="0"/>
                                          </p:stCondLst>
                                        </p:cTn>
                                        <p:tgtEl>
                                          <p:spTgt spid="1346695"/>
                                        </p:tgtEl>
                                        <p:attrNameLst>
                                          <p:attrName>ppt_x</p:attrName>
                                        </p:attrNameLst>
                                      </p:cBhvr>
                                      <p:tavLst>
                                        <p:tav tm="0">
                                          <p:val>
                                            <p:strVal val="#ppt_x-0.25"/>
                                          </p:val>
                                        </p:tav>
                                        <p:tav tm="100000">
                                          <p:val>
                                            <p:strVal val="#ppt_x"/>
                                          </p:val>
                                        </p:tav>
                                      </p:tavLst>
                                    </p:anim>
                                    <p:anim calcmode="lin" valueType="num">
                                      <p:cBhvr>
                                        <p:cTn id="2170" dur="830" tmFilter="0.0,0.0; 0.25,0.07; 0.50,0.2; 0.75,0.467; 1.0,1.0">
                                          <p:stCondLst>
                                            <p:cond delay="0"/>
                                          </p:stCondLst>
                                        </p:cTn>
                                        <p:tgtEl>
                                          <p:spTgt spid="1346695"/>
                                        </p:tgtEl>
                                        <p:attrNameLst>
                                          <p:attrName>ppt_y</p:attrName>
                                        </p:attrNameLst>
                                      </p:cBhvr>
                                      <p:tavLst>
                                        <p:tav tm="0" fmla="#ppt_y-sin(pi*$)/3">
                                          <p:val>
                                            <p:fltVal val="0.5"/>
                                          </p:val>
                                        </p:tav>
                                        <p:tav tm="100000">
                                          <p:val>
                                            <p:fltVal val="1"/>
                                          </p:val>
                                        </p:tav>
                                      </p:tavLst>
                                    </p:anim>
                                    <p:anim calcmode="lin" valueType="num">
                                      <p:cBhvr>
                                        <p:cTn id="2171" dur="830" tmFilter="0, 0; 0.125,0.2665; 0.25,0.4; 0.375,0.465; 0.5,0.5;  0.625,0.535; 0.75,0.6; 0.875,0.7335; 1,1">
                                          <p:stCondLst>
                                            <p:cond delay="830"/>
                                          </p:stCondLst>
                                        </p:cTn>
                                        <p:tgtEl>
                                          <p:spTgt spid="1346695"/>
                                        </p:tgtEl>
                                        <p:attrNameLst>
                                          <p:attrName>ppt_y</p:attrName>
                                        </p:attrNameLst>
                                      </p:cBhvr>
                                      <p:tavLst>
                                        <p:tav tm="0" fmla="#ppt_y-sin(pi*$)/9">
                                          <p:val>
                                            <p:fltVal val="0"/>
                                          </p:val>
                                        </p:tav>
                                        <p:tav tm="100000">
                                          <p:val>
                                            <p:fltVal val="1"/>
                                          </p:val>
                                        </p:tav>
                                      </p:tavLst>
                                    </p:anim>
                                    <p:anim calcmode="lin" valueType="num">
                                      <p:cBhvr>
                                        <p:cTn id="2172" dur="415" tmFilter="0, 0; 0.125,0.2665; 0.25,0.4; 0.375,0.465; 0.5,0.5;  0.625,0.535; 0.75,0.6; 0.875,0.7335; 1,1">
                                          <p:stCondLst>
                                            <p:cond delay="1655"/>
                                          </p:stCondLst>
                                        </p:cTn>
                                        <p:tgtEl>
                                          <p:spTgt spid="1346695"/>
                                        </p:tgtEl>
                                        <p:attrNameLst>
                                          <p:attrName>ppt_y</p:attrName>
                                        </p:attrNameLst>
                                      </p:cBhvr>
                                      <p:tavLst>
                                        <p:tav tm="0" fmla="#ppt_y-sin(pi*$)/27">
                                          <p:val>
                                            <p:fltVal val="0"/>
                                          </p:val>
                                        </p:tav>
                                        <p:tav tm="100000">
                                          <p:val>
                                            <p:fltVal val="1"/>
                                          </p:val>
                                        </p:tav>
                                      </p:tavLst>
                                    </p:anim>
                                    <p:anim calcmode="lin" valueType="num">
                                      <p:cBhvr>
                                        <p:cTn id="2173" dur="205" tmFilter="0, 0; 0.125,0.2665; 0.25,0.4; 0.375,0.465; 0.5,0.5;  0.625,0.535; 0.75,0.6; 0.875,0.7335; 1,1">
                                          <p:stCondLst>
                                            <p:cond delay="2070"/>
                                          </p:stCondLst>
                                        </p:cTn>
                                        <p:tgtEl>
                                          <p:spTgt spid="1346695"/>
                                        </p:tgtEl>
                                        <p:attrNameLst>
                                          <p:attrName>ppt_y</p:attrName>
                                        </p:attrNameLst>
                                      </p:cBhvr>
                                      <p:tavLst>
                                        <p:tav tm="0" fmla="#ppt_y-sin(pi*$)/81">
                                          <p:val>
                                            <p:fltVal val="0"/>
                                          </p:val>
                                        </p:tav>
                                        <p:tav tm="100000">
                                          <p:val>
                                            <p:fltVal val="1"/>
                                          </p:val>
                                        </p:tav>
                                      </p:tavLst>
                                    </p:anim>
                                    <p:animScale>
                                      <p:cBhvr>
                                        <p:cTn id="2174" dur="32">
                                          <p:stCondLst>
                                            <p:cond delay="813"/>
                                          </p:stCondLst>
                                        </p:cTn>
                                        <p:tgtEl>
                                          <p:spTgt spid="1346695"/>
                                        </p:tgtEl>
                                      </p:cBhvr>
                                      <p:to x="100000" y="60000"/>
                                    </p:animScale>
                                    <p:animScale>
                                      <p:cBhvr>
                                        <p:cTn id="2175" dur="207" decel="50000">
                                          <p:stCondLst>
                                            <p:cond delay="845"/>
                                          </p:stCondLst>
                                        </p:cTn>
                                        <p:tgtEl>
                                          <p:spTgt spid="1346695"/>
                                        </p:tgtEl>
                                      </p:cBhvr>
                                      <p:to x="100000" y="100000"/>
                                    </p:animScale>
                                    <p:animScale>
                                      <p:cBhvr>
                                        <p:cTn id="2176" dur="32">
                                          <p:stCondLst>
                                            <p:cond delay="1640"/>
                                          </p:stCondLst>
                                        </p:cTn>
                                        <p:tgtEl>
                                          <p:spTgt spid="1346695"/>
                                        </p:tgtEl>
                                      </p:cBhvr>
                                      <p:to x="100000" y="80000"/>
                                    </p:animScale>
                                    <p:animScale>
                                      <p:cBhvr>
                                        <p:cTn id="2177" dur="207" decel="50000">
                                          <p:stCondLst>
                                            <p:cond delay="1673"/>
                                          </p:stCondLst>
                                        </p:cTn>
                                        <p:tgtEl>
                                          <p:spTgt spid="1346695"/>
                                        </p:tgtEl>
                                      </p:cBhvr>
                                      <p:to x="100000" y="100000"/>
                                    </p:animScale>
                                    <p:animScale>
                                      <p:cBhvr>
                                        <p:cTn id="2178" dur="32">
                                          <p:stCondLst>
                                            <p:cond delay="2053"/>
                                          </p:stCondLst>
                                        </p:cTn>
                                        <p:tgtEl>
                                          <p:spTgt spid="1346695"/>
                                        </p:tgtEl>
                                      </p:cBhvr>
                                      <p:to x="100000" y="90000"/>
                                    </p:animScale>
                                    <p:animScale>
                                      <p:cBhvr>
                                        <p:cTn id="2179" dur="207" decel="50000">
                                          <p:stCondLst>
                                            <p:cond delay="2085"/>
                                          </p:stCondLst>
                                        </p:cTn>
                                        <p:tgtEl>
                                          <p:spTgt spid="1346695"/>
                                        </p:tgtEl>
                                      </p:cBhvr>
                                      <p:to x="100000" y="100000"/>
                                    </p:animScale>
                                    <p:animScale>
                                      <p:cBhvr>
                                        <p:cTn id="2180" dur="32">
                                          <p:stCondLst>
                                            <p:cond delay="2260"/>
                                          </p:stCondLst>
                                        </p:cTn>
                                        <p:tgtEl>
                                          <p:spTgt spid="1346695"/>
                                        </p:tgtEl>
                                      </p:cBhvr>
                                      <p:to x="100000" y="95000"/>
                                    </p:animScale>
                                    <p:animScale>
                                      <p:cBhvr>
                                        <p:cTn id="2181" dur="207" decel="50000">
                                          <p:stCondLst>
                                            <p:cond delay="2293"/>
                                          </p:stCondLst>
                                        </p:cTn>
                                        <p:tgtEl>
                                          <p:spTgt spid="1346695"/>
                                        </p:tgtEl>
                                      </p:cBhvr>
                                      <p:to x="100000" y="100000"/>
                                    </p:animScale>
                                  </p:childTnLst>
                                </p:cTn>
                              </p:par>
                              <p:par>
                                <p:cTn id="2182" presetID="26" presetClass="entr" presetSubtype="0" fill="hold" grpId="0" nodeType="withEffect">
                                  <p:stCondLst>
                                    <p:cond delay="0"/>
                                  </p:stCondLst>
                                  <p:iterate type="lt">
                                    <p:tmPct val="0"/>
                                  </p:iterate>
                                  <p:childTnLst>
                                    <p:set>
                                      <p:cBhvr>
                                        <p:cTn id="2183" dur="1" fill="hold">
                                          <p:stCondLst>
                                            <p:cond delay="0"/>
                                          </p:stCondLst>
                                        </p:cTn>
                                        <p:tgtEl>
                                          <p:spTgt spid="1346696"/>
                                        </p:tgtEl>
                                        <p:attrNameLst>
                                          <p:attrName>style.visibility</p:attrName>
                                        </p:attrNameLst>
                                      </p:cBhvr>
                                      <p:to>
                                        <p:strVal val="visible"/>
                                      </p:to>
                                    </p:set>
                                    <p:animEffect transition="in" filter="wipe(down)">
                                      <p:cBhvr>
                                        <p:cTn id="2184" dur="725">
                                          <p:stCondLst>
                                            <p:cond delay="0"/>
                                          </p:stCondLst>
                                        </p:cTn>
                                        <p:tgtEl>
                                          <p:spTgt spid="1346696"/>
                                        </p:tgtEl>
                                      </p:cBhvr>
                                    </p:animEffect>
                                    <p:anim calcmode="lin" valueType="num">
                                      <p:cBhvr>
                                        <p:cTn id="2185" dur="2278" tmFilter="0,0; 0.14,0.36; 0.43,0.73; 0.71,0.91; 1.0,1.0">
                                          <p:stCondLst>
                                            <p:cond delay="0"/>
                                          </p:stCondLst>
                                        </p:cTn>
                                        <p:tgtEl>
                                          <p:spTgt spid="1346696"/>
                                        </p:tgtEl>
                                        <p:attrNameLst>
                                          <p:attrName>ppt_x</p:attrName>
                                        </p:attrNameLst>
                                      </p:cBhvr>
                                      <p:tavLst>
                                        <p:tav tm="0">
                                          <p:val>
                                            <p:strVal val="#ppt_x-0.25"/>
                                          </p:val>
                                        </p:tav>
                                        <p:tav tm="100000">
                                          <p:val>
                                            <p:strVal val="#ppt_x"/>
                                          </p:val>
                                        </p:tav>
                                      </p:tavLst>
                                    </p:anim>
                                    <p:anim calcmode="lin" valueType="num">
                                      <p:cBhvr>
                                        <p:cTn id="2186" dur="830" tmFilter="0.0,0.0; 0.25,0.07; 0.50,0.2; 0.75,0.467; 1.0,1.0">
                                          <p:stCondLst>
                                            <p:cond delay="0"/>
                                          </p:stCondLst>
                                        </p:cTn>
                                        <p:tgtEl>
                                          <p:spTgt spid="1346696"/>
                                        </p:tgtEl>
                                        <p:attrNameLst>
                                          <p:attrName>ppt_y</p:attrName>
                                        </p:attrNameLst>
                                      </p:cBhvr>
                                      <p:tavLst>
                                        <p:tav tm="0" fmla="#ppt_y-sin(pi*$)/3">
                                          <p:val>
                                            <p:fltVal val="0.5"/>
                                          </p:val>
                                        </p:tav>
                                        <p:tav tm="100000">
                                          <p:val>
                                            <p:fltVal val="1"/>
                                          </p:val>
                                        </p:tav>
                                      </p:tavLst>
                                    </p:anim>
                                    <p:anim calcmode="lin" valueType="num">
                                      <p:cBhvr>
                                        <p:cTn id="2187" dur="830" tmFilter="0, 0; 0.125,0.2665; 0.25,0.4; 0.375,0.465; 0.5,0.5;  0.625,0.535; 0.75,0.6; 0.875,0.7335; 1,1">
                                          <p:stCondLst>
                                            <p:cond delay="830"/>
                                          </p:stCondLst>
                                        </p:cTn>
                                        <p:tgtEl>
                                          <p:spTgt spid="1346696"/>
                                        </p:tgtEl>
                                        <p:attrNameLst>
                                          <p:attrName>ppt_y</p:attrName>
                                        </p:attrNameLst>
                                      </p:cBhvr>
                                      <p:tavLst>
                                        <p:tav tm="0" fmla="#ppt_y-sin(pi*$)/9">
                                          <p:val>
                                            <p:fltVal val="0"/>
                                          </p:val>
                                        </p:tav>
                                        <p:tav tm="100000">
                                          <p:val>
                                            <p:fltVal val="1"/>
                                          </p:val>
                                        </p:tav>
                                      </p:tavLst>
                                    </p:anim>
                                    <p:anim calcmode="lin" valueType="num">
                                      <p:cBhvr>
                                        <p:cTn id="2188" dur="415" tmFilter="0, 0; 0.125,0.2665; 0.25,0.4; 0.375,0.465; 0.5,0.5;  0.625,0.535; 0.75,0.6; 0.875,0.7335; 1,1">
                                          <p:stCondLst>
                                            <p:cond delay="1655"/>
                                          </p:stCondLst>
                                        </p:cTn>
                                        <p:tgtEl>
                                          <p:spTgt spid="1346696"/>
                                        </p:tgtEl>
                                        <p:attrNameLst>
                                          <p:attrName>ppt_y</p:attrName>
                                        </p:attrNameLst>
                                      </p:cBhvr>
                                      <p:tavLst>
                                        <p:tav tm="0" fmla="#ppt_y-sin(pi*$)/27">
                                          <p:val>
                                            <p:fltVal val="0"/>
                                          </p:val>
                                        </p:tav>
                                        <p:tav tm="100000">
                                          <p:val>
                                            <p:fltVal val="1"/>
                                          </p:val>
                                        </p:tav>
                                      </p:tavLst>
                                    </p:anim>
                                    <p:anim calcmode="lin" valueType="num">
                                      <p:cBhvr>
                                        <p:cTn id="2189" dur="205" tmFilter="0, 0; 0.125,0.2665; 0.25,0.4; 0.375,0.465; 0.5,0.5;  0.625,0.535; 0.75,0.6; 0.875,0.7335; 1,1">
                                          <p:stCondLst>
                                            <p:cond delay="2070"/>
                                          </p:stCondLst>
                                        </p:cTn>
                                        <p:tgtEl>
                                          <p:spTgt spid="1346696"/>
                                        </p:tgtEl>
                                        <p:attrNameLst>
                                          <p:attrName>ppt_y</p:attrName>
                                        </p:attrNameLst>
                                      </p:cBhvr>
                                      <p:tavLst>
                                        <p:tav tm="0" fmla="#ppt_y-sin(pi*$)/81">
                                          <p:val>
                                            <p:fltVal val="0"/>
                                          </p:val>
                                        </p:tav>
                                        <p:tav tm="100000">
                                          <p:val>
                                            <p:fltVal val="1"/>
                                          </p:val>
                                        </p:tav>
                                      </p:tavLst>
                                    </p:anim>
                                    <p:animScale>
                                      <p:cBhvr>
                                        <p:cTn id="2190" dur="32">
                                          <p:stCondLst>
                                            <p:cond delay="813"/>
                                          </p:stCondLst>
                                        </p:cTn>
                                        <p:tgtEl>
                                          <p:spTgt spid="1346696"/>
                                        </p:tgtEl>
                                      </p:cBhvr>
                                      <p:to x="100000" y="60000"/>
                                    </p:animScale>
                                    <p:animScale>
                                      <p:cBhvr>
                                        <p:cTn id="2191" dur="207" decel="50000">
                                          <p:stCondLst>
                                            <p:cond delay="845"/>
                                          </p:stCondLst>
                                        </p:cTn>
                                        <p:tgtEl>
                                          <p:spTgt spid="1346696"/>
                                        </p:tgtEl>
                                      </p:cBhvr>
                                      <p:to x="100000" y="100000"/>
                                    </p:animScale>
                                    <p:animScale>
                                      <p:cBhvr>
                                        <p:cTn id="2192" dur="32">
                                          <p:stCondLst>
                                            <p:cond delay="1640"/>
                                          </p:stCondLst>
                                        </p:cTn>
                                        <p:tgtEl>
                                          <p:spTgt spid="1346696"/>
                                        </p:tgtEl>
                                      </p:cBhvr>
                                      <p:to x="100000" y="80000"/>
                                    </p:animScale>
                                    <p:animScale>
                                      <p:cBhvr>
                                        <p:cTn id="2193" dur="207" decel="50000">
                                          <p:stCondLst>
                                            <p:cond delay="1673"/>
                                          </p:stCondLst>
                                        </p:cTn>
                                        <p:tgtEl>
                                          <p:spTgt spid="1346696"/>
                                        </p:tgtEl>
                                      </p:cBhvr>
                                      <p:to x="100000" y="100000"/>
                                    </p:animScale>
                                    <p:animScale>
                                      <p:cBhvr>
                                        <p:cTn id="2194" dur="32">
                                          <p:stCondLst>
                                            <p:cond delay="2053"/>
                                          </p:stCondLst>
                                        </p:cTn>
                                        <p:tgtEl>
                                          <p:spTgt spid="1346696"/>
                                        </p:tgtEl>
                                      </p:cBhvr>
                                      <p:to x="100000" y="90000"/>
                                    </p:animScale>
                                    <p:animScale>
                                      <p:cBhvr>
                                        <p:cTn id="2195" dur="207" decel="50000">
                                          <p:stCondLst>
                                            <p:cond delay="2085"/>
                                          </p:stCondLst>
                                        </p:cTn>
                                        <p:tgtEl>
                                          <p:spTgt spid="1346696"/>
                                        </p:tgtEl>
                                      </p:cBhvr>
                                      <p:to x="100000" y="100000"/>
                                    </p:animScale>
                                    <p:animScale>
                                      <p:cBhvr>
                                        <p:cTn id="2196" dur="32">
                                          <p:stCondLst>
                                            <p:cond delay="2260"/>
                                          </p:stCondLst>
                                        </p:cTn>
                                        <p:tgtEl>
                                          <p:spTgt spid="1346696"/>
                                        </p:tgtEl>
                                      </p:cBhvr>
                                      <p:to x="100000" y="95000"/>
                                    </p:animScale>
                                    <p:animScale>
                                      <p:cBhvr>
                                        <p:cTn id="2197" dur="207" decel="50000">
                                          <p:stCondLst>
                                            <p:cond delay="2293"/>
                                          </p:stCondLst>
                                        </p:cTn>
                                        <p:tgtEl>
                                          <p:spTgt spid="1346696"/>
                                        </p:tgtEl>
                                      </p:cBhvr>
                                      <p:to x="100000" y="100000"/>
                                    </p:animScale>
                                  </p:childTnLst>
                                </p:cTn>
                              </p:par>
                              <p:par>
                                <p:cTn id="2198" presetID="26" presetClass="entr" presetSubtype="0" fill="hold" grpId="0" nodeType="withEffect">
                                  <p:stCondLst>
                                    <p:cond delay="0"/>
                                  </p:stCondLst>
                                  <p:iterate type="lt">
                                    <p:tmPct val="0"/>
                                  </p:iterate>
                                  <p:childTnLst>
                                    <p:set>
                                      <p:cBhvr>
                                        <p:cTn id="2199" dur="1" fill="hold">
                                          <p:stCondLst>
                                            <p:cond delay="0"/>
                                          </p:stCondLst>
                                        </p:cTn>
                                        <p:tgtEl>
                                          <p:spTgt spid="1346697"/>
                                        </p:tgtEl>
                                        <p:attrNameLst>
                                          <p:attrName>style.visibility</p:attrName>
                                        </p:attrNameLst>
                                      </p:cBhvr>
                                      <p:to>
                                        <p:strVal val="visible"/>
                                      </p:to>
                                    </p:set>
                                    <p:animEffect transition="in" filter="wipe(down)">
                                      <p:cBhvr>
                                        <p:cTn id="2200" dur="725">
                                          <p:stCondLst>
                                            <p:cond delay="0"/>
                                          </p:stCondLst>
                                        </p:cTn>
                                        <p:tgtEl>
                                          <p:spTgt spid="1346697"/>
                                        </p:tgtEl>
                                      </p:cBhvr>
                                    </p:animEffect>
                                    <p:anim calcmode="lin" valueType="num">
                                      <p:cBhvr>
                                        <p:cTn id="2201" dur="2278" tmFilter="0,0; 0.14,0.36; 0.43,0.73; 0.71,0.91; 1.0,1.0">
                                          <p:stCondLst>
                                            <p:cond delay="0"/>
                                          </p:stCondLst>
                                        </p:cTn>
                                        <p:tgtEl>
                                          <p:spTgt spid="1346697"/>
                                        </p:tgtEl>
                                        <p:attrNameLst>
                                          <p:attrName>ppt_x</p:attrName>
                                        </p:attrNameLst>
                                      </p:cBhvr>
                                      <p:tavLst>
                                        <p:tav tm="0">
                                          <p:val>
                                            <p:strVal val="#ppt_x-0.25"/>
                                          </p:val>
                                        </p:tav>
                                        <p:tav tm="100000">
                                          <p:val>
                                            <p:strVal val="#ppt_x"/>
                                          </p:val>
                                        </p:tav>
                                      </p:tavLst>
                                    </p:anim>
                                    <p:anim calcmode="lin" valueType="num">
                                      <p:cBhvr>
                                        <p:cTn id="2202" dur="830" tmFilter="0.0,0.0; 0.25,0.07; 0.50,0.2; 0.75,0.467; 1.0,1.0">
                                          <p:stCondLst>
                                            <p:cond delay="0"/>
                                          </p:stCondLst>
                                        </p:cTn>
                                        <p:tgtEl>
                                          <p:spTgt spid="1346697"/>
                                        </p:tgtEl>
                                        <p:attrNameLst>
                                          <p:attrName>ppt_y</p:attrName>
                                        </p:attrNameLst>
                                      </p:cBhvr>
                                      <p:tavLst>
                                        <p:tav tm="0" fmla="#ppt_y-sin(pi*$)/3">
                                          <p:val>
                                            <p:fltVal val="0.5"/>
                                          </p:val>
                                        </p:tav>
                                        <p:tav tm="100000">
                                          <p:val>
                                            <p:fltVal val="1"/>
                                          </p:val>
                                        </p:tav>
                                      </p:tavLst>
                                    </p:anim>
                                    <p:anim calcmode="lin" valueType="num">
                                      <p:cBhvr>
                                        <p:cTn id="2203" dur="830" tmFilter="0, 0; 0.125,0.2665; 0.25,0.4; 0.375,0.465; 0.5,0.5;  0.625,0.535; 0.75,0.6; 0.875,0.7335; 1,1">
                                          <p:stCondLst>
                                            <p:cond delay="830"/>
                                          </p:stCondLst>
                                        </p:cTn>
                                        <p:tgtEl>
                                          <p:spTgt spid="1346697"/>
                                        </p:tgtEl>
                                        <p:attrNameLst>
                                          <p:attrName>ppt_y</p:attrName>
                                        </p:attrNameLst>
                                      </p:cBhvr>
                                      <p:tavLst>
                                        <p:tav tm="0" fmla="#ppt_y-sin(pi*$)/9">
                                          <p:val>
                                            <p:fltVal val="0"/>
                                          </p:val>
                                        </p:tav>
                                        <p:tav tm="100000">
                                          <p:val>
                                            <p:fltVal val="1"/>
                                          </p:val>
                                        </p:tav>
                                      </p:tavLst>
                                    </p:anim>
                                    <p:anim calcmode="lin" valueType="num">
                                      <p:cBhvr>
                                        <p:cTn id="2204" dur="415" tmFilter="0, 0; 0.125,0.2665; 0.25,0.4; 0.375,0.465; 0.5,0.5;  0.625,0.535; 0.75,0.6; 0.875,0.7335; 1,1">
                                          <p:stCondLst>
                                            <p:cond delay="1655"/>
                                          </p:stCondLst>
                                        </p:cTn>
                                        <p:tgtEl>
                                          <p:spTgt spid="1346697"/>
                                        </p:tgtEl>
                                        <p:attrNameLst>
                                          <p:attrName>ppt_y</p:attrName>
                                        </p:attrNameLst>
                                      </p:cBhvr>
                                      <p:tavLst>
                                        <p:tav tm="0" fmla="#ppt_y-sin(pi*$)/27">
                                          <p:val>
                                            <p:fltVal val="0"/>
                                          </p:val>
                                        </p:tav>
                                        <p:tav tm="100000">
                                          <p:val>
                                            <p:fltVal val="1"/>
                                          </p:val>
                                        </p:tav>
                                      </p:tavLst>
                                    </p:anim>
                                    <p:anim calcmode="lin" valueType="num">
                                      <p:cBhvr>
                                        <p:cTn id="2205" dur="205" tmFilter="0, 0; 0.125,0.2665; 0.25,0.4; 0.375,0.465; 0.5,0.5;  0.625,0.535; 0.75,0.6; 0.875,0.7335; 1,1">
                                          <p:stCondLst>
                                            <p:cond delay="2070"/>
                                          </p:stCondLst>
                                        </p:cTn>
                                        <p:tgtEl>
                                          <p:spTgt spid="1346697"/>
                                        </p:tgtEl>
                                        <p:attrNameLst>
                                          <p:attrName>ppt_y</p:attrName>
                                        </p:attrNameLst>
                                      </p:cBhvr>
                                      <p:tavLst>
                                        <p:tav tm="0" fmla="#ppt_y-sin(pi*$)/81">
                                          <p:val>
                                            <p:fltVal val="0"/>
                                          </p:val>
                                        </p:tav>
                                        <p:tav tm="100000">
                                          <p:val>
                                            <p:fltVal val="1"/>
                                          </p:val>
                                        </p:tav>
                                      </p:tavLst>
                                    </p:anim>
                                    <p:animScale>
                                      <p:cBhvr>
                                        <p:cTn id="2206" dur="32">
                                          <p:stCondLst>
                                            <p:cond delay="813"/>
                                          </p:stCondLst>
                                        </p:cTn>
                                        <p:tgtEl>
                                          <p:spTgt spid="1346697"/>
                                        </p:tgtEl>
                                      </p:cBhvr>
                                      <p:to x="100000" y="60000"/>
                                    </p:animScale>
                                    <p:animScale>
                                      <p:cBhvr>
                                        <p:cTn id="2207" dur="207" decel="50000">
                                          <p:stCondLst>
                                            <p:cond delay="845"/>
                                          </p:stCondLst>
                                        </p:cTn>
                                        <p:tgtEl>
                                          <p:spTgt spid="1346697"/>
                                        </p:tgtEl>
                                      </p:cBhvr>
                                      <p:to x="100000" y="100000"/>
                                    </p:animScale>
                                    <p:animScale>
                                      <p:cBhvr>
                                        <p:cTn id="2208" dur="32">
                                          <p:stCondLst>
                                            <p:cond delay="1640"/>
                                          </p:stCondLst>
                                        </p:cTn>
                                        <p:tgtEl>
                                          <p:spTgt spid="1346697"/>
                                        </p:tgtEl>
                                      </p:cBhvr>
                                      <p:to x="100000" y="80000"/>
                                    </p:animScale>
                                    <p:animScale>
                                      <p:cBhvr>
                                        <p:cTn id="2209" dur="207" decel="50000">
                                          <p:stCondLst>
                                            <p:cond delay="1673"/>
                                          </p:stCondLst>
                                        </p:cTn>
                                        <p:tgtEl>
                                          <p:spTgt spid="1346697"/>
                                        </p:tgtEl>
                                      </p:cBhvr>
                                      <p:to x="100000" y="100000"/>
                                    </p:animScale>
                                    <p:animScale>
                                      <p:cBhvr>
                                        <p:cTn id="2210" dur="32">
                                          <p:stCondLst>
                                            <p:cond delay="2053"/>
                                          </p:stCondLst>
                                        </p:cTn>
                                        <p:tgtEl>
                                          <p:spTgt spid="1346697"/>
                                        </p:tgtEl>
                                      </p:cBhvr>
                                      <p:to x="100000" y="90000"/>
                                    </p:animScale>
                                    <p:animScale>
                                      <p:cBhvr>
                                        <p:cTn id="2211" dur="207" decel="50000">
                                          <p:stCondLst>
                                            <p:cond delay="2085"/>
                                          </p:stCondLst>
                                        </p:cTn>
                                        <p:tgtEl>
                                          <p:spTgt spid="1346697"/>
                                        </p:tgtEl>
                                      </p:cBhvr>
                                      <p:to x="100000" y="100000"/>
                                    </p:animScale>
                                    <p:animScale>
                                      <p:cBhvr>
                                        <p:cTn id="2212" dur="32">
                                          <p:stCondLst>
                                            <p:cond delay="2260"/>
                                          </p:stCondLst>
                                        </p:cTn>
                                        <p:tgtEl>
                                          <p:spTgt spid="1346697"/>
                                        </p:tgtEl>
                                      </p:cBhvr>
                                      <p:to x="100000" y="95000"/>
                                    </p:animScale>
                                    <p:animScale>
                                      <p:cBhvr>
                                        <p:cTn id="2213" dur="207" decel="50000">
                                          <p:stCondLst>
                                            <p:cond delay="2293"/>
                                          </p:stCondLst>
                                        </p:cTn>
                                        <p:tgtEl>
                                          <p:spTgt spid="1346697"/>
                                        </p:tgtEl>
                                      </p:cBhvr>
                                      <p:to x="100000" y="100000"/>
                                    </p:animScale>
                                  </p:childTnLst>
                                </p:cTn>
                              </p:par>
                              <p:par>
                                <p:cTn id="2214" presetID="26" presetClass="entr" presetSubtype="0" fill="hold" grpId="0" nodeType="withEffect">
                                  <p:stCondLst>
                                    <p:cond delay="0"/>
                                  </p:stCondLst>
                                  <p:iterate type="lt">
                                    <p:tmPct val="0"/>
                                  </p:iterate>
                                  <p:childTnLst>
                                    <p:set>
                                      <p:cBhvr>
                                        <p:cTn id="2215" dur="1" fill="hold">
                                          <p:stCondLst>
                                            <p:cond delay="0"/>
                                          </p:stCondLst>
                                        </p:cTn>
                                        <p:tgtEl>
                                          <p:spTgt spid="1346698"/>
                                        </p:tgtEl>
                                        <p:attrNameLst>
                                          <p:attrName>style.visibility</p:attrName>
                                        </p:attrNameLst>
                                      </p:cBhvr>
                                      <p:to>
                                        <p:strVal val="visible"/>
                                      </p:to>
                                    </p:set>
                                    <p:animEffect transition="in" filter="wipe(down)">
                                      <p:cBhvr>
                                        <p:cTn id="2216" dur="725">
                                          <p:stCondLst>
                                            <p:cond delay="0"/>
                                          </p:stCondLst>
                                        </p:cTn>
                                        <p:tgtEl>
                                          <p:spTgt spid="1346698"/>
                                        </p:tgtEl>
                                      </p:cBhvr>
                                    </p:animEffect>
                                    <p:anim calcmode="lin" valueType="num">
                                      <p:cBhvr>
                                        <p:cTn id="2217" dur="2278" tmFilter="0,0; 0.14,0.36; 0.43,0.73; 0.71,0.91; 1.0,1.0">
                                          <p:stCondLst>
                                            <p:cond delay="0"/>
                                          </p:stCondLst>
                                        </p:cTn>
                                        <p:tgtEl>
                                          <p:spTgt spid="1346698"/>
                                        </p:tgtEl>
                                        <p:attrNameLst>
                                          <p:attrName>ppt_x</p:attrName>
                                        </p:attrNameLst>
                                      </p:cBhvr>
                                      <p:tavLst>
                                        <p:tav tm="0">
                                          <p:val>
                                            <p:strVal val="#ppt_x-0.25"/>
                                          </p:val>
                                        </p:tav>
                                        <p:tav tm="100000">
                                          <p:val>
                                            <p:strVal val="#ppt_x"/>
                                          </p:val>
                                        </p:tav>
                                      </p:tavLst>
                                    </p:anim>
                                    <p:anim calcmode="lin" valueType="num">
                                      <p:cBhvr>
                                        <p:cTn id="2218" dur="830" tmFilter="0.0,0.0; 0.25,0.07; 0.50,0.2; 0.75,0.467; 1.0,1.0">
                                          <p:stCondLst>
                                            <p:cond delay="0"/>
                                          </p:stCondLst>
                                        </p:cTn>
                                        <p:tgtEl>
                                          <p:spTgt spid="1346698"/>
                                        </p:tgtEl>
                                        <p:attrNameLst>
                                          <p:attrName>ppt_y</p:attrName>
                                        </p:attrNameLst>
                                      </p:cBhvr>
                                      <p:tavLst>
                                        <p:tav tm="0" fmla="#ppt_y-sin(pi*$)/3">
                                          <p:val>
                                            <p:fltVal val="0.5"/>
                                          </p:val>
                                        </p:tav>
                                        <p:tav tm="100000">
                                          <p:val>
                                            <p:fltVal val="1"/>
                                          </p:val>
                                        </p:tav>
                                      </p:tavLst>
                                    </p:anim>
                                    <p:anim calcmode="lin" valueType="num">
                                      <p:cBhvr>
                                        <p:cTn id="2219" dur="830" tmFilter="0, 0; 0.125,0.2665; 0.25,0.4; 0.375,0.465; 0.5,0.5;  0.625,0.535; 0.75,0.6; 0.875,0.7335; 1,1">
                                          <p:stCondLst>
                                            <p:cond delay="830"/>
                                          </p:stCondLst>
                                        </p:cTn>
                                        <p:tgtEl>
                                          <p:spTgt spid="1346698"/>
                                        </p:tgtEl>
                                        <p:attrNameLst>
                                          <p:attrName>ppt_y</p:attrName>
                                        </p:attrNameLst>
                                      </p:cBhvr>
                                      <p:tavLst>
                                        <p:tav tm="0" fmla="#ppt_y-sin(pi*$)/9">
                                          <p:val>
                                            <p:fltVal val="0"/>
                                          </p:val>
                                        </p:tav>
                                        <p:tav tm="100000">
                                          <p:val>
                                            <p:fltVal val="1"/>
                                          </p:val>
                                        </p:tav>
                                      </p:tavLst>
                                    </p:anim>
                                    <p:anim calcmode="lin" valueType="num">
                                      <p:cBhvr>
                                        <p:cTn id="2220" dur="415" tmFilter="0, 0; 0.125,0.2665; 0.25,0.4; 0.375,0.465; 0.5,0.5;  0.625,0.535; 0.75,0.6; 0.875,0.7335; 1,1">
                                          <p:stCondLst>
                                            <p:cond delay="1655"/>
                                          </p:stCondLst>
                                        </p:cTn>
                                        <p:tgtEl>
                                          <p:spTgt spid="1346698"/>
                                        </p:tgtEl>
                                        <p:attrNameLst>
                                          <p:attrName>ppt_y</p:attrName>
                                        </p:attrNameLst>
                                      </p:cBhvr>
                                      <p:tavLst>
                                        <p:tav tm="0" fmla="#ppt_y-sin(pi*$)/27">
                                          <p:val>
                                            <p:fltVal val="0"/>
                                          </p:val>
                                        </p:tav>
                                        <p:tav tm="100000">
                                          <p:val>
                                            <p:fltVal val="1"/>
                                          </p:val>
                                        </p:tav>
                                      </p:tavLst>
                                    </p:anim>
                                    <p:anim calcmode="lin" valueType="num">
                                      <p:cBhvr>
                                        <p:cTn id="2221" dur="205" tmFilter="0, 0; 0.125,0.2665; 0.25,0.4; 0.375,0.465; 0.5,0.5;  0.625,0.535; 0.75,0.6; 0.875,0.7335; 1,1">
                                          <p:stCondLst>
                                            <p:cond delay="2070"/>
                                          </p:stCondLst>
                                        </p:cTn>
                                        <p:tgtEl>
                                          <p:spTgt spid="1346698"/>
                                        </p:tgtEl>
                                        <p:attrNameLst>
                                          <p:attrName>ppt_y</p:attrName>
                                        </p:attrNameLst>
                                      </p:cBhvr>
                                      <p:tavLst>
                                        <p:tav tm="0" fmla="#ppt_y-sin(pi*$)/81">
                                          <p:val>
                                            <p:fltVal val="0"/>
                                          </p:val>
                                        </p:tav>
                                        <p:tav tm="100000">
                                          <p:val>
                                            <p:fltVal val="1"/>
                                          </p:val>
                                        </p:tav>
                                      </p:tavLst>
                                    </p:anim>
                                    <p:animScale>
                                      <p:cBhvr>
                                        <p:cTn id="2222" dur="32">
                                          <p:stCondLst>
                                            <p:cond delay="813"/>
                                          </p:stCondLst>
                                        </p:cTn>
                                        <p:tgtEl>
                                          <p:spTgt spid="1346698"/>
                                        </p:tgtEl>
                                      </p:cBhvr>
                                      <p:to x="100000" y="60000"/>
                                    </p:animScale>
                                    <p:animScale>
                                      <p:cBhvr>
                                        <p:cTn id="2223" dur="207" decel="50000">
                                          <p:stCondLst>
                                            <p:cond delay="845"/>
                                          </p:stCondLst>
                                        </p:cTn>
                                        <p:tgtEl>
                                          <p:spTgt spid="1346698"/>
                                        </p:tgtEl>
                                      </p:cBhvr>
                                      <p:to x="100000" y="100000"/>
                                    </p:animScale>
                                    <p:animScale>
                                      <p:cBhvr>
                                        <p:cTn id="2224" dur="32">
                                          <p:stCondLst>
                                            <p:cond delay="1640"/>
                                          </p:stCondLst>
                                        </p:cTn>
                                        <p:tgtEl>
                                          <p:spTgt spid="1346698"/>
                                        </p:tgtEl>
                                      </p:cBhvr>
                                      <p:to x="100000" y="80000"/>
                                    </p:animScale>
                                    <p:animScale>
                                      <p:cBhvr>
                                        <p:cTn id="2225" dur="207" decel="50000">
                                          <p:stCondLst>
                                            <p:cond delay="1673"/>
                                          </p:stCondLst>
                                        </p:cTn>
                                        <p:tgtEl>
                                          <p:spTgt spid="1346698"/>
                                        </p:tgtEl>
                                      </p:cBhvr>
                                      <p:to x="100000" y="100000"/>
                                    </p:animScale>
                                    <p:animScale>
                                      <p:cBhvr>
                                        <p:cTn id="2226" dur="32">
                                          <p:stCondLst>
                                            <p:cond delay="2053"/>
                                          </p:stCondLst>
                                        </p:cTn>
                                        <p:tgtEl>
                                          <p:spTgt spid="1346698"/>
                                        </p:tgtEl>
                                      </p:cBhvr>
                                      <p:to x="100000" y="90000"/>
                                    </p:animScale>
                                    <p:animScale>
                                      <p:cBhvr>
                                        <p:cTn id="2227" dur="207" decel="50000">
                                          <p:stCondLst>
                                            <p:cond delay="2085"/>
                                          </p:stCondLst>
                                        </p:cTn>
                                        <p:tgtEl>
                                          <p:spTgt spid="1346698"/>
                                        </p:tgtEl>
                                      </p:cBhvr>
                                      <p:to x="100000" y="100000"/>
                                    </p:animScale>
                                    <p:animScale>
                                      <p:cBhvr>
                                        <p:cTn id="2228" dur="32">
                                          <p:stCondLst>
                                            <p:cond delay="2260"/>
                                          </p:stCondLst>
                                        </p:cTn>
                                        <p:tgtEl>
                                          <p:spTgt spid="1346698"/>
                                        </p:tgtEl>
                                      </p:cBhvr>
                                      <p:to x="100000" y="95000"/>
                                    </p:animScale>
                                    <p:animScale>
                                      <p:cBhvr>
                                        <p:cTn id="2229" dur="207" decel="50000">
                                          <p:stCondLst>
                                            <p:cond delay="2293"/>
                                          </p:stCondLst>
                                        </p:cTn>
                                        <p:tgtEl>
                                          <p:spTgt spid="1346698"/>
                                        </p:tgtEl>
                                      </p:cBhvr>
                                      <p:to x="100000" y="100000"/>
                                    </p:animScale>
                                  </p:childTnLst>
                                </p:cTn>
                              </p:par>
                              <p:par>
                                <p:cTn id="2230" presetID="26" presetClass="entr" presetSubtype="0" fill="hold" grpId="0" nodeType="withEffect">
                                  <p:stCondLst>
                                    <p:cond delay="0"/>
                                  </p:stCondLst>
                                  <p:iterate type="lt">
                                    <p:tmPct val="0"/>
                                  </p:iterate>
                                  <p:childTnLst>
                                    <p:set>
                                      <p:cBhvr>
                                        <p:cTn id="2231" dur="1" fill="hold">
                                          <p:stCondLst>
                                            <p:cond delay="0"/>
                                          </p:stCondLst>
                                        </p:cTn>
                                        <p:tgtEl>
                                          <p:spTgt spid="1346699"/>
                                        </p:tgtEl>
                                        <p:attrNameLst>
                                          <p:attrName>style.visibility</p:attrName>
                                        </p:attrNameLst>
                                      </p:cBhvr>
                                      <p:to>
                                        <p:strVal val="visible"/>
                                      </p:to>
                                    </p:set>
                                    <p:animEffect transition="in" filter="wipe(down)">
                                      <p:cBhvr>
                                        <p:cTn id="2232" dur="725">
                                          <p:stCondLst>
                                            <p:cond delay="0"/>
                                          </p:stCondLst>
                                        </p:cTn>
                                        <p:tgtEl>
                                          <p:spTgt spid="1346699"/>
                                        </p:tgtEl>
                                      </p:cBhvr>
                                    </p:animEffect>
                                    <p:anim calcmode="lin" valueType="num">
                                      <p:cBhvr>
                                        <p:cTn id="2233" dur="2278" tmFilter="0,0; 0.14,0.36; 0.43,0.73; 0.71,0.91; 1.0,1.0">
                                          <p:stCondLst>
                                            <p:cond delay="0"/>
                                          </p:stCondLst>
                                        </p:cTn>
                                        <p:tgtEl>
                                          <p:spTgt spid="1346699"/>
                                        </p:tgtEl>
                                        <p:attrNameLst>
                                          <p:attrName>ppt_x</p:attrName>
                                        </p:attrNameLst>
                                      </p:cBhvr>
                                      <p:tavLst>
                                        <p:tav tm="0">
                                          <p:val>
                                            <p:strVal val="#ppt_x-0.25"/>
                                          </p:val>
                                        </p:tav>
                                        <p:tav tm="100000">
                                          <p:val>
                                            <p:strVal val="#ppt_x"/>
                                          </p:val>
                                        </p:tav>
                                      </p:tavLst>
                                    </p:anim>
                                    <p:anim calcmode="lin" valueType="num">
                                      <p:cBhvr>
                                        <p:cTn id="2234" dur="830" tmFilter="0.0,0.0; 0.25,0.07; 0.50,0.2; 0.75,0.467; 1.0,1.0">
                                          <p:stCondLst>
                                            <p:cond delay="0"/>
                                          </p:stCondLst>
                                        </p:cTn>
                                        <p:tgtEl>
                                          <p:spTgt spid="1346699"/>
                                        </p:tgtEl>
                                        <p:attrNameLst>
                                          <p:attrName>ppt_y</p:attrName>
                                        </p:attrNameLst>
                                      </p:cBhvr>
                                      <p:tavLst>
                                        <p:tav tm="0" fmla="#ppt_y-sin(pi*$)/3">
                                          <p:val>
                                            <p:fltVal val="0.5"/>
                                          </p:val>
                                        </p:tav>
                                        <p:tav tm="100000">
                                          <p:val>
                                            <p:fltVal val="1"/>
                                          </p:val>
                                        </p:tav>
                                      </p:tavLst>
                                    </p:anim>
                                    <p:anim calcmode="lin" valueType="num">
                                      <p:cBhvr>
                                        <p:cTn id="2235" dur="830" tmFilter="0, 0; 0.125,0.2665; 0.25,0.4; 0.375,0.465; 0.5,0.5;  0.625,0.535; 0.75,0.6; 0.875,0.7335; 1,1">
                                          <p:stCondLst>
                                            <p:cond delay="830"/>
                                          </p:stCondLst>
                                        </p:cTn>
                                        <p:tgtEl>
                                          <p:spTgt spid="1346699"/>
                                        </p:tgtEl>
                                        <p:attrNameLst>
                                          <p:attrName>ppt_y</p:attrName>
                                        </p:attrNameLst>
                                      </p:cBhvr>
                                      <p:tavLst>
                                        <p:tav tm="0" fmla="#ppt_y-sin(pi*$)/9">
                                          <p:val>
                                            <p:fltVal val="0"/>
                                          </p:val>
                                        </p:tav>
                                        <p:tav tm="100000">
                                          <p:val>
                                            <p:fltVal val="1"/>
                                          </p:val>
                                        </p:tav>
                                      </p:tavLst>
                                    </p:anim>
                                    <p:anim calcmode="lin" valueType="num">
                                      <p:cBhvr>
                                        <p:cTn id="2236" dur="415" tmFilter="0, 0; 0.125,0.2665; 0.25,0.4; 0.375,0.465; 0.5,0.5;  0.625,0.535; 0.75,0.6; 0.875,0.7335; 1,1">
                                          <p:stCondLst>
                                            <p:cond delay="1655"/>
                                          </p:stCondLst>
                                        </p:cTn>
                                        <p:tgtEl>
                                          <p:spTgt spid="1346699"/>
                                        </p:tgtEl>
                                        <p:attrNameLst>
                                          <p:attrName>ppt_y</p:attrName>
                                        </p:attrNameLst>
                                      </p:cBhvr>
                                      <p:tavLst>
                                        <p:tav tm="0" fmla="#ppt_y-sin(pi*$)/27">
                                          <p:val>
                                            <p:fltVal val="0"/>
                                          </p:val>
                                        </p:tav>
                                        <p:tav tm="100000">
                                          <p:val>
                                            <p:fltVal val="1"/>
                                          </p:val>
                                        </p:tav>
                                      </p:tavLst>
                                    </p:anim>
                                    <p:anim calcmode="lin" valueType="num">
                                      <p:cBhvr>
                                        <p:cTn id="2237" dur="205" tmFilter="0, 0; 0.125,0.2665; 0.25,0.4; 0.375,0.465; 0.5,0.5;  0.625,0.535; 0.75,0.6; 0.875,0.7335; 1,1">
                                          <p:stCondLst>
                                            <p:cond delay="2070"/>
                                          </p:stCondLst>
                                        </p:cTn>
                                        <p:tgtEl>
                                          <p:spTgt spid="1346699"/>
                                        </p:tgtEl>
                                        <p:attrNameLst>
                                          <p:attrName>ppt_y</p:attrName>
                                        </p:attrNameLst>
                                      </p:cBhvr>
                                      <p:tavLst>
                                        <p:tav tm="0" fmla="#ppt_y-sin(pi*$)/81">
                                          <p:val>
                                            <p:fltVal val="0"/>
                                          </p:val>
                                        </p:tav>
                                        <p:tav tm="100000">
                                          <p:val>
                                            <p:fltVal val="1"/>
                                          </p:val>
                                        </p:tav>
                                      </p:tavLst>
                                    </p:anim>
                                    <p:animScale>
                                      <p:cBhvr>
                                        <p:cTn id="2238" dur="32">
                                          <p:stCondLst>
                                            <p:cond delay="813"/>
                                          </p:stCondLst>
                                        </p:cTn>
                                        <p:tgtEl>
                                          <p:spTgt spid="1346699"/>
                                        </p:tgtEl>
                                      </p:cBhvr>
                                      <p:to x="100000" y="60000"/>
                                    </p:animScale>
                                    <p:animScale>
                                      <p:cBhvr>
                                        <p:cTn id="2239" dur="207" decel="50000">
                                          <p:stCondLst>
                                            <p:cond delay="845"/>
                                          </p:stCondLst>
                                        </p:cTn>
                                        <p:tgtEl>
                                          <p:spTgt spid="1346699"/>
                                        </p:tgtEl>
                                      </p:cBhvr>
                                      <p:to x="100000" y="100000"/>
                                    </p:animScale>
                                    <p:animScale>
                                      <p:cBhvr>
                                        <p:cTn id="2240" dur="32">
                                          <p:stCondLst>
                                            <p:cond delay="1640"/>
                                          </p:stCondLst>
                                        </p:cTn>
                                        <p:tgtEl>
                                          <p:spTgt spid="1346699"/>
                                        </p:tgtEl>
                                      </p:cBhvr>
                                      <p:to x="100000" y="80000"/>
                                    </p:animScale>
                                    <p:animScale>
                                      <p:cBhvr>
                                        <p:cTn id="2241" dur="207" decel="50000">
                                          <p:stCondLst>
                                            <p:cond delay="1673"/>
                                          </p:stCondLst>
                                        </p:cTn>
                                        <p:tgtEl>
                                          <p:spTgt spid="1346699"/>
                                        </p:tgtEl>
                                      </p:cBhvr>
                                      <p:to x="100000" y="100000"/>
                                    </p:animScale>
                                    <p:animScale>
                                      <p:cBhvr>
                                        <p:cTn id="2242" dur="32">
                                          <p:stCondLst>
                                            <p:cond delay="2053"/>
                                          </p:stCondLst>
                                        </p:cTn>
                                        <p:tgtEl>
                                          <p:spTgt spid="1346699"/>
                                        </p:tgtEl>
                                      </p:cBhvr>
                                      <p:to x="100000" y="90000"/>
                                    </p:animScale>
                                    <p:animScale>
                                      <p:cBhvr>
                                        <p:cTn id="2243" dur="207" decel="50000">
                                          <p:stCondLst>
                                            <p:cond delay="2085"/>
                                          </p:stCondLst>
                                        </p:cTn>
                                        <p:tgtEl>
                                          <p:spTgt spid="1346699"/>
                                        </p:tgtEl>
                                      </p:cBhvr>
                                      <p:to x="100000" y="100000"/>
                                    </p:animScale>
                                    <p:animScale>
                                      <p:cBhvr>
                                        <p:cTn id="2244" dur="32">
                                          <p:stCondLst>
                                            <p:cond delay="2260"/>
                                          </p:stCondLst>
                                        </p:cTn>
                                        <p:tgtEl>
                                          <p:spTgt spid="1346699"/>
                                        </p:tgtEl>
                                      </p:cBhvr>
                                      <p:to x="100000" y="95000"/>
                                    </p:animScale>
                                    <p:animScale>
                                      <p:cBhvr>
                                        <p:cTn id="2245" dur="207" decel="50000">
                                          <p:stCondLst>
                                            <p:cond delay="2293"/>
                                          </p:stCondLst>
                                        </p:cTn>
                                        <p:tgtEl>
                                          <p:spTgt spid="1346699"/>
                                        </p:tgtEl>
                                      </p:cBhvr>
                                      <p:to x="100000" y="100000"/>
                                    </p:animScale>
                                  </p:childTnLst>
                                </p:cTn>
                              </p:par>
                              <p:par>
                                <p:cTn id="2246" presetID="26" presetClass="entr" presetSubtype="0" fill="hold" grpId="0" nodeType="withEffect">
                                  <p:stCondLst>
                                    <p:cond delay="0"/>
                                  </p:stCondLst>
                                  <p:childTnLst>
                                    <p:set>
                                      <p:cBhvr>
                                        <p:cTn id="2247" dur="1" fill="hold">
                                          <p:stCondLst>
                                            <p:cond delay="0"/>
                                          </p:stCondLst>
                                        </p:cTn>
                                        <p:tgtEl>
                                          <p:spTgt spid="1346703"/>
                                        </p:tgtEl>
                                        <p:attrNameLst>
                                          <p:attrName>style.visibility</p:attrName>
                                        </p:attrNameLst>
                                      </p:cBhvr>
                                      <p:to>
                                        <p:strVal val="visible"/>
                                      </p:to>
                                    </p:set>
                                    <p:animEffect transition="in" filter="wipe(down)">
                                      <p:cBhvr>
                                        <p:cTn id="2248" dur="725">
                                          <p:stCondLst>
                                            <p:cond delay="0"/>
                                          </p:stCondLst>
                                        </p:cTn>
                                        <p:tgtEl>
                                          <p:spTgt spid="1346703"/>
                                        </p:tgtEl>
                                      </p:cBhvr>
                                    </p:animEffect>
                                    <p:anim calcmode="lin" valueType="num">
                                      <p:cBhvr>
                                        <p:cTn id="2249" dur="2278" tmFilter="0,0; 0.14,0.36; 0.43,0.73; 0.71,0.91; 1.0,1.0">
                                          <p:stCondLst>
                                            <p:cond delay="0"/>
                                          </p:stCondLst>
                                        </p:cTn>
                                        <p:tgtEl>
                                          <p:spTgt spid="1346703"/>
                                        </p:tgtEl>
                                        <p:attrNameLst>
                                          <p:attrName>ppt_x</p:attrName>
                                        </p:attrNameLst>
                                      </p:cBhvr>
                                      <p:tavLst>
                                        <p:tav tm="0">
                                          <p:val>
                                            <p:strVal val="#ppt_x-0.25"/>
                                          </p:val>
                                        </p:tav>
                                        <p:tav tm="100000">
                                          <p:val>
                                            <p:strVal val="#ppt_x"/>
                                          </p:val>
                                        </p:tav>
                                      </p:tavLst>
                                    </p:anim>
                                    <p:anim calcmode="lin" valueType="num">
                                      <p:cBhvr>
                                        <p:cTn id="2250" dur="830" tmFilter="0.0,0.0; 0.25,0.07; 0.50,0.2; 0.75,0.467; 1.0,1.0">
                                          <p:stCondLst>
                                            <p:cond delay="0"/>
                                          </p:stCondLst>
                                        </p:cTn>
                                        <p:tgtEl>
                                          <p:spTgt spid="1346703"/>
                                        </p:tgtEl>
                                        <p:attrNameLst>
                                          <p:attrName>ppt_y</p:attrName>
                                        </p:attrNameLst>
                                      </p:cBhvr>
                                      <p:tavLst>
                                        <p:tav tm="0" fmla="#ppt_y-sin(pi*$)/3">
                                          <p:val>
                                            <p:fltVal val="0.5"/>
                                          </p:val>
                                        </p:tav>
                                        <p:tav tm="100000">
                                          <p:val>
                                            <p:fltVal val="1"/>
                                          </p:val>
                                        </p:tav>
                                      </p:tavLst>
                                    </p:anim>
                                    <p:anim calcmode="lin" valueType="num">
                                      <p:cBhvr>
                                        <p:cTn id="2251" dur="830" tmFilter="0, 0; 0.125,0.2665; 0.25,0.4; 0.375,0.465; 0.5,0.5;  0.625,0.535; 0.75,0.6; 0.875,0.7335; 1,1">
                                          <p:stCondLst>
                                            <p:cond delay="830"/>
                                          </p:stCondLst>
                                        </p:cTn>
                                        <p:tgtEl>
                                          <p:spTgt spid="1346703"/>
                                        </p:tgtEl>
                                        <p:attrNameLst>
                                          <p:attrName>ppt_y</p:attrName>
                                        </p:attrNameLst>
                                      </p:cBhvr>
                                      <p:tavLst>
                                        <p:tav tm="0" fmla="#ppt_y-sin(pi*$)/9">
                                          <p:val>
                                            <p:fltVal val="0"/>
                                          </p:val>
                                        </p:tav>
                                        <p:tav tm="100000">
                                          <p:val>
                                            <p:fltVal val="1"/>
                                          </p:val>
                                        </p:tav>
                                      </p:tavLst>
                                    </p:anim>
                                    <p:anim calcmode="lin" valueType="num">
                                      <p:cBhvr>
                                        <p:cTn id="2252" dur="415" tmFilter="0, 0; 0.125,0.2665; 0.25,0.4; 0.375,0.465; 0.5,0.5;  0.625,0.535; 0.75,0.6; 0.875,0.7335; 1,1">
                                          <p:stCondLst>
                                            <p:cond delay="1655"/>
                                          </p:stCondLst>
                                        </p:cTn>
                                        <p:tgtEl>
                                          <p:spTgt spid="1346703"/>
                                        </p:tgtEl>
                                        <p:attrNameLst>
                                          <p:attrName>ppt_y</p:attrName>
                                        </p:attrNameLst>
                                      </p:cBhvr>
                                      <p:tavLst>
                                        <p:tav tm="0" fmla="#ppt_y-sin(pi*$)/27">
                                          <p:val>
                                            <p:fltVal val="0"/>
                                          </p:val>
                                        </p:tav>
                                        <p:tav tm="100000">
                                          <p:val>
                                            <p:fltVal val="1"/>
                                          </p:val>
                                        </p:tav>
                                      </p:tavLst>
                                    </p:anim>
                                    <p:anim calcmode="lin" valueType="num">
                                      <p:cBhvr>
                                        <p:cTn id="2253" dur="205" tmFilter="0, 0; 0.125,0.2665; 0.25,0.4; 0.375,0.465; 0.5,0.5;  0.625,0.535; 0.75,0.6; 0.875,0.7335; 1,1">
                                          <p:stCondLst>
                                            <p:cond delay="2070"/>
                                          </p:stCondLst>
                                        </p:cTn>
                                        <p:tgtEl>
                                          <p:spTgt spid="1346703"/>
                                        </p:tgtEl>
                                        <p:attrNameLst>
                                          <p:attrName>ppt_y</p:attrName>
                                        </p:attrNameLst>
                                      </p:cBhvr>
                                      <p:tavLst>
                                        <p:tav tm="0" fmla="#ppt_y-sin(pi*$)/81">
                                          <p:val>
                                            <p:fltVal val="0"/>
                                          </p:val>
                                        </p:tav>
                                        <p:tav tm="100000">
                                          <p:val>
                                            <p:fltVal val="1"/>
                                          </p:val>
                                        </p:tav>
                                      </p:tavLst>
                                    </p:anim>
                                    <p:animScale>
                                      <p:cBhvr>
                                        <p:cTn id="2254" dur="32">
                                          <p:stCondLst>
                                            <p:cond delay="813"/>
                                          </p:stCondLst>
                                        </p:cTn>
                                        <p:tgtEl>
                                          <p:spTgt spid="1346703"/>
                                        </p:tgtEl>
                                      </p:cBhvr>
                                      <p:to x="100000" y="60000"/>
                                    </p:animScale>
                                    <p:animScale>
                                      <p:cBhvr>
                                        <p:cTn id="2255" dur="207" decel="50000">
                                          <p:stCondLst>
                                            <p:cond delay="845"/>
                                          </p:stCondLst>
                                        </p:cTn>
                                        <p:tgtEl>
                                          <p:spTgt spid="1346703"/>
                                        </p:tgtEl>
                                      </p:cBhvr>
                                      <p:to x="100000" y="100000"/>
                                    </p:animScale>
                                    <p:animScale>
                                      <p:cBhvr>
                                        <p:cTn id="2256" dur="32">
                                          <p:stCondLst>
                                            <p:cond delay="1640"/>
                                          </p:stCondLst>
                                        </p:cTn>
                                        <p:tgtEl>
                                          <p:spTgt spid="1346703"/>
                                        </p:tgtEl>
                                      </p:cBhvr>
                                      <p:to x="100000" y="80000"/>
                                    </p:animScale>
                                    <p:animScale>
                                      <p:cBhvr>
                                        <p:cTn id="2257" dur="207" decel="50000">
                                          <p:stCondLst>
                                            <p:cond delay="1673"/>
                                          </p:stCondLst>
                                        </p:cTn>
                                        <p:tgtEl>
                                          <p:spTgt spid="1346703"/>
                                        </p:tgtEl>
                                      </p:cBhvr>
                                      <p:to x="100000" y="100000"/>
                                    </p:animScale>
                                    <p:animScale>
                                      <p:cBhvr>
                                        <p:cTn id="2258" dur="32">
                                          <p:stCondLst>
                                            <p:cond delay="2053"/>
                                          </p:stCondLst>
                                        </p:cTn>
                                        <p:tgtEl>
                                          <p:spTgt spid="1346703"/>
                                        </p:tgtEl>
                                      </p:cBhvr>
                                      <p:to x="100000" y="90000"/>
                                    </p:animScale>
                                    <p:animScale>
                                      <p:cBhvr>
                                        <p:cTn id="2259" dur="207" decel="50000">
                                          <p:stCondLst>
                                            <p:cond delay="2085"/>
                                          </p:stCondLst>
                                        </p:cTn>
                                        <p:tgtEl>
                                          <p:spTgt spid="1346703"/>
                                        </p:tgtEl>
                                      </p:cBhvr>
                                      <p:to x="100000" y="100000"/>
                                    </p:animScale>
                                    <p:animScale>
                                      <p:cBhvr>
                                        <p:cTn id="2260" dur="32">
                                          <p:stCondLst>
                                            <p:cond delay="2260"/>
                                          </p:stCondLst>
                                        </p:cTn>
                                        <p:tgtEl>
                                          <p:spTgt spid="1346703"/>
                                        </p:tgtEl>
                                      </p:cBhvr>
                                      <p:to x="100000" y="95000"/>
                                    </p:animScale>
                                    <p:animScale>
                                      <p:cBhvr>
                                        <p:cTn id="2261" dur="207" decel="50000">
                                          <p:stCondLst>
                                            <p:cond delay="2293"/>
                                          </p:stCondLst>
                                        </p:cTn>
                                        <p:tgtEl>
                                          <p:spTgt spid="1346703"/>
                                        </p:tgtEl>
                                      </p:cBhvr>
                                      <p:to x="100000" y="100000"/>
                                    </p:animScale>
                                  </p:childTnLst>
                                </p:cTn>
                              </p:par>
                              <p:par>
                                <p:cTn id="2262" presetID="26" presetClass="entr" presetSubtype="0" fill="hold" grpId="0" nodeType="withEffect">
                                  <p:stCondLst>
                                    <p:cond delay="0"/>
                                  </p:stCondLst>
                                  <p:childTnLst>
                                    <p:set>
                                      <p:cBhvr>
                                        <p:cTn id="2263" dur="1" fill="hold">
                                          <p:stCondLst>
                                            <p:cond delay="0"/>
                                          </p:stCondLst>
                                        </p:cTn>
                                        <p:tgtEl>
                                          <p:spTgt spid="1346704"/>
                                        </p:tgtEl>
                                        <p:attrNameLst>
                                          <p:attrName>style.visibility</p:attrName>
                                        </p:attrNameLst>
                                      </p:cBhvr>
                                      <p:to>
                                        <p:strVal val="visible"/>
                                      </p:to>
                                    </p:set>
                                    <p:animEffect transition="in" filter="wipe(down)">
                                      <p:cBhvr>
                                        <p:cTn id="2264" dur="725">
                                          <p:stCondLst>
                                            <p:cond delay="0"/>
                                          </p:stCondLst>
                                        </p:cTn>
                                        <p:tgtEl>
                                          <p:spTgt spid="1346704"/>
                                        </p:tgtEl>
                                      </p:cBhvr>
                                    </p:animEffect>
                                    <p:anim calcmode="lin" valueType="num">
                                      <p:cBhvr>
                                        <p:cTn id="2265" dur="2278" tmFilter="0,0; 0.14,0.36; 0.43,0.73; 0.71,0.91; 1.0,1.0">
                                          <p:stCondLst>
                                            <p:cond delay="0"/>
                                          </p:stCondLst>
                                        </p:cTn>
                                        <p:tgtEl>
                                          <p:spTgt spid="1346704"/>
                                        </p:tgtEl>
                                        <p:attrNameLst>
                                          <p:attrName>ppt_x</p:attrName>
                                        </p:attrNameLst>
                                      </p:cBhvr>
                                      <p:tavLst>
                                        <p:tav tm="0">
                                          <p:val>
                                            <p:strVal val="#ppt_x-0.25"/>
                                          </p:val>
                                        </p:tav>
                                        <p:tav tm="100000">
                                          <p:val>
                                            <p:strVal val="#ppt_x"/>
                                          </p:val>
                                        </p:tav>
                                      </p:tavLst>
                                    </p:anim>
                                    <p:anim calcmode="lin" valueType="num">
                                      <p:cBhvr>
                                        <p:cTn id="2266" dur="830" tmFilter="0.0,0.0; 0.25,0.07; 0.50,0.2; 0.75,0.467; 1.0,1.0">
                                          <p:stCondLst>
                                            <p:cond delay="0"/>
                                          </p:stCondLst>
                                        </p:cTn>
                                        <p:tgtEl>
                                          <p:spTgt spid="1346704"/>
                                        </p:tgtEl>
                                        <p:attrNameLst>
                                          <p:attrName>ppt_y</p:attrName>
                                        </p:attrNameLst>
                                      </p:cBhvr>
                                      <p:tavLst>
                                        <p:tav tm="0" fmla="#ppt_y-sin(pi*$)/3">
                                          <p:val>
                                            <p:fltVal val="0.5"/>
                                          </p:val>
                                        </p:tav>
                                        <p:tav tm="100000">
                                          <p:val>
                                            <p:fltVal val="1"/>
                                          </p:val>
                                        </p:tav>
                                      </p:tavLst>
                                    </p:anim>
                                    <p:anim calcmode="lin" valueType="num">
                                      <p:cBhvr>
                                        <p:cTn id="2267" dur="830" tmFilter="0, 0; 0.125,0.2665; 0.25,0.4; 0.375,0.465; 0.5,0.5;  0.625,0.535; 0.75,0.6; 0.875,0.7335; 1,1">
                                          <p:stCondLst>
                                            <p:cond delay="830"/>
                                          </p:stCondLst>
                                        </p:cTn>
                                        <p:tgtEl>
                                          <p:spTgt spid="1346704"/>
                                        </p:tgtEl>
                                        <p:attrNameLst>
                                          <p:attrName>ppt_y</p:attrName>
                                        </p:attrNameLst>
                                      </p:cBhvr>
                                      <p:tavLst>
                                        <p:tav tm="0" fmla="#ppt_y-sin(pi*$)/9">
                                          <p:val>
                                            <p:fltVal val="0"/>
                                          </p:val>
                                        </p:tav>
                                        <p:tav tm="100000">
                                          <p:val>
                                            <p:fltVal val="1"/>
                                          </p:val>
                                        </p:tav>
                                      </p:tavLst>
                                    </p:anim>
                                    <p:anim calcmode="lin" valueType="num">
                                      <p:cBhvr>
                                        <p:cTn id="2268" dur="415" tmFilter="0, 0; 0.125,0.2665; 0.25,0.4; 0.375,0.465; 0.5,0.5;  0.625,0.535; 0.75,0.6; 0.875,0.7335; 1,1">
                                          <p:stCondLst>
                                            <p:cond delay="1655"/>
                                          </p:stCondLst>
                                        </p:cTn>
                                        <p:tgtEl>
                                          <p:spTgt spid="1346704"/>
                                        </p:tgtEl>
                                        <p:attrNameLst>
                                          <p:attrName>ppt_y</p:attrName>
                                        </p:attrNameLst>
                                      </p:cBhvr>
                                      <p:tavLst>
                                        <p:tav tm="0" fmla="#ppt_y-sin(pi*$)/27">
                                          <p:val>
                                            <p:fltVal val="0"/>
                                          </p:val>
                                        </p:tav>
                                        <p:tav tm="100000">
                                          <p:val>
                                            <p:fltVal val="1"/>
                                          </p:val>
                                        </p:tav>
                                      </p:tavLst>
                                    </p:anim>
                                    <p:anim calcmode="lin" valueType="num">
                                      <p:cBhvr>
                                        <p:cTn id="2269" dur="205" tmFilter="0, 0; 0.125,0.2665; 0.25,0.4; 0.375,0.465; 0.5,0.5;  0.625,0.535; 0.75,0.6; 0.875,0.7335; 1,1">
                                          <p:stCondLst>
                                            <p:cond delay="2070"/>
                                          </p:stCondLst>
                                        </p:cTn>
                                        <p:tgtEl>
                                          <p:spTgt spid="1346704"/>
                                        </p:tgtEl>
                                        <p:attrNameLst>
                                          <p:attrName>ppt_y</p:attrName>
                                        </p:attrNameLst>
                                      </p:cBhvr>
                                      <p:tavLst>
                                        <p:tav tm="0" fmla="#ppt_y-sin(pi*$)/81">
                                          <p:val>
                                            <p:fltVal val="0"/>
                                          </p:val>
                                        </p:tav>
                                        <p:tav tm="100000">
                                          <p:val>
                                            <p:fltVal val="1"/>
                                          </p:val>
                                        </p:tav>
                                      </p:tavLst>
                                    </p:anim>
                                    <p:animScale>
                                      <p:cBhvr>
                                        <p:cTn id="2270" dur="32">
                                          <p:stCondLst>
                                            <p:cond delay="813"/>
                                          </p:stCondLst>
                                        </p:cTn>
                                        <p:tgtEl>
                                          <p:spTgt spid="1346704"/>
                                        </p:tgtEl>
                                      </p:cBhvr>
                                      <p:to x="100000" y="60000"/>
                                    </p:animScale>
                                    <p:animScale>
                                      <p:cBhvr>
                                        <p:cTn id="2271" dur="207" decel="50000">
                                          <p:stCondLst>
                                            <p:cond delay="845"/>
                                          </p:stCondLst>
                                        </p:cTn>
                                        <p:tgtEl>
                                          <p:spTgt spid="1346704"/>
                                        </p:tgtEl>
                                      </p:cBhvr>
                                      <p:to x="100000" y="100000"/>
                                    </p:animScale>
                                    <p:animScale>
                                      <p:cBhvr>
                                        <p:cTn id="2272" dur="32">
                                          <p:stCondLst>
                                            <p:cond delay="1640"/>
                                          </p:stCondLst>
                                        </p:cTn>
                                        <p:tgtEl>
                                          <p:spTgt spid="1346704"/>
                                        </p:tgtEl>
                                      </p:cBhvr>
                                      <p:to x="100000" y="80000"/>
                                    </p:animScale>
                                    <p:animScale>
                                      <p:cBhvr>
                                        <p:cTn id="2273" dur="207" decel="50000">
                                          <p:stCondLst>
                                            <p:cond delay="1673"/>
                                          </p:stCondLst>
                                        </p:cTn>
                                        <p:tgtEl>
                                          <p:spTgt spid="1346704"/>
                                        </p:tgtEl>
                                      </p:cBhvr>
                                      <p:to x="100000" y="100000"/>
                                    </p:animScale>
                                    <p:animScale>
                                      <p:cBhvr>
                                        <p:cTn id="2274" dur="32">
                                          <p:stCondLst>
                                            <p:cond delay="2053"/>
                                          </p:stCondLst>
                                        </p:cTn>
                                        <p:tgtEl>
                                          <p:spTgt spid="1346704"/>
                                        </p:tgtEl>
                                      </p:cBhvr>
                                      <p:to x="100000" y="90000"/>
                                    </p:animScale>
                                    <p:animScale>
                                      <p:cBhvr>
                                        <p:cTn id="2275" dur="207" decel="50000">
                                          <p:stCondLst>
                                            <p:cond delay="2085"/>
                                          </p:stCondLst>
                                        </p:cTn>
                                        <p:tgtEl>
                                          <p:spTgt spid="1346704"/>
                                        </p:tgtEl>
                                      </p:cBhvr>
                                      <p:to x="100000" y="100000"/>
                                    </p:animScale>
                                    <p:animScale>
                                      <p:cBhvr>
                                        <p:cTn id="2276" dur="32">
                                          <p:stCondLst>
                                            <p:cond delay="2260"/>
                                          </p:stCondLst>
                                        </p:cTn>
                                        <p:tgtEl>
                                          <p:spTgt spid="1346704"/>
                                        </p:tgtEl>
                                      </p:cBhvr>
                                      <p:to x="100000" y="95000"/>
                                    </p:animScale>
                                    <p:animScale>
                                      <p:cBhvr>
                                        <p:cTn id="2277" dur="207" decel="50000">
                                          <p:stCondLst>
                                            <p:cond delay="2293"/>
                                          </p:stCondLst>
                                        </p:cTn>
                                        <p:tgtEl>
                                          <p:spTgt spid="1346704"/>
                                        </p:tgtEl>
                                      </p:cBhvr>
                                      <p:to x="100000" y="100000"/>
                                    </p:animScale>
                                  </p:childTnLst>
                                </p:cTn>
                              </p:par>
                              <p:par>
                                <p:cTn id="2278" presetID="26" presetClass="entr" presetSubtype="0" fill="hold" grpId="0" nodeType="withEffect">
                                  <p:stCondLst>
                                    <p:cond delay="0"/>
                                  </p:stCondLst>
                                  <p:childTnLst>
                                    <p:set>
                                      <p:cBhvr>
                                        <p:cTn id="2279" dur="1" fill="hold">
                                          <p:stCondLst>
                                            <p:cond delay="0"/>
                                          </p:stCondLst>
                                        </p:cTn>
                                        <p:tgtEl>
                                          <p:spTgt spid="1346705"/>
                                        </p:tgtEl>
                                        <p:attrNameLst>
                                          <p:attrName>style.visibility</p:attrName>
                                        </p:attrNameLst>
                                      </p:cBhvr>
                                      <p:to>
                                        <p:strVal val="visible"/>
                                      </p:to>
                                    </p:set>
                                    <p:animEffect transition="in" filter="wipe(down)">
                                      <p:cBhvr>
                                        <p:cTn id="2280" dur="725">
                                          <p:stCondLst>
                                            <p:cond delay="0"/>
                                          </p:stCondLst>
                                        </p:cTn>
                                        <p:tgtEl>
                                          <p:spTgt spid="1346705"/>
                                        </p:tgtEl>
                                      </p:cBhvr>
                                    </p:animEffect>
                                    <p:anim calcmode="lin" valueType="num">
                                      <p:cBhvr>
                                        <p:cTn id="2281" dur="2278" tmFilter="0,0; 0.14,0.36; 0.43,0.73; 0.71,0.91; 1.0,1.0">
                                          <p:stCondLst>
                                            <p:cond delay="0"/>
                                          </p:stCondLst>
                                        </p:cTn>
                                        <p:tgtEl>
                                          <p:spTgt spid="1346705"/>
                                        </p:tgtEl>
                                        <p:attrNameLst>
                                          <p:attrName>ppt_x</p:attrName>
                                        </p:attrNameLst>
                                      </p:cBhvr>
                                      <p:tavLst>
                                        <p:tav tm="0">
                                          <p:val>
                                            <p:strVal val="#ppt_x-0.25"/>
                                          </p:val>
                                        </p:tav>
                                        <p:tav tm="100000">
                                          <p:val>
                                            <p:strVal val="#ppt_x"/>
                                          </p:val>
                                        </p:tav>
                                      </p:tavLst>
                                    </p:anim>
                                    <p:anim calcmode="lin" valueType="num">
                                      <p:cBhvr>
                                        <p:cTn id="2282" dur="830" tmFilter="0.0,0.0; 0.25,0.07; 0.50,0.2; 0.75,0.467; 1.0,1.0">
                                          <p:stCondLst>
                                            <p:cond delay="0"/>
                                          </p:stCondLst>
                                        </p:cTn>
                                        <p:tgtEl>
                                          <p:spTgt spid="1346705"/>
                                        </p:tgtEl>
                                        <p:attrNameLst>
                                          <p:attrName>ppt_y</p:attrName>
                                        </p:attrNameLst>
                                      </p:cBhvr>
                                      <p:tavLst>
                                        <p:tav tm="0" fmla="#ppt_y-sin(pi*$)/3">
                                          <p:val>
                                            <p:fltVal val="0.5"/>
                                          </p:val>
                                        </p:tav>
                                        <p:tav tm="100000">
                                          <p:val>
                                            <p:fltVal val="1"/>
                                          </p:val>
                                        </p:tav>
                                      </p:tavLst>
                                    </p:anim>
                                    <p:anim calcmode="lin" valueType="num">
                                      <p:cBhvr>
                                        <p:cTn id="2283" dur="830" tmFilter="0, 0; 0.125,0.2665; 0.25,0.4; 0.375,0.465; 0.5,0.5;  0.625,0.535; 0.75,0.6; 0.875,0.7335; 1,1">
                                          <p:stCondLst>
                                            <p:cond delay="830"/>
                                          </p:stCondLst>
                                        </p:cTn>
                                        <p:tgtEl>
                                          <p:spTgt spid="1346705"/>
                                        </p:tgtEl>
                                        <p:attrNameLst>
                                          <p:attrName>ppt_y</p:attrName>
                                        </p:attrNameLst>
                                      </p:cBhvr>
                                      <p:tavLst>
                                        <p:tav tm="0" fmla="#ppt_y-sin(pi*$)/9">
                                          <p:val>
                                            <p:fltVal val="0"/>
                                          </p:val>
                                        </p:tav>
                                        <p:tav tm="100000">
                                          <p:val>
                                            <p:fltVal val="1"/>
                                          </p:val>
                                        </p:tav>
                                      </p:tavLst>
                                    </p:anim>
                                    <p:anim calcmode="lin" valueType="num">
                                      <p:cBhvr>
                                        <p:cTn id="2284" dur="415" tmFilter="0, 0; 0.125,0.2665; 0.25,0.4; 0.375,0.465; 0.5,0.5;  0.625,0.535; 0.75,0.6; 0.875,0.7335; 1,1">
                                          <p:stCondLst>
                                            <p:cond delay="1655"/>
                                          </p:stCondLst>
                                        </p:cTn>
                                        <p:tgtEl>
                                          <p:spTgt spid="1346705"/>
                                        </p:tgtEl>
                                        <p:attrNameLst>
                                          <p:attrName>ppt_y</p:attrName>
                                        </p:attrNameLst>
                                      </p:cBhvr>
                                      <p:tavLst>
                                        <p:tav tm="0" fmla="#ppt_y-sin(pi*$)/27">
                                          <p:val>
                                            <p:fltVal val="0"/>
                                          </p:val>
                                        </p:tav>
                                        <p:tav tm="100000">
                                          <p:val>
                                            <p:fltVal val="1"/>
                                          </p:val>
                                        </p:tav>
                                      </p:tavLst>
                                    </p:anim>
                                    <p:anim calcmode="lin" valueType="num">
                                      <p:cBhvr>
                                        <p:cTn id="2285" dur="205" tmFilter="0, 0; 0.125,0.2665; 0.25,0.4; 0.375,0.465; 0.5,0.5;  0.625,0.535; 0.75,0.6; 0.875,0.7335; 1,1">
                                          <p:stCondLst>
                                            <p:cond delay="2070"/>
                                          </p:stCondLst>
                                        </p:cTn>
                                        <p:tgtEl>
                                          <p:spTgt spid="1346705"/>
                                        </p:tgtEl>
                                        <p:attrNameLst>
                                          <p:attrName>ppt_y</p:attrName>
                                        </p:attrNameLst>
                                      </p:cBhvr>
                                      <p:tavLst>
                                        <p:tav tm="0" fmla="#ppt_y-sin(pi*$)/81">
                                          <p:val>
                                            <p:fltVal val="0"/>
                                          </p:val>
                                        </p:tav>
                                        <p:tav tm="100000">
                                          <p:val>
                                            <p:fltVal val="1"/>
                                          </p:val>
                                        </p:tav>
                                      </p:tavLst>
                                    </p:anim>
                                    <p:animScale>
                                      <p:cBhvr>
                                        <p:cTn id="2286" dur="32">
                                          <p:stCondLst>
                                            <p:cond delay="813"/>
                                          </p:stCondLst>
                                        </p:cTn>
                                        <p:tgtEl>
                                          <p:spTgt spid="1346705"/>
                                        </p:tgtEl>
                                      </p:cBhvr>
                                      <p:to x="100000" y="60000"/>
                                    </p:animScale>
                                    <p:animScale>
                                      <p:cBhvr>
                                        <p:cTn id="2287" dur="207" decel="50000">
                                          <p:stCondLst>
                                            <p:cond delay="845"/>
                                          </p:stCondLst>
                                        </p:cTn>
                                        <p:tgtEl>
                                          <p:spTgt spid="1346705"/>
                                        </p:tgtEl>
                                      </p:cBhvr>
                                      <p:to x="100000" y="100000"/>
                                    </p:animScale>
                                    <p:animScale>
                                      <p:cBhvr>
                                        <p:cTn id="2288" dur="32">
                                          <p:stCondLst>
                                            <p:cond delay="1640"/>
                                          </p:stCondLst>
                                        </p:cTn>
                                        <p:tgtEl>
                                          <p:spTgt spid="1346705"/>
                                        </p:tgtEl>
                                      </p:cBhvr>
                                      <p:to x="100000" y="80000"/>
                                    </p:animScale>
                                    <p:animScale>
                                      <p:cBhvr>
                                        <p:cTn id="2289" dur="207" decel="50000">
                                          <p:stCondLst>
                                            <p:cond delay="1673"/>
                                          </p:stCondLst>
                                        </p:cTn>
                                        <p:tgtEl>
                                          <p:spTgt spid="1346705"/>
                                        </p:tgtEl>
                                      </p:cBhvr>
                                      <p:to x="100000" y="100000"/>
                                    </p:animScale>
                                    <p:animScale>
                                      <p:cBhvr>
                                        <p:cTn id="2290" dur="32">
                                          <p:stCondLst>
                                            <p:cond delay="2053"/>
                                          </p:stCondLst>
                                        </p:cTn>
                                        <p:tgtEl>
                                          <p:spTgt spid="1346705"/>
                                        </p:tgtEl>
                                      </p:cBhvr>
                                      <p:to x="100000" y="90000"/>
                                    </p:animScale>
                                    <p:animScale>
                                      <p:cBhvr>
                                        <p:cTn id="2291" dur="207" decel="50000">
                                          <p:stCondLst>
                                            <p:cond delay="2085"/>
                                          </p:stCondLst>
                                        </p:cTn>
                                        <p:tgtEl>
                                          <p:spTgt spid="1346705"/>
                                        </p:tgtEl>
                                      </p:cBhvr>
                                      <p:to x="100000" y="100000"/>
                                    </p:animScale>
                                    <p:animScale>
                                      <p:cBhvr>
                                        <p:cTn id="2292" dur="32">
                                          <p:stCondLst>
                                            <p:cond delay="2260"/>
                                          </p:stCondLst>
                                        </p:cTn>
                                        <p:tgtEl>
                                          <p:spTgt spid="1346705"/>
                                        </p:tgtEl>
                                      </p:cBhvr>
                                      <p:to x="100000" y="95000"/>
                                    </p:animScale>
                                    <p:animScale>
                                      <p:cBhvr>
                                        <p:cTn id="2293" dur="207" decel="50000">
                                          <p:stCondLst>
                                            <p:cond delay="2293"/>
                                          </p:stCondLst>
                                        </p:cTn>
                                        <p:tgtEl>
                                          <p:spTgt spid="1346705"/>
                                        </p:tgtEl>
                                      </p:cBhvr>
                                      <p:to x="100000" y="100000"/>
                                    </p:animScale>
                                  </p:childTnLst>
                                </p:cTn>
                              </p:par>
                              <p:par>
                                <p:cTn id="2294" presetID="26" presetClass="entr" presetSubtype="0" fill="hold" grpId="0" nodeType="withEffect">
                                  <p:stCondLst>
                                    <p:cond delay="0"/>
                                  </p:stCondLst>
                                  <p:childTnLst>
                                    <p:set>
                                      <p:cBhvr>
                                        <p:cTn id="2295" dur="1" fill="hold">
                                          <p:stCondLst>
                                            <p:cond delay="0"/>
                                          </p:stCondLst>
                                        </p:cTn>
                                        <p:tgtEl>
                                          <p:spTgt spid="1346706"/>
                                        </p:tgtEl>
                                        <p:attrNameLst>
                                          <p:attrName>style.visibility</p:attrName>
                                        </p:attrNameLst>
                                      </p:cBhvr>
                                      <p:to>
                                        <p:strVal val="visible"/>
                                      </p:to>
                                    </p:set>
                                    <p:animEffect transition="in" filter="wipe(down)">
                                      <p:cBhvr>
                                        <p:cTn id="2296" dur="725">
                                          <p:stCondLst>
                                            <p:cond delay="0"/>
                                          </p:stCondLst>
                                        </p:cTn>
                                        <p:tgtEl>
                                          <p:spTgt spid="1346706"/>
                                        </p:tgtEl>
                                      </p:cBhvr>
                                    </p:animEffect>
                                    <p:anim calcmode="lin" valueType="num">
                                      <p:cBhvr>
                                        <p:cTn id="2297" dur="2278" tmFilter="0,0; 0.14,0.36; 0.43,0.73; 0.71,0.91; 1.0,1.0">
                                          <p:stCondLst>
                                            <p:cond delay="0"/>
                                          </p:stCondLst>
                                        </p:cTn>
                                        <p:tgtEl>
                                          <p:spTgt spid="1346706"/>
                                        </p:tgtEl>
                                        <p:attrNameLst>
                                          <p:attrName>ppt_x</p:attrName>
                                        </p:attrNameLst>
                                      </p:cBhvr>
                                      <p:tavLst>
                                        <p:tav tm="0">
                                          <p:val>
                                            <p:strVal val="#ppt_x-0.25"/>
                                          </p:val>
                                        </p:tav>
                                        <p:tav tm="100000">
                                          <p:val>
                                            <p:strVal val="#ppt_x"/>
                                          </p:val>
                                        </p:tav>
                                      </p:tavLst>
                                    </p:anim>
                                    <p:anim calcmode="lin" valueType="num">
                                      <p:cBhvr>
                                        <p:cTn id="2298" dur="830" tmFilter="0.0,0.0; 0.25,0.07; 0.50,0.2; 0.75,0.467; 1.0,1.0">
                                          <p:stCondLst>
                                            <p:cond delay="0"/>
                                          </p:stCondLst>
                                        </p:cTn>
                                        <p:tgtEl>
                                          <p:spTgt spid="1346706"/>
                                        </p:tgtEl>
                                        <p:attrNameLst>
                                          <p:attrName>ppt_y</p:attrName>
                                        </p:attrNameLst>
                                      </p:cBhvr>
                                      <p:tavLst>
                                        <p:tav tm="0" fmla="#ppt_y-sin(pi*$)/3">
                                          <p:val>
                                            <p:fltVal val="0.5"/>
                                          </p:val>
                                        </p:tav>
                                        <p:tav tm="100000">
                                          <p:val>
                                            <p:fltVal val="1"/>
                                          </p:val>
                                        </p:tav>
                                      </p:tavLst>
                                    </p:anim>
                                    <p:anim calcmode="lin" valueType="num">
                                      <p:cBhvr>
                                        <p:cTn id="2299" dur="830" tmFilter="0, 0; 0.125,0.2665; 0.25,0.4; 0.375,0.465; 0.5,0.5;  0.625,0.535; 0.75,0.6; 0.875,0.7335; 1,1">
                                          <p:stCondLst>
                                            <p:cond delay="830"/>
                                          </p:stCondLst>
                                        </p:cTn>
                                        <p:tgtEl>
                                          <p:spTgt spid="1346706"/>
                                        </p:tgtEl>
                                        <p:attrNameLst>
                                          <p:attrName>ppt_y</p:attrName>
                                        </p:attrNameLst>
                                      </p:cBhvr>
                                      <p:tavLst>
                                        <p:tav tm="0" fmla="#ppt_y-sin(pi*$)/9">
                                          <p:val>
                                            <p:fltVal val="0"/>
                                          </p:val>
                                        </p:tav>
                                        <p:tav tm="100000">
                                          <p:val>
                                            <p:fltVal val="1"/>
                                          </p:val>
                                        </p:tav>
                                      </p:tavLst>
                                    </p:anim>
                                    <p:anim calcmode="lin" valueType="num">
                                      <p:cBhvr>
                                        <p:cTn id="2300" dur="415" tmFilter="0, 0; 0.125,0.2665; 0.25,0.4; 0.375,0.465; 0.5,0.5;  0.625,0.535; 0.75,0.6; 0.875,0.7335; 1,1">
                                          <p:stCondLst>
                                            <p:cond delay="1655"/>
                                          </p:stCondLst>
                                        </p:cTn>
                                        <p:tgtEl>
                                          <p:spTgt spid="1346706"/>
                                        </p:tgtEl>
                                        <p:attrNameLst>
                                          <p:attrName>ppt_y</p:attrName>
                                        </p:attrNameLst>
                                      </p:cBhvr>
                                      <p:tavLst>
                                        <p:tav tm="0" fmla="#ppt_y-sin(pi*$)/27">
                                          <p:val>
                                            <p:fltVal val="0"/>
                                          </p:val>
                                        </p:tav>
                                        <p:tav tm="100000">
                                          <p:val>
                                            <p:fltVal val="1"/>
                                          </p:val>
                                        </p:tav>
                                      </p:tavLst>
                                    </p:anim>
                                    <p:anim calcmode="lin" valueType="num">
                                      <p:cBhvr>
                                        <p:cTn id="2301" dur="205" tmFilter="0, 0; 0.125,0.2665; 0.25,0.4; 0.375,0.465; 0.5,0.5;  0.625,0.535; 0.75,0.6; 0.875,0.7335; 1,1">
                                          <p:stCondLst>
                                            <p:cond delay="2070"/>
                                          </p:stCondLst>
                                        </p:cTn>
                                        <p:tgtEl>
                                          <p:spTgt spid="1346706"/>
                                        </p:tgtEl>
                                        <p:attrNameLst>
                                          <p:attrName>ppt_y</p:attrName>
                                        </p:attrNameLst>
                                      </p:cBhvr>
                                      <p:tavLst>
                                        <p:tav tm="0" fmla="#ppt_y-sin(pi*$)/81">
                                          <p:val>
                                            <p:fltVal val="0"/>
                                          </p:val>
                                        </p:tav>
                                        <p:tav tm="100000">
                                          <p:val>
                                            <p:fltVal val="1"/>
                                          </p:val>
                                        </p:tav>
                                      </p:tavLst>
                                    </p:anim>
                                    <p:animScale>
                                      <p:cBhvr>
                                        <p:cTn id="2302" dur="32">
                                          <p:stCondLst>
                                            <p:cond delay="813"/>
                                          </p:stCondLst>
                                        </p:cTn>
                                        <p:tgtEl>
                                          <p:spTgt spid="1346706"/>
                                        </p:tgtEl>
                                      </p:cBhvr>
                                      <p:to x="100000" y="60000"/>
                                    </p:animScale>
                                    <p:animScale>
                                      <p:cBhvr>
                                        <p:cTn id="2303" dur="207" decel="50000">
                                          <p:stCondLst>
                                            <p:cond delay="845"/>
                                          </p:stCondLst>
                                        </p:cTn>
                                        <p:tgtEl>
                                          <p:spTgt spid="1346706"/>
                                        </p:tgtEl>
                                      </p:cBhvr>
                                      <p:to x="100000" y="100000"/>
                                    </p:animScale>
                                    <p:animScale>
                                      <p:cBhvr>
                                        <p:cTn id="2304" dur="32">
                                          <p:stCondLst>
                                            <p:cond delay="1640"/>
                                          </p:stCondLst>
                                        </p:cTn>
                                        <p:tgtEl>
                                          <p:spTgt spid="1346706"/>
                                        </p:tgtEl>
                                      </p:cBhvr>
                                      <p:to x="100000" y="80000"/>
                                    </p:animScale>
                                    <p:animScale>
                                      <p:cBhvr>
                                        <p:cTn id="2305" dur="207" decel="50000">
                                          <p:stCondLst>
                                            <p:cond delay="1673"/>
                                          </p:stCondLst>
                                        </p:cTn>
                                        <p:tgtEl>
                                          <p:spTgt spid="1346706"/>
                                        </p:tgtEl>
                                      </p:cBhvr>
                                      <p:to x="100000" y="100000"/>
                                    </p:animScale>
                                    <p:animScale>
                                      <p:cBhvr>
                                        <p:cTn id="2306" dur="32">
                                          <p:stCondLst>
                                            <p:cond delay="2053"/>
                                          </p:stCondLst>
                                        </p:cTn>
                                        <p:tgtEl>
                                          <p:spTgt spid="1346706"/>
                                        </p:tgtEl>
                                      </p:cBhvr>
                                      <p:to x="100000" y="90000"/>
                                    </p:animScale>
                                    <p:animScale>
                                      <p:cBhvr>
                                        <p:cTn id="2307" dur="207" decel="50000">
                                          <p:stCondLst>
                                            <p:cond delay="2085"/>
                                          </p:stCondLst>
                                        </p:cTn>
                                        <p:tgtEl>
                                          <p:spTgt spid="1346706"/>
                                        </p:tgtEl>
                                      </p:cBhvr>
                                      <p:to x="100000" y="100000"/>
                                    </p:animScale>
                                    <p:animScale>
                                      <p:cBhvr>
                                        <p:cTn id="2308" dur="32">
                                          <p:stCondLst>
                                            <p:cond delay="2260"/>
                                          </p:stCondLst>
                                        </p:cTn>
                                        <p:tgtEl>
                                          <p:spTgt spid="1346706"/>
                                        </p:tgtEl>
                                      </p:cBhvr>
                                      <p:to x="100000" y="95000"/>
                                    </p:animScale>
                                    <p:animScale>
                                      <p:cBhvr>
                                        <p:cTn id="2309" dur="207" decel="50000">
                                          <p:stCondLst>
                                            <p:cond delay="2293"/>
                                          </p:stCondLst>
                                        </p:cTn>
                                        <p:tgtEl>
                                          <p:spTgt spid="1346706"/>
                                        </p:tgtEl>
                                      </p:cBhvr>
                                      <p:to x="100000" y="100000"/>
                                    </p:animScale>
                                  </p:childTnLst>
                                </p:cTn>
                              </p:par>
                              <p:par>
                                <p:cTn id="2310" presetID="26" presetClass="entr" presetSubtype="0" fill="hold" grpId="0" nodeType="withEffect">
                                  <p:stCondLst>
                                    <p:cond delay="0"/>
                                  </p:stCondLst>
                                  <p:childTnLst>
                                    <p:set>
                                      <p:cBhvr>
                                        <p:cTn id="2311" dur="1" fill="hold">
                                          <p:stCondLst>
                                            <p:cond delay="0"/>
                                          </p:stCondLst>
                                        </p:cTn>
                                        <p:tgtEl>
                                          <p:spTgt spid="1346707"/>
                                        </p:tgtEl>
                                        <p:attrNameLst>
                                          <p:attrName>style.visibility</p:attrName>
                                        </p:attrNameLst>
                                      </p:cBhvr>
                                      <p:to>
                                        <p:strVal val="visible"/>
                                      </p:to>
                                    </p:set>
                                    <p:animEffect transition="in" filter="wipe(down)">
                                      <p:cBhvr>
                                        <p:cTn id="2312" dur="725">
                                          <p:stCondLst>
                                            <p:cond delay="0"/>
                                          </p:stCondLst>
                                        </p:cTn>
                                        <p:tgtEl>
                                          <p:spTgt spid="1346707"/>
                                        </p:tgtEl>
                                      </p:cBhvr>
                                    </p:animEffect>
                                    <p:anim calcmode="lin" valueType="num">
                                      <p:cBhvr>
                                        <p:cTn id="2313" dur="2278" tmFilter="0,0; 0.14,0.36; 0.43,0.73; 0.71,0.91; 1.0,1.0">
                                          <p:stCondLst>
                                            <p:cond delay="0"/>
                                          </p:stCondLst>
                                        </p:cTn>
                                        <p:tgtEl>
                                          <p:spTgt spid="1346707"/>
                                        </p:tgtEl>
                                        <p:attrNameLst>
                                          <p:attrName>ppt_x</p:attrName>
                                        </p:attrNameLst>
                                      </p:cBhvr>
                                      <p:tavLst>
                                        <p:tav tm="0">
                                          <p:val>
                                            <p:strVal val="#ppt_x-0.25"/>
                                          </p:val>
                                        </p:tav>
                                        <p:tav tm="100000">
                                          <p:val>
                                            <p:strVal val="#ppt_x"/>
                                          </p:val>
                                        </p:tav>
                                      </p:tavLst>
                                    </p:anim>
                                    <p:anim calcmode="lin" valueType="num">
                                      <p:cBhvr>
                                        <p:cTn id="2314" dur="830" tmFilter="0.0,0.0; 0.25,0.07; 0.50,0.2; 0.75,0.467; 1.0,1.0">
                                          <p:stCondLst>
                                            <p:cond delay="0"/>
                                          </p:stCondLst>
                                        </p:cTn>
                                        <p:tgtEl>
                                          <p:spTgt spid="1346707"/>
                                        </p:tgtEl>
                                        <p:attrNameLst>
                                          <p:attrName>ppt_y</p:attrName>
                                        </p:attrNameLst>
                                      </p:cBhvr>
                                      <p:tavLst>
                                        <p:tav tm="0" fmla="#ppt_y-sin(pi*$)/3">
                                          <p:val>
                                            <p:fltVal val="0.5"/>
                                          </p:val>
                                        </p:tav>
                                        <p:tav tm="100000">
                                          <p:val>
                                            <p:fltVal val="1"/>
                                          </p:val>
                                        </p:tav>
                                      </p:tavLst>
                                    </p:anim>
                                    <p:anim calcmode="lin" valueType="num">
                                      <p:cBhvr>
                                        <p:cTn id="2315" dur="830" tmFilter="0, 0; 0.125,0.2665; 0.25,0.4; 0.375,0.465; 0.5,0.5;  0.625,0.535; 0.75,0.6; 0.875,0.7335; 1,1">
                                          <p:stCondLst>
                                            <p:cond delay="830"/>
                                          </p:stCondLst>
                                        </p:cTn>
                                        <p:tgtEl>
                                          <p:spTgt spid="1346707"/>
                                        </p:tgtEl>
                                        <p:attrNameLst>
                                          <p:attrName>ppt_y</p:attrName>
                                        </p:attrNameLst>
                                      </p:cBhvr>
                                      <p:tavLst>
                                        <p:tav tm="0" fmla="#ppt_y-sin(pi*$)/9">
                                          <p:val>
                                            <p:fltVal val="0"/>
                                          </p:val>
                                        </p:tav>
                                        <p:tav tm="100000">
                                          <p:val>
                                            <p:fltVal val="1"/>
                                          </p:val>
                                        </p:tav>
                                      </p:tavLst>
                                    </p:anim>
                                    <p:anim calcmode="lin" valueType="num">
                                      <p:cBhvr>
                                        <p:cTn id="2316" dur="415" tmFilter="0, 0; 0.125,0.2665; 0.25,0.4; 0.375,0.465; 0.5,0.5;  0.625,0.535; 0.75,0.6; 0.875,0.7335; 1,1">
                                          <p:stCondLst>
                                            <p:cond delay="1655"/>
                                          </p:stCondLst>
                                        </p:cTn>
                                        <p:tgtEl>
                                          <p:spTgt spid="1346707"/>
                                        </p:tgtEl>
                                        <p:attrNameLst>
                                          <p:attrName>ppt_y</p:attrName>
                                        </p:attrNameLst>
                                      </p:cBhvr>
                                      <p:tavLst>
                                        <p:tav tm="0" fmla="#ppt_y-sin(pi*$)/27">
                                          <p:val>
                                            <p:fltVal val="0"/>
                                          </p:val>
                                        </p:tav>
                                        <p:tav tm="100000">
                                          <p:val>
                                            <p:fltVal val="1"/>
                                          </p:val>
                                        </p:tav>
                                      </p:tavLst>
                                    </p:anim>
                                    <p:anim calcmode="lin" valueType="num">
                                      <p:cBhvr>
                                        <p:cTn id="2317" dur="205" tmFilter="0, 0; 0.125,0.2665; 0.25,0.4; 0.375,0.465; 0.5,0.5;  0.625,0.535; 0.75,0.6; 0.875,0.7335; 1,1">
                                          <p:stCondLst>
                                            <p:cond delay="2070"/>
                                          </p:stCondLst>
                                        </p:cTn>
                                        <p:tgtEl>
                                          <p:spTgt spid="1346707"/>
                                        </p:tgtEl>
                                        <p:attrNameLst>
                                          <p:attrName>ppt_y</p:attrName>
                                        </p:attrNameLst>
                                      </p:cBhvr>
                                      <p:tavLst>
                                        <p:tav tm="0" fmla="#ppt_y-sin(pi*$)/81">
                                          <p:val>
                                            <p:fltVal val="0"/>
                                          </p:val>
                                        </p:tav>
                                        <p:tav tm="100000">
                                          <p:val>
                                            <p:fltVal val="1"/>
                                          </p:val>
                                        </p:tav>
                                      </p:tavLst>
                                    </p:anim>
                                    <p:animScale>
                                      <p:cBhvr>
                                        <p:cTn id="2318" dur="32">
                                          <p:stCondLst>
                                            <p:cond delay="813"/>
                                          </p:stCondLst>
                                        </p:cTn>
                                        <p:tgtEl>
                                          <p:spTgt spid="1346707"/>
                                        </p:tgtEl>
                                      </p:cBhvr>
                                      <p:to x="100000" y="60000"/>
                                    </p:animScale>
                                    <p:animScale>
                                      <p:cBhvr>
                                        <p:cTn id="2319" dur="207" decel="50000">
                                          <p:stCondLst>
                                            <p:cond delay="845"/>
                                          </p:stCondLst>
                                        </p:cTn>
                                        <p:tgtEl>
                                          <p:spTgt spid="1346707"/>
                                        </p:tgtEl>
                                      </p:cBhvr>
                                      <p:to x="100000" y="100000"/>
                                    </p:animScale>
                                    <p:animScale>
                                      <p:cBhvr>
                                        <p:cTn id="2320" dur="32">
                                          <p:stCondLst>
                                            <p:cond delay="1640"/>
                                          </p:stCondLst>
                                        </p:cTn>
                                        <p:tgtEl>
                                          <p:spTgt spid="1346707"/>
                                        </p:tgtEl>
                                      </p:cBhvr>
                                      <p:to x="100000" y="80000"/>
                                    </p:animScale>
                                    <p:animScale>
                                      <p:cBhvr>
                                        <p:cTn id="2321" dur="207" decel="50000">
                                          <p:stCondLst>
                                            <p:cond delay="1673"/>
                                          </p:stCondLst>
                                        </p:cTn>
                                        <p:tgtEl>
                                          <p:spTgt spid="1346707"/>
                                        </p:tgtEl>
                                      </p:cBhvr>
                                      <p:to x="100000" y="100000"/>
                                    </p:animScale>
                                    <p:animScale>
                                      <p:cBhvr>
                                        <p:cTn id="2322" dur="32">
                                          <p:stCondLst>
                                            <p:cond delay="2053"/>
                                          </p:stCondLst>
                                        </p:cTn>
                                        <p:tgtEl>
                                          <p:spTgt spid="1346707"/>
                                        </p:tgtEl>
                                      </p:cBhvr>
                                      <p:to x="100000" y="90000"/>
                                    </p:animScale>
                                    <p:animScale>
                                      <p:cBhvr>
                                        <p:cTn id="2323" dur="207" decel="50000">
                                          <p:stCondLst>
                                            <p:cond delay="2085"/>
                                          </p:stCondLst>
                                        </p:cTn>
                                        <p:tgtEl>
                                          <p:spTgt spid="1346707"/>
                                        </p:tgtEl>
                                      </p:cBhvr>
                                      <p:to x="100000" y="100000"/>
                                    </p:animScale>
                                    <p:animScale>
                                      <p:cBhvr>
                                        <p:cTn id="2324" dur="32">
                                          <p:stCondLst>
                                            <p:cond delay="2260"/>
                                          </p:stCondLst>
                                        </p:cTn>
                                        <p:tgtEl>
                                          <p:spTgt spid="1346707"/>
                                        </p:tgtEl>
                                      </p:cBhvr>
                                      <p:to x="100000" y="95000"/>
                                    </p:animScale>
                                    <p:animScale>
                                      <p:cBhvr>
                                        <p:cTn id="2325" dur="207" decel="50000">
                                          <p:stCondLst>
                                            <p:cond delay="2293"/>
                                          </p:stCondLst>
                                        </p:cTn>
                                        <p:tgtEl>
                                          <p:spTgt spid="1346707"/>
                                        </p:tgtEl>
                                      </p:cBhvr>
                                      <p:to x="100000" y="100000"/>
                                    </p:animScale>
                                  </p:childTnLst>
                                </p:cTn>
                              </p:par>
                              <p:par>
                                <p:cTn id="2326" presetID="26" presetClass="entr" presetSubtype="0" fill="hold" grpId="0" nodeType="withEffect">
                                  <p:stCondLst>
                                    <p:cond delay="0"/>
                                  </p:stCondLst>
                                  <p:childTnLst>
                                    <p:set>
                                      <p:cBhvr>
                                        <p:cTn id="2327" dur="1" fill="hold">
                                          <p:stCondLst>
                                            <p:cond delay="0"/>
                                          </p:stCondLst>
                                        </p:cTn>
                                        <p:tgtEl>
                                          <p:spTgt spid="1346708"/>
                                        </p:tgtEl>
                                        <p:attrNameLst>
                                          <p:attrName>style.visibility</p:attrName>
                                        </p:attrNameLst>
                                      </p:cBhvr>
                                      <p:to>
                                        <p:strVal val="visible"/>
                                      </p:to>
                                    </p:set>
                                    <p:animEffect transition="in" filter="wipe(down)">
                                      <p:cBhvr>
                                        <p:cTn id="2328" dur="725">
                                          <p:stCondLst>
                                            <p:cond delay="0"/>
                                          </p:stCondLst>
                                        </p:cTn>
                                        <p:tgtEl>
                                          <p:spTgt spid="1346708"/>
                                        </p:tgtEl>
                                      </p:cBhvr>
                                    </p:animEffect>
                                    <p:anim calcmode="lin" valueType="num">
                                      <p:cBhvr>
                                        <p:cTn id="2329" dur="2278" tmFilter="0,0; 0.14,0.36; 0.43,0.73; 0.71,0.91; 1.0,1.0">
                                          <p:stCondLst>
                                            <p:cond delay="0"/>
                                          </p:stCondLst>
                                        </p:cTn>
                                        <p:tgtEl>
                                          <p:spTgt spid="1346708"/>
                                        </p:tgtEl>
                                        <p:attrNameLst>
                                          <p:attrName>ppt_x</p:attrName>
                                        </p:attrNameLst>
                                      </p:cBhvr>
                                      <p:tavLst>
                                        <p:tav tm="0">
                                          <p:val>
                                            <p:strVal val="#ppt_x-0.25"/>
                                          </p:val>
                                        </p:tav>
                                        <p:tav tm="100000">
                                          <p:val>
                                            <p:strVal val="#ppt_x"/>
                                          </p:val>
                                        </p:tav>
                                      </p:tavLst>
                                    </p:anim>
                                    <p:anim calcmode="lin" valueType="num">
                                      <p:cBhvr>
                                        <p:cTn id="2330" dur="830" tmFilter="0.0,0.0; 0.25,0.07; 0.50,0.2; 0.75,0.467; 1.0,1.0">
                                          <p:stCondLst>
                                            <p:cond delay="0"/>
                                          </p:stCondLst>
                                        </p:cTn>
                                        <p:tgtEl>
                                          <p:spTgt spid="1346708"/>
                                        </p:tgtEl>
                                        <p:attrNameLst>
                                          <p:attrName>ppt_y</p:attrName>
                                        </p:attrNameLst>
                                      </p:cBhvr>
                                      <p:tavLst>
                                        <p:tav tm="0" fmla="#ppt_y-sin(pi*$)/3">
                                          <p:val>
                                            <p:fltVal val="0.5"/>
                                          </p:val>
                                        </p:tav>
                                        <p:tav tm="100000">
                                          <p:val>
                                            <p:fltVal val="1"/>
                                          </p:val>
                                        </p:tav>
                                      </p:tavLst>
                                    </p:anim>
                                    <p:anim calcmode="lin" valueType="num">
                                      <p:cBhvr>
                                        <p:cTn id="2331" dur="830" tmFilter="0, 0; 0.125,0.2665; 0.25,0.4; 0.375,0.465; 0.5,0.5;  0.625,0.535; 0.75,0.6; 0.875,0.7335; 1,1">
                                          <p:stCondLst>
                                            <p:cond delay="830"/>
                                          </p:stCondLst>
                                        </p:cTn>
                                        <p:tgtEl>
                                          <p:spTgt spid="1346708"/>
                                        </p:tgtEl>
                                        <p:attrNameLst>
                                          <p:attrName>ppt_y</p:attrName>
                                        </p:attrNameLst>
                                      </p:cBhvr>
                                      <p:tavLst>
                                        <p:tav tm="0" fmla="#ppt_y-sin(pi*$)/9">
                                          <p:val>
                                            <p:fltVal val="0"/>
                                          </p:val>
                                        </p:tav>
                                        <p:tav tm="100000">
                                          <p:val>
                                            <p:fltVal val="1"/>
                                          </p:val>
                                        </p:tav>
                                      </p:tavLst>
                                    </p:anim>
                                    <p:anim calcmode="lin" valueType="num">
                                      <p:cBhvr>
                                        <p:cTn id="2332" dur="415" tmFilter="0, 0; 0.125,0.2665; 0.25,0.4; 0.375,0.465; 0.5,0.5;  0.625,0.535; 0.75,0.6; 0.875,0.7335; 1,1">
                                          <p:stCondLst>
                                            <p:cond delay="1655"/>
                                          </p:stCondLst>
                                        </p:cTn>
                                        <p:tgtEl>
                                          <p:spTgt spid="1346708"/>
                                        </p:tgtEl>
                                        <p:attrNameLst>
                                          <p:attrName>ppt_y</p:attrName>
                                        </p:attrNameLst>
                                      </p:cBhvr>
                                      <p:tavLst>
                                        <p:tav tm="0" fmla="#ppt_y-sin(pi*$)/27">
                                          <p:val>
                                            <p:fltVal val="0"/>
                                          </p:val>
                                        </p:tav>
                                        <p:tav tm="100000">
                                          <p:val>
                                            <p:fltVal val="1"/>
                                          </p:val>
                                        </p:tav>
                                      </p:tavLst>
                                    </p:anim>
                                    <p:anim calcmode="lin" valueType="num">
                                      <p:cBhvr>
                                        <p:cTn id="2333" dur="205" tmFilter="0, 0; 0.125,0.2665; 0.25,0.4; 0.375,0.465; 0.5,0.5;  0.625,0.535; 0.75,0.6; 0.875,0.7335; 1,1">
                                          <p:stCondLst>
                                            <p:cond delay="2070"/>
                                          </p:stCondLst>
                                        </p:cTn>
                                        <p:tgtEl>
                                          <p:spTgt spid="1346708"/>
                                        </p:tgtEl>
                                        <p:attrNameLst>
                                          <p:attrName>ppt_y</p:attrName>
                                        </p:attrNameLst>
                                      </p:cBhvr>
                                      <p:tavLst>
                                        <p:tav tm="0" fmla="#ppt_y-sin(pi*$)/81">
                                          <p:val>
                                            <p:fltVal val="0"/>
                                          </p:val>
                                        </p:tav>
                                        <p:tav tm="100000">
                                          <p:val>
                                            <p:fltVal val="1"/>
                                          </p:val>
                                        </p:tav>
                                      </p:tavLst>
                                    </p:anim>
                                    <p:animScale>
                                      <p:cBhvr>
                                        <p:cTn id="2334" dur="32">
                                          <p:stCondLst>
                                            <p:cond delay="813"/>
                                          </p:stCondLst>
                                        </p:cTn>
                                        <p:tgtEl>
                                          <p:spTgt spid="1346708"/>
                                        </p:tgtEl>
                                      </p:cBhvr>
                                      <p:to x="100000" y="60000"/>
                                    </p:animScale>
                                    <p:animScale>
                                      <p:cBhvr>
                                        <p:cTn id="2335" dur="207" decel="50000">
                                          <p:stCondLst>
                                            <p:cond delay="845"/>
                                          </p:stCondLst>
                                        </p:cTn>
                                        <p:tgtEl>
                                          <p:spTgt spid="1346708"/>
                                        </p:tgtEl>
                                      </p:cBhvr>
                                      <p:to x="100000" y="100000"/>
                                    </p:animScale>
                                    <p:animScale>
                                      <p:cBhvr>
                                        <p:cTn id="2336" dur="32">
                                          <p:stCondLst>
                                            <p:cond delay="1640"/>
                                          </p:stCondLst>
                                        </p:cTn>
                                        <p:tgtEl>
                                          <p:spTgt spid="1346708"/>
                                        </p:tgtEl>
                                      </p:cBhvr>
                                      <p:to x="100000" y="80000"/>
                                    </p:animScale>
                                    <p:animScale>
                                      <p:cBhvr>
                                        <p:cTn id="2337" dur="207" decel="50000">
                                          <p:stCondLst>
                                            <p:cond delay="1673"/>
                                          </p:stCondLst>
                                        </p:cTn>
                                        <p:tgtEl>
                                          <p:spTgt spid="1346708"/>
                                        </p:tgtEl>
                                      </p:cBhvr>
                                      <p:to x="100000" y="100000"/>
                                    </p:animScale>
                                    <p:animScale>
                                      <p:cBhvr>
                                        <p:cTn id="2338" dur="32">
                                          <p:stCondLst>
                                            <p:cond delay="2053"/>
                                          </p:stCondLst>
                                        </p:cTn>
                                        <p:tgtEl>
                                          <p:spTgt spid="1346708"/>
                                        </p:tgtEl>
                                      </p:cBhvr>
                                      <p:to x="100000" y="90000"/>
                                    </p:animScale>
                                    <p:animScale>
                                      <p:cBhvr>
                                        <p:cTn id="2339" dur="207" decel="50000">
                                          <p:stCondLst>
                                            <p:cond delay="2085"/>
                                          </p:stCondLst>
                                        </p:cTn>
                                        <p:tgtEl>
                                          <p:spTgt spid="1346708"/>
                                        </p:tgtEl>
                                      </p:cBhvr>
                                      <p:to x="100000" y="100000"/>
                                    </p:animScale>
                                    <p:animScale>
                                      <p:cBhvr>
                                        <p:cTn id="2340" dur="32">
                                          <p:stCondLst>
                                            <p:cond delay="2260"/>
                                          </p:stCondLst>
                                        </p:cTn>
                                        <p:tgtEl>
                                          <p:spTgt spid="1346708"/>
                                        </p:tgtEl>
                                      </p:cBhvr>
                                      <p:to x="100000" y="95000"/>
                                    </p:animScale>
                                    <p:animScale>
                                      <p:cBhvr>
                                        <p:cTn id="2341" dur="207" decel="50000">
                                          <p:stCondLst>
                                            <p:cond delay="2293"/>
                                          </p:stCondLst>
                                        </p:cTn>
                                        <p:tgtEl>
                                          <p:spTgt spid="1346708"/>
                                        </p:tgtEl>
                                      </p:cBhvr>
                                      <p:to x="100000" y="100000"/>
                                    </p:animScale>
                                  </p:childTnLst>
                                </p:cTn>
                              </p:par>
                              <p:par>
                                <p:cTn id="2342" presetID="26" presetClass="entr" presetSubtype="0" fill="hold" grpId="0" nodeType="withEffect">
                                  <p:stCondLst>
                                    <p:cond delay="0"/>
                                  </p:stCondLst>
                                  <p:childTnLst>
                                    <p:set>
                                      <p:cBhvr>
                                        <p:cTn id="2343" dur="1" fill="hold">
                                          <p:stCondLst>
                                            <p:cond delay="0"/>
                                          </p:stCondLst>
                                        </p:cTn>
                                        <p:tgtEl>
                                          <p:spTgt spid="1346709"/>
                                        </p:tgtEl>
                                        <p:attrNameLst>
                                          <p:attrName>style.visibility</p:attrName>
                                        </p:attrNameLst>
                                      </p:cBhvr>
                                      <p:to>
                                        <p:strVal val="visible"/>
                                      </p:to>
                                    </p:set>
                                    <p:animEffect transition="in" filter="wipe(down)">
                                      <p:cBhvr>
                                        <p:cTn id="2344" dur="725">
                                          <p:stCondLst>
                                            <p:cond delay="0"/>
                                          </p:stCondLst>
                                        </p:cTn>
                                        <p:tgtEl>
                                          <p:spTgt spid="1346709"/>
                                        </p:tgtEl>
                                      </p:cBhvr>
                                    </p:animEffect>
                                    <p:anim calcmode="lin" valueType="num">
                                      <p:cBhvr>
                                        <p:cTn id="2345" dur="2278" tmFilter="0,0; 0.14,0.36; 0.43,0.73; 0.71,0.91; 1.0,1.0">
                                          <p:stCondLst>
                                            <p:cond delay="0"/>
                                          </p:stCondLst>
                                        </p:cTn>
                                        <p:tgtEl>
                                          <p:spTgt spid="1346709"/>
                                        </p:tgtEl>
                                        <p:attrNameLst>
                                          <p:attrName>ppt_x</p:attrName>
                                        </p:attrNameLst>
                                      </p:cBhvr>
                                      <p:tavLst>
                                        <p:tav tm="0">
                                          <p:val>
                                            <p:strVal val="#ppt_x-0.25"/>
                                          </p:val>
                                        </p:tav>
                                        <p:tav tm="100000">
                                          <p:val>
                                            <p:strVal val="#ppt_x"/>
                                          </p:val>
                                        </p:tav>
                                      </p:tavLst>
                                    </p:anim>
                                    <p:anim calcmode="lin" valueType="num">
                                      <p:cBhvr>
                                        <p:cTn id="2346" dur="830" tmFilter="0.0,0.0; 0.25,0.07; 0.50,0.2; 0.75,0.467; 1.0,1.0">
                                          <p:stCondLst>
                                            <p:cond delay="0"/>
                                          </p:stCondLst>
                                        </p:cTn>
                                        <p:tgtEl>
                                          <p:spTgt spid="1346709"/>
                                        </p:tgtEl>
                                        <p:attrNameLst>
                                          <p:attrName>ppt_y</p:attrName>
                                        </p:attrNameLst>
                                      </p:cBhvr>
                                      <p:tavLst>
                                        <p:tav tm="0" fmla="#ppt_y-sin(pi*$)/3">
                                          <p:val>
                                            <p:fltVal val="0.5"/>
                                          </p:val>
                                        </p:tav>
                                        <p:tav tm="100000">
                                          <p:val>
                                            <p:fltVal val="1"/>
                                          </p:val>
                                        </p:tav>
                                      </p:tavLst>
                                    </p:anim>
                                    <p:anim calcmode="lin" valueType="num">
                                      <p:cBhvr>
                                        <p:cTn id="2347" dur="830" tmFilter="0, 0; 0.125,0.2665; 0.25,0.4; 0.375,0.465; 0.5,0.5;  0.625,0.535; 0.75,0.6; 0.875,0.7335; 1,1">
                                          <p:stCondLst>
                                            <p:cond delay="830"/>
                                          </p:stCondLst>
                                        </p:cTn>
                                        <p:tgtEl>
                                          <p:spTgt spid="1346709"/>
                                        </p:tgtEl>
                                        <p:attrNameLst>
                                          <p:attrName>ppt_y</p:attrName>
                                        </p:attrNameLst>
                                      </p:cBhvr>
                                      <p:tavLst>
                                        <p:tav tm="0" fmla="#ppt_y-sin(pi*$)/9">
                                          <p:val>
                                            <p:fltVal val="0"/>
                                          </p:val>
                                        </p:tav>
                                        <p:tav tm="100000">
                                          <p:val>
                                            <p:fltVal val="1"/>
                                          </p:val>
                                        </p:tav>
                                      </p:tavLst>
                                    </p:anim>
                                    <p:anim calcmode="lin" valueType="num">
                                      <p:cBhvr>
                                        <p:cTn id="2348" dur="415" tmFilter="0, 0; 0.125,0.2665; 0.25,0.4; 0.375,0.465; 0.5,0.5;  0.625,0.535; 0.75,0.6; 0.875,0.7335; 1,1">
                                          <p:stCondLst>
                                            <p:cond delay="1655"/>
                                          </p:stCondLst>
                                        </p:cTn>
                                        <p:tgtEl>
                                          <p:spTgt spid="1346709"/>
                                        </p:tgtEl>
                                        <p:attrNameLst>
                                          <p:attrName>ppt_y</p:attrName>
                                        </p:attrNameLst>
                                      </p:cBhvr>
                                      <p:tavLst>
                                        <p:tav tm="0" fmla="#ppt_y-sin(pi*$)/27">
                                          <p:val>
                                            <p:fltVal val="0"/>
                                          </p:val>
                                        </p:tav>
                                        <p:tav tm="100000">
                                          <p:val>
                                            <p:fltVal val="1"/>
                                          </p:val>
                                        </p:tav>
                                      </p:tavLst>
                                    </p:anim>
                                    <p:anim calcmode="lin" valueType="num">
                                      <p:cBhvr>
                                        <p:cTn id="2349" dur="205" tmFilter="0, 0; 0.125,0.2665; 0.25,0.4; 0.375,0.465; 0.5,0.5;  0.625,0.535; 0.75,0.6; 0.875,0.7335; 1,1">
                                          <p:stCondLst>
                                            <p:cond delay="2070"/>
                                          </p:stCondLst>
                                        </p:cTn>
                                        <p:tgtEl>
                                          <p:spTgt spid="1346709"/>
                                        </p:tgtEl>
                                        <p:attrNameLst>
                                          <p:attrName>ppt_y</p:attrName>
                                        </p:attrNameLst>
                                      </p:cBhvr>
                                      <p:tavLst>
                                        <p:tav tm="0" fmla="#ppt_y-sin(pi*$)/81">
                                          <p:val>
                                            <p:fltVal val="0"/>
                                          </p:val>
                                        </p:tav>
                                        <p:tav tm="100000">
                                          <p:val>
                                            <p:fltVal val="1"/>
                                          </p:val>
                                        </p:tav>
                                      </p:tavLst>
                                    </p:anim>
                                    <p:animScale>
                                      <p:cBhvr>
                                        <p:cTn id="2350" dur="32">
                                          <p:stCondLst>
                                            <p:cond delay="813"/>
                                          </p:stCondLst>
                                        </p:cTn>
                                        <p:tgtEl>
                                          <p:spTgt spid="1346709"/>
                                        </p:tgtEl>
                                      </p:cBhvr>
                                      <p:to x="100000" y="60000"/>
                                    </p:animScale>
                                    <p:animScale>
                                      <p:cBhvr>
                                        <p:cTn id="2351" dur="207" decel="50000">
                                          <p:stCondLst>
                                            <p:cond delay="845"/>
                                          </p:stCondLst>
                                        </p:cTn>
                                        <p:tgtEl>
                                          <p:spTgt spid="1346709"/>
                                        </p:tgtEl>
                                      </p:cBhvr>
                                      <p:to x="100000" y="100000"/>
                                    </p:animScale>
                                    <p:animScale>
                                      <p:cBhvr>
                                        <p:cTn id="2352" dur="32">
                                          <p:stCondLst>
                                            <p:cond delay="1640"/>
                                          </p:stCondLst>
                                        </p:cTn>
                                        <p:tgtEl>
                                          <p:spTgt spid="1346709"/>
                                        </p:tgtEl>
                                      </p:cBhvr>
                                      <p:to x="100000" y="80000"/>
                                    </p:animScale>
                                    <p:animScale>
                                      <p:cBhvr>
                                        <p:cTn id="2353" dur="207" decel="50000">
                                          <p:stCondLst>
                                            <p:cond delay="1673"/>
                                          </p:stCondLst>
                                        </p:cTn>
                                        <p:tgtEl>
                                          <p:spTgt spid="1346709"/>
                                        </p:tgtEl>
                                      </p:cBhvr>
                                      <p:to x="100000" y="100000"/>
                                    </p:animScale>
                                    <p:animScale>
                                      <p:cBhvr>
                                        <p:cTn id="2354" dur="32">
                                          <p:stCondLst>
                                            <p:cond delay="2053"/>
                                          </p:stCondLst>
                                        </p:cTn>
                                        <p:tgtEl>
                                          <p:spTgt spid="1346709"/>
                                        </p:tgtEl>
                                      </p:cBhvr>
                                      <p:to x="100000" y="90000"/>
                                    </p:animScale>
                                    <p:animScale>
                                      <p:cBhvr>
                                        <p:cTn id="2355" dur="207" decel="50000">
                                          <p:stCondLst>
                                            <p:cond delay="2085"/>
                                          </p:stCondLst>
                                        </p:cTn>
                                        <p:tgtEl>
                                          <p:spTgt spid="1346709"/>
                                        </p:tgtEl>
                                      </p:cBhvr>
                                      <p:to x="100000" y="100000"/>
                                    </p:animScale>
                                    <p:animScale>
                                      <p:cBhvr>
                                        <p:cTn id="2356" dur="32">
                                          <p:stCondLst>
                                            <p:cond delay="2260"/>
                                          </p:stCondLst>
                                        </p:cTn>
                                        <p:tgtEl>
                                          <p:spTgt spid="1346709"/>
                                        </p:tgtEl>
                                      </p:cBhvr>
                                      <p:to x="100000" y="95000"/>
                                    </p:animScale>
                                    <p:animScale>
                                      <p:cBhvr>
                                        <p:cTn id="2357" dur="207" decel="50000">
                                          <p:stCondLst>
                                            <p:cond delay="2293"/>
                                          </p:stCondLst>
                                        </p:cTn>
                                        <p:tgtEl>
                                          <p:spTgt spid="1346709"/>
                                        </p:tgtEl>
                                      </p:cBhvr>
                                      <p:to x="100000" y="100000"/>
                                    </p:animScale>
                                  </p:childTnLst>
                                </p:cTn>
                              </p:par>
                              <p:par>
                                <p:cTn id="2358" presetID="26" presetClass="entr" presetSubtype="0" fill="hold" grpId="0" nodeType="withEffect">
                                  <p:stCondLst>
                                    <p:cond delay="0"/>
                                  </p:stCondLst>
                                  <p:childTnLst>
                                    <p:set>
                                      <p:cBhvr>
                                        <p:cTn id="2359" dur="1" fill="hold">
                                          <p:stCondLst>
                                            <p:cond delay="0"/>
                                          </p:stCondLst>
                                        </p:cTn>
                                        <p:tgtEl>
                                          <p:spTgt spid="1346710"/>
                                        </p:tgtEl>
                                        <p:attrNameLst>
                                          <p:attrName>style.visibility</p:attrName>
                                        </p:attrNameLst>
                                      </p:cBhvr>
                                      <p:to>
                                        <p:strVal val="visible"/>
                                      </p:to>
                                    </p:set>
                                    <p:animEffect transition="in" filter="wipe(down)">
                                      <p:cBhvr>
                                        <p:cTn id="2360" dur="725">
                                          <p:stCondLst>
                                            <p:cond delay="0"/>
                                          </p:stCondLst>
                                        </p:cTn>
                                        <p:tgtEl>
                                          <p:spTgt spid="1346710"/>
                                        </p:tgtEl>
                                      </p:cBhvr>
                                    </p:animEffect>
                                    <p:anim calcmode="lin" valueType="num">
                                      <p:cBhvr>
                                        <p:cTn id="2361" dur="2278" tmFilter="0,0; 0.14,0.36; 0.43,0.73; 0.71,0.91; 1.0,1.0">
                                          <p:stCondLst>
                                            <p:cond delay="0"/>
                                          </p:stCondLst>
                                        </p:cTn>
                                        <p:tgtEl>
                                          <p:spTgt spid="1346710"/>
                                        </p:tgtEl>
                                        <p:attrNameLst>
                                          <p:attrName>ppt_x</p:attrName>
                                        </p:attrNameLst>
                                      </p:cBhvr>
                                      <p:tavLst>
                                        <p:tav tm="0">
                                          <p:val>
                                            <p:strVal val="#ppt_x-0.25"/>
                                          </p:val>
                                        </p:tav>
                                        <p:tav tm="100000">
                                          <p:val>
                                            <p:strVal val="#ppt_x"/>
                                          </p:val>
                                        </p:tav>
                                      </p:tavLst>
                                    </p:anim>
                                    <p:anim calcmode="lin" valueType="num">
                                      <p:cBhvr>
                                        <p:cTn id="2362" dur="830" tmFilter="0.0,0.0; 0.25,0.07; 0.50,0.2; 0.75,0.467; 1.0,1.0">
                                          <p:stCondLst>
                                            <p:cond delay="0"/>
                                          </p:stCondLst>
                                        </p:cTn>
                                        <p:tgtEl>
                                          <p:spTgt spid="1346710"/>
                                        </p:tgtEl>
                                        <p:attrNameLst>
                                          <p:attrName>ppt_y</p:attrName>
                                        </p:attrNameLst>
                                      </p:cBhvr>
                                      <p:tavLst>
                                        <p:tav tm="0" fmla="#ppt_y-sin(pi*$)/3">
                                          <p:val>
                                            <p:fltVal val="0.5"/>
                                          </p:val>
                                        </p:tav>
                                        <p:tav tm="100000">
                                          <p:val>
                                            <p:fltVal val="1"/>
                                          </p:val>
                                        </p:tav>
                                      </p:tavLst>
                                    </p:anim>
                                    <p:anim calcmode="lin" valueType="num">
                                      <p:cBhvr>
                                        <p:cTn id="2363" dur="830" tmFilter="0, 0; 0.125,0.2665; 0.25,0.4; 0.375,0.465; 0.5,0.5;  0.625,0.535; 0.75,0.6; 0.875,0.7335; 1,1">
                                          <p:stCondLst>
                                            <p:cond delay="830"/>
                                          </p:stCondLst>
                                        </p:cTn>
                                        <p:tgtEl>
                                          <p:spTgt spid="1346710"/>
                                        </p:tgtEl>
                                        <p:attrNameLst>
                                          <p:attrName>ppt_y</p:attrName>
                                        </p:attrNameLst>
                                      </p:cBhvr>
                                      <p:tavLst>
                                        <p:tav tm="0" fmla="#ppt_y-sin(pi*$)/9">
                                          <p:val>
                                            <p:fltVal val="0"/>
                                          </p:val>
                                        </p:tav>
                                        <p:tav tm="100000">
                                          <p:val>
                                            <p:fltVal val="1"/>
                                          </p:val>
                                        </p:tav>
                                      </p:tavLst>
                                    </p:anim>
                                    <p:anim calcmode="lin" valueType="num">
                                      <p:cBhvr>
                                        <p:cTn id="2364" dur="415" tmFilter="0, 0; 0.125,0.2665; 0.25,0.4; 0.375,0.465; 0.5,0.5;  0.625,0.535; 0.75,0.6; 0.875,0.7335; 1,1">
                                          <p:stCondLst>
                                            <p:cond delay="1655"/>
                                          </p:stCondLst>
                                        </p:cTn>
                                        <p:tgtEl>
                                          <p:spTgt spid="1346710"/>
                                        </p:tgtEl>
                                        <p:attrNameLst>
                                          <p:attrName>ppt_y</p:attrName>
                                        </p:attrNameLst>
                                      </p:cBhvr>
                                      <p:tavLst>
                                        <p:tav tm="0" fmla="#ppt_y-sin(pi*$)/27">
                                          <p:val>
                                            <p:fltVal val="0"/>
                                          </p:val>
                                        </p:tav>
                                        <p:tav tm="100000">
                                          <p:val>
                                            <p:fltVal val="1"/>
                                          </p:val>
                                        </p:tav>
                                      </p:tavLst>
                                    </p:anim>
                                    <p:anim calcmode="lin" valueType="num">
                                      <p:cBhvr>
                                        <p:cTn id="2365" dur="205" tmFilter="0, 0; 0.125,0.2665; 0.25,0.4; 0.375,0.465; 0.5,0.5;  0.625,0.535; 0.75,0.6; 0.875,0.7335; 1,1">
                                          <p:stCondLst>
                                            <p:cond delay="2070"/>
                                          </p:stCondLst>
                                        </p:cTn>
                                        <p:tgtEl>
                                          <p:spTgt spid="1346710"/>
                                        </p:tgtEl>
                                        <p:attrNameLst>
                                          <p:attrName>ppt_y</p:attrName>
                                        </p:attrNameLst>
                                      </p:cBhvr>
                                      <p:tavLst>
                                        <p:tav tm="0" fmla="#ppt_y-sin(pi*$)/81">
                                          <p:val>
                                            <p:fltVal val="0"/>
                                          </p:val>
                                        </p:tav>
                                        <p:tav tm="100000">
                                          <p:val>
                                            <p:fltVal val="1"/>
                                          </p:val>
                                        </p:tav>
                                      </p:tavLst>
                                    </p:anim>
                                    <p:animScale>
                                      <p:cBhvr>
                                        <p:cTn id="2366" dur="32">
                                          <p:stCondLst>
                                            <p:cond delay="813"/>
                                          </p:stCondLst>
                                        </p:cTn>
                                        <p:tgtEl>
                                          <p:spTgt spid="1346710"/>
                                        </p:tgtEl>
                                      </p:cBhvr>
                                      <p:to x="100000" y="60000"/>
                                    </p:animScale>
                                    <p:animScale>
                                      <p:cBhvr>
                                        <p:cTn id="2367" dur="207" decel="50000">
                                          <p:stCondLst>
                                            <p:cond delay="845"/>
                                          </p:stCondLst>
                                        </p:cTn>
                                        <p:tgtEl>
                                          <p:spTgt spid="1346710"/>
                                        </p:tgtEl>
                                      </p:cBhvr>
                                      <p:to x="100000" y="100000"/>
                                    </p:animScale>
                                    <p:animScale>
                                      <p:cBhvr>
                                        <p:cTn id="2368" dur="32">
                                          <p:stCondLst>
                                            <p:cond delay="1640"/>
                                          </p:stCondLst>
                                        </p:cTn>
                                        <p:tgtEl>
                                          <p:spTgt spid="1346710"/>
                                        </p:tgtEl>
                                      </p:cBhvr>
                                      <p:to x="100000" y="80000"/>
                                    </p:animScale>
                                    <p:animScale>
                                      <p:cBhvr>
                                        <p:cTn id="2369" dur="207" decel="50000">
                                          <p:stCondLst>
                                            <p:cond delay="1673"/>
                                          </p:stCondLst>
                                        </p:cTn>
                                        <p:tgtEl>
                                          <p:spTgt spid="1346710"/>
                                        </p:tgtEl>
                                      </p:cBhvr>
                                      <p:to x="100000" y="100000"/>
                                    </p:animScale>
                                    <p:animScale>
                                      <p:cBhvr>
                                        <p:cTn id="2370" dur="32">
                                          <p:stCondLst>
                                            <p:cond delay="2053"/>
                                          </p:stCondLst>
                                        </p:cTn>
                                        <p:tgtEl>
                                          <p:spTgt spid="1346710"/>
                                        </p:tgtEl>
                                      </p:cBhvr>
                                      <p:to x="100000" y="90000"/>
                                    </p:animScale>
                                    <p:animScale>
                                      <p:cBhvr>
                                        <p:cTn id="2371" dur="207" decel="50000">
                                          <p:stCondLst>
                                            <p:cond delay="2085"/>
                                          </p:stCondLst>
                                        </p:cTn>
                                        <p:tgtEl>
                                          <p:spTgt spid="1346710"/>
                                        </p:tgtEl>
                                      </p:cBhvr>
                                      <p:to x="100000" y="100000"/>
                                    </p:animScale>
                                    <p:animScale>
                                      <p:cBhvr>
                                        <p:cTn id="2372" dur="32">
                                          <p:stCondLst>
                                            <p:cond delay="2260"/>
                                          </p:stCondLst>
                                        </p:cTn>
                                        <p:tgtEl>
                                          <p:spTgt spid="1346710"/>
                                        </p:tgtEl>
                                      </p:cBhvr>
                                      <p:to x="100000" y="95000"/>
                                    </p:animScale>
                                    <p:animScale>
                                      <p:cBhvr>
                                        <p:cTn id="2373" dur="207" decel="50000">
                                          <p:stCondLst>
                                            <p:cond delay="2293"/>
                                          </p:stCondLst>
                                        </p:cTn>
                                        <p:tgtEl>
                                          <p:spTgt spid="1346710"/>
                                        </p:tgtEl>
                                      </p:cBhvr>
                                      <p:to x="100000" y="100000"/>
                                    </p:animScale>
                                  </p:childTnLst>
                                </p:cTn>
                              </p:par>
                            </p:childTnLst>
                          </p:cTn>
                        </p:par>
                        <p:par>
                          <p:cTn id="2374" fill="hold">
                            <p:stCondLst>
                              <p:cond delay="9500"/>
                            </p:stCondLst>
                            <p:childTnLst>
                              <p:par>
                                <p:cTn id="2375" presetID="10" presetClass="exit" presetSubtype="0" fill="hold" grpId="1" nodeType="afterEffect">
                                  <p:stCondLst>
                                    <p:cond delay="0"/>
                                  </p:stCondLst>
                                  <p:childTnLst>
                                    <p:animEffect transition="out" filter="fade">
                                      <p:cBhvr>
                                        <p:cTn id="2376" dur="2000"/>
                                        <p:tgtEl>
                                          <p:spTgt spid="1346703"/>
                                        </p:tgtEl>
                                      </p:cBhvr>
                                    </p:animEffect>
                                    <p:set>
                                      <p:cBhvr>
                                        <p:cTn id="2377" dur="1" fill="hold">
                                          <p:stCondLst>
                                            <p:cond delay="1999"/>
                                          </p:stCondLst>
                                        </p:cTn>
                                        <p:tgtEl>
                                          <p:spTgt spid="1346703"/>
                                        </p:tgtEl>
                                        <p:attrNameLst>
                                          <p:attrName>style.visibility</p:attrName>
                                        </p:attrNameLst>
                                      </p:cBhvr>
                                      <p:to>
                                        <p:strVal val="hidden"/>
                                      </p:to>
                                    </p:set>
                                  </p:childTnLst>
                                </p:cTn>
                              </p:par>
                              <p:par>
                                <p:cTn id="2378" presetID="10" presetClass="exit" presetSubtype="0" fill="hold" grpId="1" nodeType="withEffect">
                                  <p:stCondLst>
                                    <p:cond delay="0"/>
                                  </p:stCondLst>
                                  <p:childTnLst>
                                    <p:animEffect transition="out" filter="fade">
                                      <p:cBhvr>
                                        <p:cTn id="2379" dur="2000"/>
                                        <p:tgtEl>
                                          <p:spTgt spid="1346704"/>
                                        </p:tgtEl>
                                      </p:cBhvr>
                                    </p:animEffect>
                                    <p:set>
                                      <p:cBhvr>
                                        <p:cTn id="2380" dur="1" fill="hold">
                                          <p:stCondLst>
                                            <p:cond delay="1999"/>
                                          </p:stCondLst>
                                        </p:cTn>
                                        <p:tgtEl>
                                          <p:spTgt spid="1346704"/>
                                        </p:tgtEl>
                                        <p:attrNameLst>
                                          <p:attrName>style.visibility</p:attrName>
                                        </p:attrNameLst>
                                      </p:cBhvr>
                                      <p:to>
                                        <p:strVal val="hidden"/>
                                      </p:to>
                                    </p:set>
                                  </p:childTnLst>
                                </p:cTn>
                              </p:par>
                              <p:par>
                                <p:cTn id="2381" presetID="10" presetClass="exit" presetSubtype="0" fill="hold" grpId="1" nodeType="withEffect">
                                  <p:stCondLst>
                                    <p:cond delay="0"/>
                                  </p:stCondLst>
                                  <p:childTnLst>
                                    <p:animEffect transition="out" filter="fade">
                                      <p:cBhvr>
                                        <p:cTn id="2382" dur="2000"/>
                                        <p:tgtEl>
                                          <p:spTgt spid="1346705"/>
                                        </p:tgtEl>
                                      </p:cBhvr>
                                    </p:animEffect>
                                    <p:set>
                                      <p:cBhvr>
                                        <p:cTn id="2383" dur="1" fill="hold">
                                          <p:stCondLst>
                                            <p:cond delay="1999"/>
                                          </p:stCondLst>
                                        </p:cTn>
                                        <p:tgtEl>
                                          <p:spTgt spid="1346705"/>
                                        </p:tgtEl>
                                        <p:attrNameLst>
                                          <p:attrName>style.visibility</p:attrName>
                                        </p:attrNameLst>
                                      </p:cBhvr>
                                      <p:to>
                                        <p:strVal val="hidden"/>
                                      </p:to>
                                    </p:set>
                                  </p:childTnLst>
                                </p:cTn>
                              </p:par>
                              <p:par>
                                <p:cTn id="2384" presetID="10" presetClass="exit" presetSubtype="0" fill="hold" grpId="1" nodeType="withEffect">
                                  <p:stCondLst>
                                    <p:cond delay="0"/>
                                  </p:stCondLst>
                                  <p:childTnLst>
                                    <p:animEffect transition="out" filter="fade">
                                      <p:cBhvr>
                                        <p:cTn id="2385" dur="2000"/>
                                        <p:tgtEl>
                                          <p:spTgt spid="1346706"/>
                                        </p:tgtEl>
                                      </p:cBhvr>
                                    </p:animEffect>
                                    <p:set>
                                      <p:cBhvr>
                                        <p:cTn id="2386" dur="1" fill="hold">
                                          <p:stCondLst>
                                            <p:cond delay="1999"/>
                                          </p:stCondLst>
                                        </p:cTn>
                                        <p:tgtEl>
                                          <p:spTgt spid="1346706"/>
                                        </p:tgtEl>
                                        <p:attrNameLst>
                                          <p:attrName>style.visibility</p:attrName>
                                        </p:attrNameLst>
                                      </p:cBhvr>
                                      <p:to>
                                        <p:strVal val="hidden"/>
                                      </p:to>
                                    </p:set>
                                  </p:childTnLst>
                                </p:cTn>
                              </p:par>
                              <p:par>
                                <p:cTn id="2387" presetID="10" presetClass="exit" presetSubtype="0" fill="hold" grpId="1" nodeType="withEffect">
                                  <p:stCondLst>
                                    <p:cond delay="0"/>
                                  </p:stCondLst>
                                  <p:childTnLst>
                                    <p:animEffect transition="out" filter="fade">
                                      <p:cBhvr>
                                        <p:cTn id="2388" dur="2000"/>
                                        <p:tgtEl>
                                          <p:spTgt spid="1346707"/>
                                        </p:tgtEl>
                                      </p:cBhvr>
                                    </p:animEffect>
                                    <p:set>
                                      <p:cBhvr>
                                        <p:cTn id="2389" dur="1" fill="hold">
                                          <p:stCondLst>
                                            <p:cond delay="1999"/>
                                          </p:stCondLst>
                                        </p:cTn>
                                        <p:tgtEl>
                                          <p:spTgt spid="1346707"/>
                                        </p:tgtEl>
                                        <p:attrNameLst>
                                          <p:attrName>style.visibility</p:attrName>
                                        </p:attrNameLst>
                                      </p:cBhvr>
                                      <p:to>
                                        <p:strVal val="hidden"/>
                                      </p:to>
                                    </p:set>
                                  </p:childTnLst>
                                </p:cTn>
                              </p:par>
                              <p:par>
                                <p:cTn id="2390" presetID="10" presetClass="exit" presetSubtype="0" fill="hold" grpId="1" nodeType="withEffect">
                                  <p:stCondLst>
                                    <p:cond delay="0"/>
                                  </p:stCondLst>
                                  <p:childTnLst>
                                    <p:animEffect transition="out" filter="fade">
                                      <p:cBhvr>
                                        <p:cTn id="2391" dur="2000"/>
                                        <p:tgtEl>
                                          <p:spTgt spid="1346708"/>
                                        </p:tgtEl>
                                      </p:cBhvr>
                                    </p:animEffect>
                                    <p:set>
                                      <p:cBhvr>
                                        <p:cTn id="2392" dur="1" fill="hold">
                                          <p:stCondLst>
                                            <p:cond delay="1999"/>
                                          </p:stCondLst>
                                        </p:cTn>
                                        <p:tgtEl>
                                          <p:spTgt spid="1346708"/>
                                        </p:tgtEl>
                                        <p:attrNameLst>
                                          <p:attrName>style.visibility</p:attrName>
                                        </p:attrNameLst>
                                      </p:cBhvr>
                                      <p:to>
                                        <p:strVal val="hidden"/>
                                      </p:to>
                                    </p:set>
                                  </p:childTnLst>
                                </p:cTn>
                              </p:par>
                              <p:par>
                                <p:cTn id="2393" presetID="10" presetClass="exit" presetSubtype="0" fill="hold" grpId="1" nodeType="withEffect">
                                  <p:stCondLst>
                                    <p:cond delay="0"/>
                                  </p:stCondLst>
                                  <p:childTnLst>
                                    <p:animEffect transition="out" filter="fade">
                                      <p:cBhvr>
                                        <p:cTn id="2394" dur="2000"/>
                                        <p:tgtEl>
                                          <p:spTgt spid="1346709"/>
                                        </p:tgtEl>
                                      </p:cBhvr>
                                    </p:animEffect>
                                    <p:set>
                                      <p:cBhvr>
                                        <p:cTn id="2395" dur="1" fill="hold">
                                          <p:stCondLst>
                                            <p:cond delay="1999"/>
                                          </p:stCondLst>
                                        </p:cTn>
                                        <p:tgtEl>
                                          <p:spTgt spid="1346709"/>
                                        </p:tgtEl>
                                        <p:attrNameLst>
                                          <p:attrName>style.visibility</p:attrName>
                                        </p:attrNameLst>
                                      </p:cBhvr>
                                      <p:to>
                                        <p:strVal val="hidden"/>
                                      </p:to>
                                    </p:set>
                                  </p:childTnLst>
                                </p:cTn>
                              </p:par>
                              <p:par>
                                <p:cTn id="2396" presetID="10" presetClass="exit" presetSubtype="0" fill="hold" grpId="1" nodeType="withEffect">
                                  <p:stCondLst>
                                    <p:cond delay="0"/>
                                  </p:stCondLst>
                                  <p:childTnLst>
                                    <p:animEffect transition="out" filter="fade">
                                      <p:cBhvr>
                                        <p:cTn id="2397" dur="2000"/>
                                        <p:tgtEl>
                                          <p:spTgt spid="1346710"/>
                                        </p:tgtEl>
                                      </p:cBhvr>
                                    </p:animEffect>
                                    <p:set>
                                      <p:cBhvr>
                                        <p:cTn id="2398" dur="1" fill="hold">
                                          <p:stCondLst>
                                            <p:cond delay="1999"/>
                                          </p:stCondLst>
                                        </p:cTn>
                                        <p:tgtEl>
                                          <p:spTgt spid="1346710"/>
                                        </p:tgtEl>
                                        <p:attrNameLst>
                                          <p:attrName>style.visibility</p:attrName>
                                        </p:attrNameLst>
                                      </p:cBhvr>
                                      <p:to>
                                        <p:strVal val="hidden"/>
                                      </p:to>
                                    </p:set>
                                  </p:childTnLst>
                                </p:cTn>
                              </p:par>
                              <p:par>
                                <p:cTn id="2399" presetID="26" presetClass="entr" presetSubtype="0" fill="hold" grpId="0" nodeType="withEffect">
                                  <p:stCondLst>
                                    <p:cond delay="0"/>
                                  </p:stCondLst>
                                  <p:childTnLst>
                                    <p:set>
                                      <p:cBhvr>
                                        <p:cTn id="2400" dur="1" fill="hold">
                                          <p:stCondLst>
                                            <p:cond delay="0"/>
                                          </p:stCondLst>
                                        </p:cTn>
                                        <p:tgtEl>
                                          <p:spTgt spid="1346711"/>
                                        </p:tgtEl>
                                        <p:attrNameLst>
                                          <p:attrName>style.visibility</p:attrName>
                                        </p:attrNameLst>
                                      </p:cBhvr>
                                      <p:to>
                                        <p:strVal val="visible"/>
                                      </p:to>
                                    </p:set>
                                    <p:animEffect transition="in" filter="wipe(down)">
                                      <p:cBhvr>
                                        <p:cTn id="2401" dur="725">
                                          <p:stCondLst>
                                            <p:cond delay="0"/>
                                          </p:stCondLst>
                                        </p:cTn>
                                        <p:tgtEl>
                                          <p:spTgt spid="1346711"/>
                                        </p:tgtEl>
                                      </p:cBhvr>
                                    </p:animEffect>
                                    <p:anim calcmode="lin" valueType="num">
                                      <p:cBhvr>
                                        <p:cTn id="2402" dur="2278" tmFilter="0,0; 0.14,0.36; 0.43,0.73; 0.71,0.91; 1.0,1.0">
                                          <p:stCondLst>
                                            <p:cond delay="0"/>
                                          </p:stCondLst>
                                        </p:cTn>
                                        <p:tgtEl>
                                          <p:spTgt spid="1346711"/>
                                        </p:tgtEl>
                                        <p:attrNameLst>
                                          <p:attrName>ppt_x</p:attrName>
                                        </p:attrNameLst>
                                      </p:cBhvr>
                                      <p:tavLst>
                                        <p:tav tm="0">
                                          <p:val>
                                            <p:strVal val="#ppt_x-0.25"/>
                                          </p:val>
                                        </p:tav>
                                        <p:tav tm="100000">
                                          <p:val>
                                            <p:strVal val="#ppt_x"/>
                                          </p:val>
                                        </p:tav>
                                      </p:tavLst>
                                    </p:anim>
                                    <p:anim calcmode="lin" valueType="num">
                                      <p:cBhvr>
                                        <p:cTn id="2403" dur="830" tmFilter="0.0,0.0; 0.25,0.07; 0.50,0.2; 0.75,0.467; 1.0,1.0">
                                          <p:stCondLst>
                                            <p:cond delay="0"/>
                                          </p:stCondLst>
                                        </p:cTn>
                                        <p:tgtEl>
                                          <p:spTgt spid="1346711"/>
                                        </p:tgtEl>
                                        <p:attrNameLst>
                                          <p:attrName>ppt_y</p:attrName>
                                        </p:attrNameLst>
                                      </p:cBhvr>
                                      <p:tavLst>
                                        <p:tav tm="0" fmla="#ppt_y-sin(pi*$)/3">
                                          <p:val>
                                            <p:fltVal val="0.5"/>
                                          </p:val>
                                        </p:tav>
                                        <p:tav tm="100000">
                                          <p:val>
                                            <p:fltVal val="1"/>
                                          </p:val>
                                        </p:tav>
                                      </p:tavLst>
                                    </p:anim>
                                    <p:anim calcmode="lin" valueType="num">
                                      <p:cBhvr>
                                        <p:cTn id="2404" dur="830" tmFilter="0, 0; 0.125,0.2665; 0.25,0.4; 0.375,0.465; 0.5,0.5;  0.625,0.535; 0.75,0.6; 0.875,0.7335; 1,1">
                                          <p:stCondLst>
                                            <p:cond delay="830"/>
                                          </p:stCondLst>
                                        </p:cTn>
                                        <p:tgtEl>
                                          <p:spTgt spid="1346711"/>
                                        </p:tgtEl>
                                        <p:attrNameLst>
                                          <p:attrName>ppt_y</p:attrName>
                                        </p:attrNameLst>
                                      </p:cBhvr>
                                      <p:tavLst>
                                        <p:tav tm="0" fmla="#ppt_y-sin(pi*$)/9">
                                          <p:val>
                                            <p:fltVal val="0"/>
                                          </p:val>
                                        </p:tav>
                                        <p:tav tm="100000">
                                          <p:val>
                                            <p:fltVal val="1"/>
                                          </p:val>
                                        </p:tav>
                                      </p:tavLst>
                                    </p:anim>
                                    <p:anim calcmode="lin" valueType="num">
                                      <p:cBhvr>
                                        <p:cTn id="2405" dur="415" tmFilter="0, 0; 0.125,0.2665; 0.25,0.4; 0.375,0.465; 0.5,0.5;  0.625,0.535; 0.75,0.6; 0.875,0.7335; 1,1">
                                          <p:stCondLst>
                                            <p:cond delay="1655"/>
                                          </p:stCondLst>
                                        </p:cTn>
                                        <p:tgtEl>
                                          <p:spTgt spid="1346711"/>
                                        </p:tgtEl>
                                        <p:attrNameLst>
                                          <p:attrName>ppt_y</p:attrName>
                                        </p:attrNameLst>
                                      </p:cBhvr>
                                      <p:tavLst>
                                        <p:tav tm="0" fmla="#ppt_y-sin(pi*$)/27">
                                          <p:val>
                                            <p:fltVal val="0"/>
                                          </p:val>
                                        </p:tav>
                                        <p:tav tm="100000">
                                          <p:val>
                                            <p:fltVal val="1"/>
                                          </p:val>
                                        </p:tav>
                                      </p:tavLst>
                                    </p:anim>
                                    <p:anim calcmode="lin" valueType="num">
                                      <p:cBhvr>
                                        <p:cTn id="2406" dur="205" tmFilter="0, 0; 0.125,0.2665; 0.25,0.4; 0.375,0.465; 0.5,0.5;  0.625,0.535; 0.75,0.6; 0.875,0.7335; 1,1">
                                          <p:stCondLst>
                                            <p:cond delay="2070"/>
                                          </p:stCondLst>
                                        </p:cTn>
                                        <p:tgtEl>
                                          <p:spTgt spid="1346711"/>
                                        </p:tgtEl>
                                        <p:attrNameLst>
                                          <p:attrName>ppt_y</p:attrName>
                                        </p:attrNameLst>
                                      </p:cBhvr>
                                      <p:tavLst>
                                        <p:tav tm="0" fmla="#ppt_y-sin(pi*$)/81">
                                          <p:val>
                                            <p:fltVal val="0"/>
                                          </p:val>
                                        </p:tav>
                                        <p:tav tm="100000">
                                          <p:val>
                                            <p:fltVal val="1"/>
                                          </p:val>
                                        </p:tav>
                                      </p:tavLst>
                                    </p:anim>
                                    <p:animScale>
                                      <p:cBhvr>
                                        <p:cTn id="2407" dur="32">
                                          <p:stCondLst>
                                            <p:cond delay="813"/>
                                          </p:stCondLst>
                                        </p:cTn>
                                        <p:tgtEl>
                                          <p:spTgt spid="1346711"/>
                                        </p:tgtEl>
                                      </p:cBhvr>
                                      <p:to x="100000" y="60000"/>
                                    </p:animScale>
                                    <p:animScale>
                                      <p:cBhvr>
                                        <p:cTn id="2408" dur="207" decel="50000">
                                          <p:stCondLst>
                                            <p:cond delay="845"/>
                                          </p:stCondLst>
                                        </p:cTn>
                                        <p:tgtEl>
                                          <p:spTgt spid="1346711"/>
                                        </p:tgtEl>
                                      </p:cBhvr>
                                      <p:to x="100000" y="100000"/>
                                    </p:animScale>
                                    <p:animScale>
                                      <p:cBhvr>
                                        <p:cTn id="2409" dur="32">
                                          <p:stCondLst>
                                            <p:cond delay="1640"/>
                                          </p:stCondLst>
                                        </p:cTn>
                                        <p:tgtEl>
                                          <p:spTgt spid="1346711"/>
                                        </p:tgtEl>
                                      </p:cBhvr>
                                      <p:to x="100000" y="80000"/>
                                    </p:animScale>
                                    <p:animScale>
                                      <p:cBhvr>
                                        <p:cTn id="2410" dur="207" decel="50000">
                                          <p:stCondLst>
                                            <p:cond delay="1673"/>
                                          </p:stCondLst>
                                        </p:cTn>
                                        <p:tgtEl>
                                          <p:spTgt spid="1346711"/>
                                        </p:tgtEl>
                                      </p:cBhvr>
                                      <p:to x="100000" y="100000"/>
                                    </p:animScale>
                                    <p:animScale>
                                      <p:cBhvr>
                                        <p:cTn id="2411" dur="32">
                                          <p:stCondLst>
                                            <p:cond delay="2053"/>
                                          </p:stCondLst>
                                        </p:cTn>
                                        <p:tgtEl>
                                          <p:spTgt spid="1346711"/>
                                        </p:tgtEl>
                                      </p:cBhvr>
                                      <p:to x="100000" y="90000"/>
                                    </p:animScale>
                                    <p:animScale>
                                      <p:cBhvr>
                                        <p:cTn id="2412" dur="207" decel="50000">
                                          <p:stCondLst>
                                            <p:cond delay="2085"/>
                                          </p:stCondLst>
                                        </p:cTn>
                                        <p:tgtEl>
                                          <p:spTgt spid="1346711"/>
                                        </p:tgtEl>
                                      </p:cBhvr>
                                      <p:to x="100000" y="100000"/>
                                    </p:animScale>
                                    <p:animScale>
                                      <p:cBhvr>
                                        <p:cTn id="2413" dur="32">
                                          <p:stCondLst>
                                            <p:cond delay="2260"/>
                                          </p:stCondLst>
                                        </p:cTn>
                                        <p:tgtEl>
                                          <p:spTgt spid="1346711"/>
                                        </p:tgtEl>
                                      </p:cBhvr>
                                      <p:to x="100000" y="95000"/>
                                    </p:animScale>
                                    <p:animScale>
                                      <p:cBhvr>
                                        <p:cTn id="2414" dur="207" decel="50000">
                                          <p:stCondLst>
                                            <p:cond delay="2293"/>
                                          </p:stCondLst>
                                        </p:cTn>
                                        <p:tgtEl>
                                          <p:spTgt spid="1346711"/>
                                        </p:tgtEl>
                                      </p:cBhvr>
                                      <p:to x="100000" y="100000"/>
                                    </p:animScale>
                                  </p:childTnLst>
                                </p:cTn>
                              </p:par>
                              <p:par>
                                <p:cTn id="2415" presetID="26" presetClass="entr" presetSubtype="0" fill="hold" grpId="0" nodeType="withEffect">
                                  <p:stCondLst>
                                    <p:cond delay="0"/>
                                  </p:stCondLst>
                                  <p:childTnLst>
                                    <p:set>
                                      <p:cBhvr>
                                        <p:cTn id="2416" dur="1" fill="hold">
                                          <p:stCondLst>
                                            <p:cond delay="0"/>
                                          </p:stCondLst>
                                        </p:cTn>
                                        <p:tgtEl>
                                          <p:spTgt spid="1346712"/>
                                        </p:tgtEl>
                                        <p:attrNameLst>
                                          <p:attrName>style.visibility</p:attrName>
                                        </p:attrNameLst>
                                      </p:cBhvr>
                                      <p:to>
                                        <p:strVal val="visible"/>
                                      </p:to>
                                    </p:set>
                                    <p:animEffect transition="in" filter="wipe(down)">
                                      <p:cBhvr>
                                        <p:cTn id="2417" dur="725">
                                          <p:stCondLst>
                                            <p:cond delay="0"/>
                                          </p:stCondLst>
                                        </p:cTn>
                                        <p:tgtEl>
                                          <p:spTgt spid="1346712"/>
                                        </p:tgtEl>
                                      </p:cBhvr>
                                    </p:animEffect>
                                    <p:anim calcmode="lin" valueType="num">
                                      <p:cBhvr>
                                        <p:cTn id="2418" dur="2278" tmFilter="0,0; 0.14,0.36; 0.43,0.73; 0.71,0.91; 1.0,1.0">
                                          <p:stCondLst>
                                            <p:cond delay="0"/>
                                          </p:stCondLst>
                                        </p:cTn>
                                        <p:tgtEl>
                                          <p:spTgt spid="1346712"/>
                                        </p:tgtEl>
                                        <p:attrNameLst>
                                          <p:attrName>ppt_x</p:attrName>
                                        </p:attrNameLst>
                                      </p:cBhvr>
                                      <p:tavLst>
                                        <p:tav tm="0">
                                          <p:val>
                                            <p:strVal val="#ppt_x-0.25"/>
                                          </p:val>
                                        </p:tav>
                                        <p:tav tm="100000">
                                          <p:val>
                                            <p:strVal val="#ppt_x"/>
                                          </p:val>
                                        </p:tav>
                                      </p:tavLst>
                                    </p:anim>
                                    <p:anim calcmode="lin" valueType="num">
                                      <p:cBhvr>
                                        <p:cTn id="2419" dur="830" tmFilter="0.0,0.0; 0.25,0.07; 0.50,0.2; 0.75,0.467; 1.0,1.0">
                                          <p:stCondLst>
                                            <p:cond delay="0"/>
                                          </p:stCondLst>
                                        </p:cTn>
                                        <p:tgtEl>
                                          <p:spTgt spid="1346712"/>
                                        </p:tgtEl>
                                        <p:attrNameLst>
                                          <p:attrName>ppt_y</p:attrName>
                                        </p:attrNameLst>
                                      </p:cBhvr>
                                      <p:tavLst>
                                        <p:tav tm="0" fmla="#ppt_y-sin(pi*$)/3">
                                          <p:val>
                                            <p:fltVal val="0.5"/>
                                          </p:val>
                                        </p:tav>
                                        <p:tav tm="100000">
                                          <p:val>
                                            <p:fltVal val="1"/>
                                          </p:val>
                                        </p:tav>
                                      </p:tavLst>
                                    </p:anim>
                                    <p:anim calcmode="lin" valueType="num">
                                      <p:cBhvr>
                                        <p:cTn id="2420" dur="830" tmFilter="0, 0; 0.125,0.2665; 0.25,0.4; 0.375,0.465; 0.5,0.5;  0.625,0.535; 0.75,0.6; 0.875,0.7335; 1,1">
                                          <p:stCondLst>
                                            <p:cond delay="830"/>
                                          </p:stCondLst>
                                        </p:cTn>
                                        <p:tgtEl>
                                          <p:spTgt spid="1346712"/>
                                        </p:tgtEl>
                                        <p:attrNameLst>
                                          <p:attrName>ppt_y</p:attrName>
                                        </p:attrNameLst>
                                      </p:cBhvr>
                                      <p:tavLst>
                                        <p:tav tm="0" fmla="#ppt_y-sin(pi*$)/9">
                                          <p:val>
                                            <p:fltVal val="0"/>
                                          </p:val>
                                        </p:tav>
                                        <p:tav tm="100000">
                                          <p:val>
                                            <p:fltVal val="1"/>
                                          </p:val>
                                        </p:tav>
                                      </p:tavLst>
                                    </p:anim>
                                    <p:anim calcmode="lin" valueType="num">
                                      <p:cBhvr>
                                        <p:cTn id="2421" dur="415" tmFilter="0, 0; 0.125,0.2665; 0.25,0.4; 0.375,0.465; 0.5,0.5;  0.625,0.535; 0.75,0.6; 0.875,0.7335; 1,1">
                                          <p:stCondLst>
                                            <p:cond delay="1655"/>
                                          </p:stCondLst>
                                        </p:cTn>
                                        <p:tgtEl>
                                          <p:spTgt spid="1346712"/>
                                        </p:tgtEl>
                                        <p:attrNameLst>
                                          <p:attrName>ppt_y</p:attrName>
                                        </p:attrNameLst>
                                      </p:cBhvr>
                                      <p:tavLst>
                                        <p:tav tm="0" fmla="#ppt_y-sin(pi*$)/27">
                                          <p:val>
                                            <p:fltVal val="0"/>
                                          </p:val>
                                        </p:tav>
                                        <p:tav tm="100000">
                                          <p:val>
                                            <p:fltVal val="1"/>
                                          </p:val>
                                        </p:tav>
                                      </p:tavLst>
                                    </p:anim>
                                    <p:anim calcmode="lin" valueType="num">
                                      <p:cBhvr>
                                        <p:cTn id="2422" dur="205" tmFilter="0, 0; 0.125,0.2665; 0.25,0.4; 0.375,0.465; 0.5,0.5;  0.625,0.535; 0.75,0.6; 0.875,0.7335; 1,1">
                                          <p:stCondLst>
                                            <p:cond delay="2070"/>
                                          </p:stCondLst>
                                        </p:cTn>
                                        <p:tgtEl>
                                          <p:spTgt spid="1346712"/>
                                        </p:tgtEl>
                                        <p:attrNameLst>
                                          <p:attrName>ppt_y</p:attrName>
                                        </p:attrNameLst>
                                      </p:cBhvr>
                                      <p:tavLst>
                                        <p:tav tm="0" fmla="#ppt_y-sin(pi*$)/81">
                                          <p:val>
                                            <p:fltVal val="0"/>
                                          </p:val>
                                        </p:tav>
                                        <p:tav tm="100000">
                                          <p:val>
                                            <p:fltVal val="1"/>
                                          </p:val>
                                        </p:tav>
                                      </p:tavLst>
                                    </p:anim>
                                    <p:animScale>
                                      <p:cBhvr>
                                        <p:cTn id="2423" dur="32">
                                          <p:stCondLst>
                                            <p:cond delay="813"/>
                                          </p:stCondLst>
                                        </p:cTn>
                                        <p:tgtEl>
                                          <p:spTgt spid="1346712"/>
                                        </p:tgtEl>
                                      </p:cBhvr>
                                      <p:to x="100000" y="60000"/>
                                    </p:animScale>
                                    <p:animScale>
                                      <p:cBhvr>
                                        <p:cTn id="2424" dur="207" decel="50000">
                                          <p:stCondLst>
                                            <p:cond delay="845"/>
                                          </p:stCondLst>
                                        </p:cTn>
                                        <p:tgtEl>
                                          <p:spTgt spid="1346712"/>
                                        </p:tgtEl>
                                      </p:cBhvr>
                                      <p:to x="100000" y="100000"/>
                                    </p:animScale>
                                    <p:animScale>
                                      <p:cBhvr>
                                        <p:cTn id="2425" dur="32">
                                          <p:stCondLst>
                                            <p:cond delay="1640"/>
                                          </p:stCondLst>
                                        </p:cTn>
                                        <p:tgtEl>
                                          <p:spTgt spid="1346712"/>
                                        </p:tgtEl>
                                      </p:cBhvr>
                                      <p:to x="100000" y="80000"/>
                                    </p:animScale>
                                    <p:animScale>
                                      <p:cBhvr>
                                        <p:cTn id="2426" dur="207" decel="50000">
                                          <p:stCondLst>
                                            <p:cond delay="1673"/>
                                          </p:stCondLst>
                                        </p:cTn>
                                        <p:tgtEl>
                                          <p:spTgt spid="1346712"/>
                                        </p:tgtEl>
                                      </p:cBhvr>
                                      <p:to x="100000" y="100000"/>
                                    </p:animScale>
                                    <p:animScale>
                                      <p:cBhvr>
                                        <p:cTn id="2427" dur="32">
                                          <p:stCondLst>
                                            <p:cond delay="2053"/>
                                          </p:stCondLst>
                                        </p:cTn>
                                        <p:tgtEl>
                                          <p:spTgt spid="1346712"/>
                                        </p:tgtEl>
                                      </p:cBhvr>
                                      <p:to x="100000" y="90000"/>
                                    </p:animScale>
                                    <p:animScale>
                                      <p:cBhvr>
                                        <p:cTn id="2428" dur="207" decel="50000">
                                          <p:stCondLst>
                                            <p:cond delay="2085"/>
                                          </p:stCondLst>
                                        </p:cTn>
                                        <p:tgtEl>
                                          <p:spTgt spid="1346712"/>
                                        </p:tgtEl>
                                      </p:cBhvr>
                                      <p:to x="100000" y="100000"/>
                                    </p:animScale>
                                    <p:animScale>
                                      <p:cBhvr>
                                        <p:cTn id="2429" dur="32">
                                          <p:stCondLst>
                                            <p:cond delay="2260"/>
                                          </p:stCondLst>
                                        </p:cTn>
                                        <p:tgtEl>
                                          <p:spTgt spid="1346712"/>
                                        </p:tgtEl>
                                      </p:cBhvr>
                                      <p:to x="100000" y="95000"/>
                                    </p:animScale>
                                    <p:animScale>
                                      <p:cBhvr>
                                        <p:cTn id="2430" dur="207" decel="50000">
                                          <p:stCondLst>
                                            <p:cond delay="2293"/>
                                          </p:stCondLst>
                                        </p:cTn>
                                        <p:tgtEl>
                                          <p:spTgt spid="1346712"/>
                                        </p:tgtEl>
                                      </p:cBhvr>
                                      <p:to x="100000" y="100000"/>
                                    </p:animScale>
                                  </p:childTnLst>
                                </p:cTn>
                              </p:par>
                              <p:par>
                                <p:cTn id="2431" presetID="26" presetClass="entr" presetSubtype="0" fill="hold" grpId="0" nodeType="withEffect">
                                  <p:stCondLst>
                                    <p:cond delay="0"/>
                                  </p:stCondLst>
                                  <p:childTnLst>
                                    <p:set>
                                      <p:cBhvr>
                                        <p:cTn id="2432" dur="1" fill="hold">
                                          <p:stCondLst>
                                            <p:cond delay="0"/>
                                          </p:stCondLst>
                                        </p:cTn>
                                        <p:tgtEl>
                                          <p:spTgt spid="1346713"/>
                                        </p:tgtEl>
                                        <p:attrNameLst>
                                          <p:attrName>style.visibility</p:attrName>
                                        </p:attrNameLst>
                                      </p:cBhvr>
                                      <p:to>
                                        <p:strVal val="visible"/>
                                      </p:to>
                                    </p:set>
                                    <p:animEffect transition="in" filter="wipe(down)">
                                      <p:cBhvr>
                                        <p:cTn id="2433" dur="725">
                                          <p:stCondLst>
                                            <p:cond delay="0"/>
                                          </p:stCondLst>
                                        </p:cTn>
                                        <p:tgtEl>
                                          <p:spTgt spid="1346713"/>
                                        </p:tgtEl>
                                      </p:cBhvr>
                                    </p:animEffect>
                                    <p:anim calcmode="lin" valueType="num">
                                      <p:cBhvr>
                                        <p:cTn id="2434" dur="2278" tmFilter="0,0; 0.14,0.36; 0.43,0.73; 0.71,0.91; 1.0,1.0">
                                          <p:stCondLst>
                                            <p:cond delay="0"/>
                                          </p:stCondLst>
                                        </p:cTn>
                                        <p:tgtEl>
                                          <p:spTgt spid="1346713"/>
                                        </p:tgtEl>
                                        <p:attrNameLst>
                                          <p:attrName>ppt_x</p:attrName>
                                        </p:attrNameLst>
                                      </p:cBhvr>
                                      <p:tavLst>
                                        <p:tav tm="0">
                                          <p:val>
                                            <p:strVal val="#ppt_x-0.25"/>
                                          </p:val>
                                        </p:tav>
                                        <p:tav tm="100000">
                                          <p:val>
                                            <p:strVal val="#ppt_x"/>
                                          </p:val>
                                        </p:tav>
                                      </p:tavLst>
                                    </p:anim>
                                    <p:anim calcmode="lin" valueType="num">
                                      <p:cBhvr>
                                        <p:cTn id="2435" dur="830" tmFilter="0.0,0.0; 0.25,0.07; 0.50,0.2; 0.75,0.467; 1.0,1.0">
                                          <p:stCondLst>
                                            <p:cond delay="0"/>
                                          </p:stCondLst>
                                        </p:cTn>
                                        <p:tgtEl>
                                          <p:spTgt spid="1346713"/>
                                        </p:tgtEl>
                                        <p:attrNameLst>
                                          <p:attrName>ppt_y</p:attrName>
                                        </p:attrNameLst>
                                      </p:cBhvr>
                                      <p:tavLst>
                                        <p:tav tm="0" fmla="#ppt_y-sin(pi*$)/3">
                                          <p:val>
                                            <p:fltVal val="0.5"/>
                                          </p:val>
                                        </p:tav>
                                        <p:tav tm="100000">
                                          <p:val>
                                            <p:fltVal val="1"/>
                                          </p:val>
                                        </p:tav>
                                      </p:tavLst>
                                    </p:anim>
                                    <p:anim calcmode="lin" valueType="num">
                                      <p:cBhvr>
                                        <p:cTn id="2436" dur="830" tmFilter="0, 0; 0.125,0.2665; 0.25,0.4; 0.375,0.465; 0.5,0.5;  0.625,0.535; 0.75,0.6; 0.875,0.7335; 1,1">
                                          <p:stCondLst>
                                            <p:cond delay="830"/>
                                          </p:stCondLst>
                                        </p:cTn>
                                        <p:tgtEl>
                                          <p:spTgt spid="1346713"/>
                                        </p:tgtEl>
                                        <p:attrNameLst>
                                          <p:attrName>ppt_y</p:attrName>
                                        </p:attrNameLst>
                                      </p:cBhvr>
                                      <p:tavLst>
                                        <p:tav tm="0" fmla="#ppt_y-sin(pi*$)/9">
                                          <p:val>
                                            <p:fltVal val="0"/>
                                          </p:val>
                                        </p:tav>
                                        <p:tav tm="100000">
                                          <p:val>
                                            <p:fltVal val="1"/>
                                          </p:val>
                                        </p:tav>
                                      </p:tavLst>
                                    </p:anim>
                                    <p:anim calcmode="lin" valueType="num">
                                      <p:cBhvr>
                                        <p:cTn id="2437" dur="415" tmFilter="0, 0; 0.125,0.2665; 0.25,0.4; 0.375,0.465; 0.5,0.5;  0.625,0.535; 0.75,0.6; 0.875,0.7335; 1,1">
                                          <p:stCondLst>
                                            <p:cond delay="1655"/>
                                          </p:stCondLst>
                                        </p:cTn>
                                        <p:tgtEl>
                                          <p:spTgt spid="1346713"/>
                                        </p:tgtEl>
                                        <p:attrNameLst>
                                          <p:attrName>ppt_y</p:attrName>
                                        </p:attrNameLst>
                                      </p:cBhvr>
                                      <p:tavLst>
                                        <p:tav tm="0" fmla="#ppt_y-sin(pi*$)/27">
                                          <p:val>
                                            <p:fltVal val="0"/>
                                          </p:val>
                                        </p:tav>
                                        <p:tav tm="100000">
                                          <p:val>
                                            <p:fltVal val="1"/>
                                          </p:val>
                                        </p:tav>
                                      </p:tavLst>
                                    </p:anim>
                                    <p:anim calcmode="lin" valueType="num">
                                      <p:cBhvr>
                                        <p:cTn id="2438" dur="205" tmFilter="0, 0; 0.125,0.2665; 0.25,0.4; 0.375,0.465; 0.5,0.5;  0.625,0.535; 0.75,0.6; 0.875,0.7335; 1,1">
                                          <p:stCondLst>
                                            <p:cond delay="2070"/>
                                          </p:stCondLst>
                                        </p:cTn>
                                        <p:tgtEl>
                                          <p:spTgt spid="1346713"/>
                                        </p:tgtEl>
                                        <p:attrNameLst>
                                          <p:attrName>ppt_y</p:attrName>
                                        </p:attrNameLst>
                                      </p:cBhvr>
                                      <p:tavLst>
                                        <p:tav tm="0" fmla="#ppt_y-sin(pi*$)/81">
                                          <p:val>
                                            <p:fltVal val="0"/>
                                          </p:val>
                                        </p:tav>
                                        <p:tav tm="100000">
                                          <p:val>
                                            <p:fltVal val="1"/>
                                          </p:val>
                                        </p:tav>
                                      </p:tavLst>
                                    </p:anim>
                                    <p:animScale>
                                      <p:cBhvr>
                                        <p:cTn id="2439" dur="32">
                                          <p:stCondLst>
                                            <p:cond delay="813"/>
                                          </p:stCondLst>
                                        </p:cTn>
                                        <p:tgtEl>
                                          <p:spTgt spid="1346713"/>
                                        </p:tgtEl>
                                      </p:cBhvr>
                                      <p:to x="100000" y="60000"/>
                                    </p:animScale>
                                    <p:animScale>
                                      <p:cBhvr>
                                        <p:cTn id="2440" dur="207" decel="50000">
                                          <p:stCondLst>
                                            <p:cond delay="845"/>
                                          </p:stCondLst>
                                        </p:cTn>
                                        <p:tgtEl>
                                          <p:spTgt spid="1346713"/>
                                        </p:tgtEl>
                                      </p:cBhvr>
                                      <p:to x="100000" y="100000"/>
                                    </p:animScale>
                                    <p:animScale>
                                      <p:cBhvr>
                                        <p:cTn id="2441" dur="32">
                                          <p:stCondLst>
                                            <p:cond delay="1640"/>
                                          </p:stCondLst>
                                        </p:cTn>
                                        <p:tgtEl>
                                          <p:spTgt spid="1346713"/>
                                        </p:tgtEl>
                                      </p:cBhvr>
                                      <p:to x="100000" y="80000"/>
                                    </p:animScale>
                                    <p:animScale>
                                      <p:cBhvr>
                                        <p:cTn id="2442" dur="207" decel="50000">
                                          <p:stCondLst>
                                            <p:cond delay="1673"/>
                                          </p:stCondLst>
                                        </p:cTn>
                                        <p:tgtEl>
                                          <p:spTgt spid="1346713"/>
                                        </p:tgtEl>
                                      </p:cBhvr>
                                      <p:to x="100000" y="100000"/>
                                    </p:animScale>
                                    <p:animScale>
                                      <p:cBhvr>
                                        <p:cTn id="2443" dur="32">
                                          <p:stCondLst>
                                            <p:cond delay="2053"/>
                                          </p:stCondLst>
                                        </p:cTn>
                                        <p:tgtEl>
                                          <p:spTgt spid="1346713"/>
                                        </p:tgtEl>
                                      </p:cBhvr>
                                      <p:to x="100000" y="90000"/>
                                    </p:animScale>
                                    <p:animScale>
                                      <p:cBhvr>
                                        <p:cTn id="2444" dur="207" decel="50000">
                                          <p:stCondLst>
                                            <p:cond delay="2085"/>
                                          </p:stCondLst>
                                        </p:cTn>
                                        <p:tgtEl>
                                          <p:spTgt spid="1346713"/>
                                        </p:tgtEl>
                                      </p:cBhvr>
                                      <p:to x="100000" y="100000"/>
                                    </p:animScale>
                                    <p:animScale>
                                      <p:cBhvr>
                                        <p:cTn id="2445" dur="32">
                                          <p:stCondLst>
                                            <p:cond delay="2260"/>
                                          </p:stCondLst>
                                        </p:cTn>
                                        <p:tgtEl>
                                          <p:spTgt spid="1346713"/>
                                        </p:tgtEl>
                                      </p:cBhvr>
                                      <p:to x="100000" y="95000"/>
                                    </p:animScale>
                                    <p:animScale>
                                      <p:cBhvr>
                                        <p:cTn id="2446" dur="207" decel="50000">
                                          <p:stCondLst>
                                            <p:cond delay="2293"/>
                                          </p:stCondLst>
                                        </p:cTn>
                                        <p:tgtEl>
                                          <p:spTgt spid="1346713"/>
                                        </p:tgtEl>
                                      </p:cBhvr>
                                      <p:to x="100000" y="100000"/>
                                    </p:animScale>
                                  </p:childTnLst>
                                </p:cTn>
                              </p:par>
                              <p:par>
                                <p:cTn id="2447" presetID="26" presetClass="entr" presetSubtype="0" fill="hold" grpId="0" nodeType="withEffect">
                                  <p:stCondLst>
                                    <p:cond delay="0"/>
                                  </p:stCondLst>
                                  <p:childTnLst>
                                    <p:set>
                                      <p:cBhvr>
                                        <p:cTn id="2448" dur="1" fill="hold">
                                          <p:stCondLst>
                                            <p:cond delay="0"/>
                                          </p:stCondLst>
                                        </p:cTn>
                                        <p:tgtEl>
                                          <p:spTgt spid="1346714"/>
                                        </p:tgtEl>
                                        <p:attrNameLst>
                                          <p:attrName>style.visibility</p:attrName>
                                        </p:attrNameLst>
                                      </p:cBhvr>
                                      <p:to>
                                        <p:strVal val="visible"/>
                                      </p:to>
                                    </p:set>
                                    <p:animEffect transition="in" filter="wipe(down)">
                                      <p:cBhvr>
                                        <p:cTn id="2449" dur="725">
                                          <p:stCondLst>
                                            <p:cond delay="0"/>
                                          </p:stCondLst>
                                        </p:cTn>
                                        <p:tgtEl>
                                          <p:spTgt spid="1346714"/>
                                        </p:tgtEl>
                                      </p:cBhvr>
                                    </p:animEffect>
                                    <p:anim calcmode="lin" valueType="num">
                                      <p:cBhvr>
                                        <p:cTn id="2450" dur="2278" tmFilter="0,0; 0.14,0.36; 0.43,0.73; 0.71,0.91; 1.0,1.0">
                                          <p:stCondLst>
                                            <p:cond delay="0"/>
                                          </p:stCondLst>
                                        </p:cTn>
                                        <p:tgtEl>
                                          <p:spTgt spid="1346714"/>
                                        </p:tgtEl>
                                        <p:attrNameLst>
                                          <p:attrName>ppt_x</p:attrName>
                                        </p:attrNameLst>
                                      </p:cBhvr>
                                      <p:tavLst>
                                        <p:tav tm="0">
                                          <p:val>
                                            <p:strVal val="#ppt_x-0.25"/>
                                          </p:val>
                                        </p:tav>
                                        <p:tav tm="100000">
                                          <p:val>
                                            <p:strVal val="#ppt_x"/>
                                          </p:val>
                                        </p:tav>
                                      </p:tavLst>
                                    </p:anim>
                                    <p:anim calcmode="lin" valueType="num">
                                      <p:cBhvr>
                                        <p:cTn id="2451" dur="830" tmFilter="0.0,0.0; 0.25,0.07; 0.50,0.2; 0.75,0.467; 1.0,1.0">
                                          <p:stCondLst>
                                            <p:cond delay="0"/>
                                          </p:stCondLst>
                                        </p:cTn>
                                        <p:tgtEl>
                                          <p:spTgt spid="1346714"/>
                                        </p:tgtEl>
                                        <p:attrNameLst>
                                          <p:attrName>ppt_y</p:attrName>
                                        </p:attrNameLst>
                                      </p:cBhvr>
                                      <p:tavLst>
                                        <p:tav tm="0" fmla="#ppt_y-sin(pi*$)/3">
                                          <p:val>
                                            <p:fltVal val="0.5"/>
                                          </p:val>
                                        </p:tav>
                                        <p:tav tm="100000">
                                          <p:val>
                                            <p:fltVal val="1"/>
                                          </p:val>
                                        </p:tav>
                                      </p:tavLst>
                                    </p:anim>
                                    <p:anim calcmode="lin" valueType="num">
                                      <p:cBhvr>
                                        <p:cTn id="2452" dur="830" tmFilter="0, 0; 0.125,0.2665; 0.25,0.4; 0.375,0.465; 0.5,0.5;  0.625,0.535; 0.75,0.6; 0.875,0.7335; 1,1">
                                          <p:stCondLst>
                                            <p:cond delay="830"/>
                                          </p:stCondLst>
                                        </p:cTn>
                                        <p:tgtEl>
                                          <p:spTgt spid="1346714"/>
                                        </p:tgtEl>
                                        <p:attrNameLst>
                                          <p:attrName>ppt_y</p:attrName>
                                        </p:attrNameLst>
                                      </p:cBhvr>
                                      <p:tavLst>
                                        <p:tav tm="0" fmla="#ppt_y-sin(pi*$)/9">
                                          <p:val>
                                            <p:fltVal val="0"/>
                                          </p:val>
                                        </p:tav>
                                        <p:tav tm="100000">
                                          <p:val>
                                            <p:fltVal val="1"/>
                                          </p:val>
                                        </p:tav>
                                      </p:tavLst>
                                    </p:anim>
                                    <p:anim calcmode="lin" valueType="num">
                                      <p:cBhvr>
                                        <p:cTn id="2453" dur="415" tmFilter="0, 0; 0.125,0.2665; 0.25,0.4; 0.375,0.465; 0.5,0.5;  0.625,0.535; 0.75,0.6; 0.875,0.7335; 1,1">
                                          <p:stCondLst>
                                            <p:cond delay="1655"/>
                                          </p:stCondLst>
                                        </p:cTn>
                                        <p:tgtEl>
                                          <p:spTgt spid="1346714"/>
                                        </p:tgtEl>
                                        <p:attrNameLst>
                                          <p:attrName>ppt_y</p:attrName>
                                        </p:attrNameLst>
                                      </p:cBhvr>
                                      <p:tavLst>
                                        <p:tav tm="0" fmla="#ppt_y-sin(pi*$)/27">
                                          <p:val>
                                            <p:fltVal val="0"/>
                                          </p:val>
                                        </p:tav>
                                        <p:tav tm="100000">
                                          <p:val>
                                            <p:fltVal val="1"/>
                                          </p:val>
                                        </p:tav>
                                      </p:tavLst>
                                    </p:anim>
                                    <p:anim calcmode="lin" valueType="num">
                                      <p:cBhvr>
                                        <p:cTn id="2454" dur="205" tmFilter="0, 0; 0.125,0.2665; 0.25,0.4; 0.375,0.465; 0.5,0.5;  0.625,0.535; 0.75,0.6; 0.875,0.7335; 1,1">
                                          <p:stCondLst>
                                            <p:cond delay="2070"/>
                                          </p:stCondLst>
                                        </p:cTn>
                                        <p:tgtEl>
                                          <p:spTgt spid="1346714"/>
                                        </p:tgtEl>
                                        <p:attrNameLst>
                                          <p:attrName>ppt_y</p:attrName>
                                        </p:attrNameLst>
                                      </p:cBhvr>
                                      <p:tavLst>
                                        <p:tav tm="0" fmla="#ppt_y-sin(pi*$)/81">
                                          <p:val>
                                            <p:fltVal val="0"/>
                                          </p:val>
                                        </p:tav>
                                        <p:tav tm="100000">
                                          <p:val>
                                            <p:fltVal val="1"/>
                                          </p:val>
                                        </p:tav>
                                      </p:tavLst>
                                    </p:anim>
                                    <p:animScale>
                                      <p:cBhvr>
                                        <p:cTn id="2455" dur="32">
                                          <p:stCondLst>
                                            <p:cond delay="813"/>
                                          </p:stCondLst>
                                        </p:cTn>
                                        <p:tgtEl>
                                          <p:spTgt spid="1346714"/>
                                        </p:tgtEl>
                                      </p:cBhvr>
                                      <p:to x="100000" y="60000"/>
                                    </p:animScale>
                                    <p:animScale>
                                      <p:cBhvr>
                                        <p:cTn id="2456" dur="207" decel="50000">
                                          <p:stCondLst>
                                            <p:cond delay="845"/>
                                          </p:stCondLst>
                                        </p:cTn>
                                        <p:tgtEl>
                                          <p:spTgt spid="1346714"/>
                                        </p:tgtEl>
                                      </p:cBhvr>
                                      <p:to x="100000" y="100000"/>
                                    </p:animScale>
                                    <p:animScale>
                                      <p:cBhvr>
                                        <p:cTn id="2457" dur="32">
                                          <p:stCondLst>
                                            <p:cond delay="1640"/>
                                          </p:stCondLst>
                                        </p:cTn>
                                        <p:tgtEl>
                                          <p:spTgt spid="1346714"/>
                                        </p:tgtEl>
                                      </p:cBhvr>
                                      <p:to x="100000" y="80000"/>
                                    </p:animScale>
                                    <p:animScale>
                                      <p:cBhvr>
                                        <p:cTn id="2458" dur="207" decel="50000">
                                          <p:stCondLst>
                                            <p:cond delay="1673"/>
                                          </p:stCondLst>
                                        </p:cTn>
                                        <p:tgtEl>
                                          <p:spTgt spid="1346714"/>
                                        </p:tgtEl>
                                      </p:cBhvr>
                                      <p:to x="100000" y="100000"/>
                                    </p:animScale>
                                    <p:animScale>
                                      <p:cBhvr>
                                        <p:cTn id="2459" dur="32">
                                          <p:stCondLst>
                                            <p:cond delay="2053"/>
                                          </p:stCondLst>
                                        </p:cTn>
                                        <p:tgtEl>
                                          <p:spTgt spid="1346714"/>
                                        </p:tgtEl>
                                      </p:cBhvr>
                                      <p:to x="100000" y="90000"/>
                                    </p:animScale>
                                    <p:animScale>
                                      <p:cBhvr>
                                        <p:cTn id="2460" dur="207" decel="50000">
                                          <p:stCondLst>
                                            <p:cond delay="2085"/>
                                          </p:stCondLst>
                                        </p:cTn>
                                        <p:tgtEl>
                                          <p:spTgt spid="1346714"/>
                                        </p:tgtEl>
                                      </p:cBhvr>
                                      <p:to x="100000" y="100000"/>
                                    </p:animScale>
                                    <p:animScale>
                                      <p:cBhvr>
                                        <p:cTn id="2461" dur="32">
                                          <p:stCondLst>
                                            <p:cond delay="2260"/>
                                          </p:stCondLst>
                                        </p:cTn>
                                        <p:tgtEl>
                                          <p:spTgt spid="1346714"/>
                                        </p:tgtEl>
                                      </p:cBhvr>
                                      <p:to x="100000" y="95000"/>
                                    </p:animScale>
                                    <p:animScale>
                                      <p:cBhvr>
                                        <p:cTn id="2462" dur="207" decel="50000">
                                          <p:stCondLst>
                                            <p:cond delay="2293"/>
                                          </p:stCondLst>
                                        </p:cTn>
                                        <p:tgtEl>
                                          <p:spTgt spid="1346714"/>
                                        </p:tgtEl>
                                      </p:cBhvr>
                                      <p:to x="100000" y="100000"/>
                                    </p:animScale>
                                  </p:childTnLst>
                                </p:cTn>
                              </p:par>
                              <p:par>
                                <p:cTn id="2463" presetID="26" presetClass="entr" presetSubtype="0" fill="hold" grpId="0" nodeType="withEffect">
                                  <p:stCondLst>
                                    <p:cond delay="0"/>
                                  </p:stCondLst>
                                  <p:childTnLst>
                                    <p:set>
                                      <p:cBhvr>
                                        <p:cTn id="2464" dur="1" fill="hold">
                                          <p:stCondLst>
                                            <p:cond delay="0"/>
                                          </p:stCondLst>
                                        </p:cTn>
                                        <p:tgtEl>
                                          <p:spTgt spid="1346715"/>
                                        </p:tgtEl>
                                        <p:attrNameLst>
                                          <p:attrName>style.visibility</p:attrName>
                                        </p:attrNameLst>
                                      </p:cBhvr>
                                      <p:to>
                                        <p:strVal val="visible"/>
                                      </p:to>
                                    </p:set>
                                    <p:animEffect transition="in" filter="wipe(down)">
                                      <p:cBhvr>
                                        <p:cTn id="2465" dur="725">
                                          <p:stCondLst>
                                            <p:cond delay="0"/>
                                          </p:stCondLst>
                                        </p:cTn>
                                        <p:tgtEl>
                                          <p:spTgt spid="1346715"/>
                                        </p:tgtEl>
                                      </p:cBhvr>
                                    </p:animEffect>
                                    <p:anim calcmode="lin" valueType="num">
                                      <p:cBhvr>
                                        <p:cTn id="2466" dur="2278" tmFilter="0,0; 0.14,0.36; 0.43,0.73; 0.71,0.91; 1.0,1.0">
                                          <p:stCondLst>
                                            <p:cond delay="0"/>
                                          </p:stCondLst>
                                        </p:cTn>
                                        <p:tgtEl>
                                          <p:spTgt spid="1346715"/>
                                        </p:tgtEl>
                                        <p:attrNameLst>
                                          <p:attrName>ppt_x</p:attrName>
                                        </p:attrNameLst>
                                      </p:cBhvr>
                                      <p:tavLst>
                                        <p:tav tm="0">
                                          <p:val>
                                            <p:strVal val="#ppt_x-0.25"/>
                                          </p:val>
                                        </p:tav>
                                        <p:tav tm="100000">
                                          <p:val>
                                            <p:strVal val="#ppt_x"/>
                                          </p:val>
                                        </p:tav>
                                      </p:tavLst>
                                    </p:anim>
                                    <p:anim calcmode="lin" valueType="num">
                                      <p:cBhvr>
                                        <p:cTn id="2467" dur="830" tmFilter="0.0,0.0; 0.25,0.07; 0.50,0.2; 0.75,0.467; 1.0,1.0">
                                          <p:stCondLst>
                                            <p:cond delay="0"/>
                                          </p:stCondLst>
                                        </p:cTn>
                                        <p:tgtEl>
                                          <p:spTgt spid="1346715"/>
                                        </p:tgtEl>
                                        <p:attrNameLst>
                                          <p:attrName>ppt_y</p:attrName>
                                        </p:attrNameLst>
                                      </p:cBhvr>
                                      <p:tavLst>
                                        <p:tav tm="0" fmla="#ppt_y-sin(pi*$)/3">
                                          <p:val>
                                            <p:fltVal val="0.5"/>
                                          </p:val>
                                        </p:tav>
                                        <p:tav tm="100000">
                                          <p:val>
                                            <p:fltVal val="1"/>
                                          </p:val>
                                        </p:tav>
                                      </p:tavLst>
                                    </p:anim>
                                    <p:anim calcmode="lin" valueType="num">
                                      <p:cBhvr>
                                        <p:cTn id="2468" dur="830" tmFilter="0, 0; 0.125,0.2665; 0.25,0.4; 0.375,0.465; 0.5,0.5;  0.625,0.535; 0.75,0.6; 0.875,0.7335; 1,1">
                                          <p:stCondLst>
                                            <p:cond delay="830"/>
                                          </p:stCondLst>
                                        </p:cTn>
                                        <p:tgtEl>
                                          <p:spTgt spid="1346715"/>
                                        </p:tgtEl>
                                        <p:attrNameLst>
                                          <p:attrName>ppt_y</p:attrName>
                                        </p:attrNameLst>
                                      </p:cBhvr>
                                      <p:tavLst>
                                        <p:tav tm="0" fmla="#ppt_y-sin(pi*$)/9">
                                          <p:val>
                                            <p:fltVal val="0"/>
                                          </p:val>
                                        </p:tav>
                                        <p:tav tm="100000">
                                          <p:val>
                                            <p:fltVal val="1"/>
                                          </p:val>
                                        </p:tav>
                                      </p:tavLst>
                                    </p:anim>
                                    <p:anim calcmode="lin" valueType="num">
                                      <p:cBhvr>
                                        <p:cTn id="2469" dur="415" tmFilter="0, 0; 0.125,0.2665; 0.25,0.4; 0.375,0.465; 0.5,0.5;  0.625,0.535; 0.75,0.6; 0.875,0.7335; 1,1">
                                          <p:stCondLst>
                                            <p:cond delay="1655"/>
                                          </p:stCondLst>
                                        </p:cTn>
                                        <p:tgtEl>
                                          <p:spTgt spid="1346715"/>
                                        </p:tgtEl>
                                        <p:attrNameLst>
                                          <p:attrName>ppt_y</p:attrName>
                                        </p:attrNameLst>
                                      </p:cBhvr>
                                      <p:tavLst>
                                        <p:tav tm="0" fmla="#ppt_y-sin(pi*$)/27">
                                          <p:val>
                                            <p:fltVal val="0"/>
                                          </p:val>
                                        </p:tav>
                                        <p:tav tm="100000">
                                          <p:val>
                                            <p:fltVal val="1"/>
                                          </p:val>
                                        </p:tav>
                                      </p:tavLst>
                                    </p:anim>
                                    <p:anim calcmode="lin" valueType="num">
                                      <p:cBhvr>
                                        <p:cTn id="2470" dur="205" tmFilter="0, 0; 0.125,0.2665; 0.25,0.4; 0.375,0.465; 0.5,0.5;  0.625,0.535; 0.75,0.6; 0.875,0.7335; 1,1">
                                          <p:stCondLst>
                                            <p:cond delay="2070"/>
                                          </p:stCondLst>
                                        </p:cTn>
                                        <p:tgtEl>
                                          <p:spTgt spid="1346715"/>
                                        </p:tgtEl>
                                        <p:attrNameLst>
                                          <p:attrName>ppt_y</p:attrName>
                                        </p:attrNameLst>
                                      </p:cBhvr>
                                      <p:tavLst>
                                        <p:tav tm="0" fmla="#ppt_y-sin(pi*$)/81">
                                          <p:val>
                                            <p:fltVal val="0"/>
                                          </p:val>
                                        </p:tav>
                                        <p:tav tm="100000">
                                          <p:val>
                                            <p:fltVal val="1"/>
                                          </p:val>
                                        </p:tav>
                                      </p:tavLst>
                                    </p:anim>
                                    <p:animScale>
                                      <p:cBhvr>
                                        <p:cTn id="2471" dur="32">
                                          <p:stCondLst>
                                            <p:cond delay="813"/>
                                          </p:stCondLst>
                                        </p:cTn>
                                        <p:tgtEl>
                                          <p:spTgt spid="1346715"/>
                                        </p:tgtEl>
                                      </p:cBhvr>
                                      <p:to x="100000" y="60000"/>
                                    </p:animScale>
                                    <p:animScale>
                                      <p:cBhvr>
                                        <p:cTn id="2472" dur="207" decel="50000">
                                          <p:stCondLst>
                                            <p:cond delay="845"/>
                                          </p:stCondLst>
                                        </p:cTn>
                                        <p:tgtEl>
                                          <p:spTgt spid="1346715"/>
                                        </p:tgtEl>
                                      </p:cBhvr>
                                      <p:to x="100000" y="100000"/>
                                    </p:animScale>
                                    <p:animScale>
                                      <p:cBhvr>
                                        <p:cTn id="2473" dur="32">
                                          <p:stCondLst>
                                            <p:cond delay="1640"/>
                                          </p:stCondLst>
                                        </p:cTn>
                                        <p:tgtEl>
                                          <p:spTgt spid="1346715"/>
                                        </p:tgtEl>
                                      </p:cBhvr>
                                      <p:to x="100000" y="80000"/>
                                    </p:animScale>
                                    <p:animScale>
                                      <p:cBhvr>
                                        <p:cTn id="2474" dur="207" decel="50000">
                                          <p:stCondLst>
                                            <p:cond delay="1673"/>
                                          </p:stCondLst>
                                        </p:cTn>
                                        <p:tgtEl>
                                          <p:spTgt spid="1346715"/>
                                        </p:tgtEl>
                                      </p:cBhvr>
                                      <p:to x="100000" y="100000"/>
                                    </p:animScale>
                                    <p:animScale>
                                      <p:cBhvr>
                                        <p:cTn id="2475" dur="32">
                                          <p:stCondLst>
                                            <p:cond delay="2053"/>
                                          </p:stCondLst>
                                        </p:cTn>
                                        <p:tgtEl>
                                          <p:spTgt spid="1346715"/>
                                        </p:tgtEl>
                                      </p:cBhvr>
                                      <p:to x="100000" y="90000"/>
                                    </p:animScale>
                                    <p:animScale>
                                      <p:cBhvr>
                                        <p:cTn id="2476" dur="207" decel="50000">
                                          <p:stCondLst>
                                            <p:cond delay="2085"/>
                                          </p:stCondLst>
                                        </p:cTn>
                                        <p:tgtEl>
                                          <p:spTgt spid="1346715"/>
                                        </p:tgtEl>
                                      </p:cBhvr>
                                      <p:to x="100000" y="100000"/>
                                    </p:animScale>
                                    <p:animScale>
                                      <p:cBhvr>
                                        <p:cTn id="2477" dur="32">
                                          <p:stCondLst>
                                            <p:cond delay="2260"/>
                                          </p:stCondLst>
                                        </p:cTn>
                                        <p:tgtEl>
                                          <p:spTgt spid="1346715"/>
                                        </p:tgtEl>
                                      </p:cBhvr>
                                      <p:to x="100000" y="95000"/>
                                    </p:animScale>
                                    <p:animScale>
                                      <p:cBhvr>
                                        <p:cTn id="2478" dur="207" decel="50000">
                                          <p:stCondLst>
                                            <p:cond delay="2293"/>
                                          </p:stCondLst>
                                        </p:cTn>
                                        <p:tgtEl>
                                          <p:spTgt spid="1346715"/>
                                        </p:tgtEl>
                                      </p:cBhvr>
                                      <p:to x="100000" y="100000"/>
                                    </p:animScale>
                                  </p:childTnLst>
                                </p:cTn>
                              </p:par>
                              <p:par>
                                <p:cTn id="2479" presetID="26" presetClass="entr" presetSubtype="0" fill="hold" grpId="0" nodeType="withEffect">
                                  <p:stCondLst>
                                    <p:cond delay="0"/>
                                  </p:stCondLst>
                                  <p:childTnLst>
                                    <p:set>
                                      <p:cBhvr>
                                        <p:cTn id="2480" dur="1" fill="hold">
                                          <p:stCondLst>
                                            <p:cond delay="0"/>
                                          </p:stCondLst>
                                        </p:cTn>
                                        <p:tgtEl>
                                          <p:spTgt spid="1346716"/>
                                        </p:tgtEl>
                                        <p:attrNameLst>
                                          <p:attrName>style.visibility</p:attrName>
                                        </p:attrNameLst>
                                      </p:cBhvr>
                                      <p:to>
                                        <p:strVal val="visible"/>
                                      </p:to>
                                    </p:set>
                                    <p:animEffect transition="in" filter="wipe(down)">
                                      <p:cBhvr>
                                        <p:cTn id="2481" dur="725">
                                          <p:stCondLst>
                                            <p:cond delay="0"/>
                                          </p:stCondLst>
                                        </p:cTn>
                                        <p:tgtEl>
                                          <p:spTgt spid="1346716"/>
                                        </p:tgtEl>
                                      </p:cBhvr>
                                    </p:animEffect>
                                    <p:anim calcmode="lin" valueType="num">
                                      <p:cBhvr>
                                        <p:cTn id="2482" dur="2278" tmFilter="0,0; 0.14,0.36; 0.43,0.73; 0.71,0.91; 1.0,1.0">
                                          <p:stCondLst>
                                            <p:cond delay="0"/>
                                          </p:stCondLst>
                                        </p:cTn>
                                        <p:tgtEl>
                                          <p:spTgt spid="1346716"/>
                                        </p:tgtEl>
                                        <p:attrNameLst>
                                          <p:attrName>ppt_x</p:attrName>
                                        </p:attrNameLst>
                                      </p:cBhvr>
                                      <p:tavLst>
                                        <p:tav tm="0">
                                          <p:val>
                                            <p:strVal val="#ppt_x-0.25"/>
                                          </p:val>
                                        </p:tav>
                                        <p:tav tm="100000">
                                          <p:val>
                                            <p:strVal val="#ppt_x"/>
                                          </p:val>
                                        </p:tav>
                                      </p:tavLst>
                                    </p:anim>
                                    <p:anim calcmode="lin" valueType="num">
                                      <p:cBhvr>
                                        <p:cTn id="2483" dur="830" tmFilter="0.0,0.0; 0.25,0.07; 0.50,0.2; 0.75,0.467; 1.0,1.0">
                                          <p:stCondLst>
                                            <p:cond delay="0"/>
                                          </p:stCondLst>
                                        </p:cTn>
                                        <p:tgtEl>
                                          <p:spTgt spid="1346716"/>
                                        </p:tgtEl>
                                        <p:attrNameLst>
                                          <p:attrName>ppt_y</p:attrName>
                                        </p:attrNameLst>
                                      </p:cBhvr>
                                      <p:tavLst>
                                        <p:tav tm="0" fmla="#ppt_y-sin(pi*$)/3">
                                          <p:val>
                                            <p:fltVal val="0.5"/>
                                          </p:val>
                                        </p:tav>
                                        <p:tav tm="100000">
                                          <p:val>
                                            <p:fltVal val="1"/>
                                          </p:val>
                                        </p:tav>
                                      </p:tavLst>
                                    </p:anim>
                                    <p:anim calcmode="lin" valueType="num">
                                      <p:cBhvr>
                                        <p:cTn id="2484" dur="830" tmFilter="0, 0; 0.125,0.2665; 0.25,0.4; 0.375,0.465; 0.5,0.5;  0.625,0.535; 0.75,0.6; 0.875,0.7335; 1,1">
                                          <p:stCondLst>
                                            <p:cond delay="830"/>
                                          </p:stCondLst>
                                        </p:cTn>
                                        <p:tgtEl>
                                          <p:spTgt spid="1346716"/>
                                        </p:tgtEl>
                                        <p:attrNameLst>
                                          <p:attrName>ppt_y</p:attrName>
                                        </p:attrNameLst>
                                      </p:cBhvr>
                                      <p:tavLst>
                                        <p:tav tm="0" fmla="#ppt_y-sin(pi*$)/9">
                                          <p:val>
                                            <p:fltVal val="0"/>
                                          </p:val>
                                        </p:tav>
                                        <p:tav tm="100000">
                                          <p:val>
                                            <p:fltVal val="1"/>
                                          </p:val>
                                        </p:tav>
                                      </p:tavLst>
                                    </p:anim>
                                    <p:anim calcmode="lin" valueType="num">
                                      <p:cBhvr>
                                        <p:cTn id="2485" dur="415" tmFilter="0, 0; 0.125,0.2665; 0.25,0.4; 0.375,0.465; 0.5,0.5;  0.625,0.535; 0.75,0.6; 0.875,0.7335; 1,1">
                                          <p:stCondLst>
                                            <p:cond delay="1655"/>
                                          </p:stCondLst>
                                        </p:cTn>
                                        <p:tgtEl>
                                          <p:spTgt spid="1346716"/>
                                        </p:tgtEl>
                                        <p:attrNameLst>
                                          <p:attrName>ppt_y</p:attrName>
                                        </p:attrNameLst>
                                      </p:cBhvr>
                                      <p:tavLst>
                                        <p:tav tm="0" fmla="#ppt_y-sin(pi*$)/27">
                                          <p:val>
                                            <p:fltVal val="0"/>
                                          </p:val>
                                        </p:tav>
                                        <p:tav tm="100000">
                                          <p:val>
                                            <p:fltVal val="1"/>
                                          </p:val>
                                        </p:tav>
                                      </p:tavLst>
                                    </p:anim>
                                    <p:anim calcmode="lin" valueType="num">
                                      <p:cBhvr>
                                        <p:cTn id="2486" dur="205" tmFilter="0, 0; 0.125,0.2665; 0.25,0.4; 0.375,0.465; 0.5,0.5;  0.625,0.535; 0.75,0.6; 0.875,0.7335; 1,1">
                                          <p:stCondLst>
                                            <p:cond delay="2070"/>
                                          </p:stCondLst>
                                        </p:cTn>
                                        <p:tgtEl>
                                          <p:spTgt spid="1346716"/>
                                        </p:tgtEl>
                                        <p:attrNameLst>
                                          <p:attrName>ppt_y</p:attrName>
                                        </p:attrNameLst>
                                      </p:cBhvr>
                                      <p:tavLst>
                                        <p:tav tm="0" fmla="#ppt_y-sin(pi*$)/81">
                                          <p:val>
                                            <p:fltVal val="0"/>
                                          </p:val>
                                        </p:tav>
                                        <p:tav tm="100000">
                                          <p:val>
                                            <p:fltVal val="1"/>
                                          </p:val>
                                        </p:tav>
                                      </p:tavLst>
                                    </p:anim>
                                    <p:animScale>
                                      <p:cBhvr>
                                        <p:cTn id="2487" dur="32">
                                          <p:stCondLst>
                                            <p:cond delay="813"/>
                                          </p:stCondLst>
                                        </p:cTn>
                                        <p:tgtEl>
                                          <p:spTgt spid="1346716"/>
                                        </p:tgtEl>
                                      </p:cBhvr>
                                      <p:to x="100000" y="60000"/>
                                    </p:animScale>
                                    <p:animScale>
                                      <p:cBhvr>
                                        <p:cTn id="2488" dur="207" decel="50000">
                                          <p:stCondLst>
                                            <p:cond delay="845"/>
                                          </p:stCondLst>
                                        </p:cTn>
                                        <p:tgtEl>
                                          <p:spTgt spid="1346716"/>
                                        </p:tgtEl>
                                      </p:cBhvr>
                                      <p:to x="100000" y="100000"/>
                                    </p:animScale>
                                    <p:animScale>
                                      <p:cBhvr>
                                        <p:cTn id="2489" dur="32">
                                          <p:stCondLst>
                                            <p:cond delay="1640"/>
                                          </p:stCondLst>
                                        </p:cTn>
                                        <p:tgtEl>
                                          <p:spTgt spid="1346716"/>
                                        </p:tgtEl>
                                      </p:cBhvr>
                                      <p:to x="100000" y="80000"/>
                                    </p:animScale>
                                    <p:animScale>
                                      <p:cBhvr>
                                        <p:cTn id="2490" dur="207" decel="50000">
                                          <p:stCondLst>
                                            <p:cond delay="1673"/>
                                          </p:stCondLst>
                                        </p:cTn>
                                        <p:tgtEl>
                                          <p:spTgt spid="1346716"/>
                                        </p:tgtEl>
                                      </p:cBhvr>
                                      <p:to x="100000" y="100000"/>
                                    </p:animScale>
                                    <p:animScale>
                                      <p:cBhvr>
                                        <p:cTn id="2491" dur="32">
                                          <p:stCondLst>
                                            <p:cond delay="2053"/>
                                          </p:stCondLst>
                                        </p:cTn>
                                        <p:tgtEl>
                                          <p:spTgt spid="1346716"/>
                                        </p:tgtEl>
                                      </p:cBhvr>
                                      <p:to x="100000" y="90000"/>
                                    </p:animScale>
                                    <p:animScale>
                                      <p:cBhvr>
                                        <p:cTn id="2492" dur="207" decel="50000">
                                          <p:stCondLst>
                                            <p:cond delay="2085"/>
                                          </p:stCondLst>
                                        </p:cTn>
                                        <p:tgtEl>
                                          <p:spTgt spid="1346716"/>
                                        </p:tgtEl>
                                      </p:cBhvr>
                                      <p:to x="100000" y="100000"/>
                                    </p:animScale>
                                    <p:animScale>
                                      <p:cBhvr>
                                        <p:cTn id="2493" dur="32">
                                          <p:stCondLst>
                                            <p:cond delay="2260"/>
                                          </p:stCondLst>
                                        </p:cTn>
                                        <p:tgtEl>
                                          <p:spTgt spid="1346716"/>
                                        </p:tgtEl>
                                      </p:cBhvr>
                                      <p:to x="100000" y="95000"/>
                                    </p:animScale>
                                    <p:animScale>
                                      <p:cBhvr>
                                        <p:cTn id="2494" dur="207" decel="50000">
                                          <p:stCondLst>
                                            <p:cond delay="2293"/>
                                          </p:stCondLst>
                                        </p:cTn>
                                        <p:tgtEl>
                                          <p:spTgt spid="1346716"/>
                                        </p:tgtEl>
                                      </p:cBhvr>
                                      <p:to x="100000" y="100000"/>
                                    </p:animScale>
                                  </p:childTnLst>
                                </p:cTn>
                              </p:par>
                              <p:par>
                                <p:cTn id="2495" presetID="26" presetClass="entr" presetSubtype="0" fill="hold" grpId="0" nodeType="withEffect">
                                  <p:stCondLst>
                                    <p:cond delay="0"/>
                                  </p:stCondLst>
                                  <p:childTnLst>
                                    <p:set>
                                      <p:cBhvr>
                                        <p:cTn id="2496" dur="1" fill="hold">
                                          <p:stCondLst>
                                            <p:cond delay="0"/>
                                          </p:stCondLst>
                                        </p:cTn>
                                        <p:tgtEl>
                                          <p:spTgt spid="1346717"/>
                                        </p:tgtEl>
                                        <p:attrNameLst>
                                          <p:attrName>style.visibility</p:attrName>
                                        </p:attrNameLst>
                                      </p:cBhvr>
                                      <p:to>
                                        <p:strVal val="visible"/>
                                      </p:to>
                                    </p:set>
                                    <p:animEffect transition="in" filter="wipe(down)">
                                      <p:cBhvr>
                                        <p:cTn id="2497" dur="725">
                                          <p:stCondLst>
                                            <p:cond delay="0"/>
                                          </p:stCondLst>
                                        </p:cTn>
                                        <p:tgtEl>
                                          <p:spTgt spid="1346717"/>
                                        </p:tgtEl>
                                      </p:cBhvr>
                                    </p:animEffect>
                                    <p:anim calcmode="lin" valueType="num">
                                      <p:cBhvr>
                                        <p:cTn id="2498" dur="2278" tmFilter="0,0; 0.14,0.36; 0.43,0.73; 0.71,0.91; 1.0,1.0">
                                          <p:stCondLst>
                                            <p:cond delay="0"/>
                                          </p:stCondLst>
                                        </p:cTn>
                                        <p:tgtEl>
                                          <p:spTgt spid="1346717"/>
                                        </p:tgtEl>
                                        <p:attrNameLst>
                                          <p:attrName>ppt_x</p:attrName>
                                        </p:attrNameLst>
                                      </p:cBhvr>
                                      <p:tavLst>
                                        <p:tav tm="0">
                                          <p:val>
                                            <p:strVal val="#ppt_x-0.25"/>
                                          </p:val>
                                        </p:tav>
                                        <p:tav tm="100000">
                                          <p:val>
                                            <p:strVal val="#ppt_x"/>
                                          </p:val>
                                        </p:tav>
                                      </p:tavLst>
                                    </p:anim>
                                    <p:anim calcmode="lin" valueType="num">
                                      <p:cBhvr>
                                        <p:cTn id="2499" dur="830" tmFilter="0.0,0.0; 0.25,0.07; 0.50,0.2; 0.75,0.467; 1.0,1.0">
                                          <p:stCondLst>
                                            <p:cond delay="0"/>
                                          </p:stCondLst>
                                        </p:cTn>
                                        <p:tgtEl>
                                          <p:spTgt spid="1346717"/>
                                        </p:tgtEl>
                                        <p:attrNameLst>
                                          <p:attrName>ppt_y</p:attrName>
                                        </p:attrNameLst>
                                      </p:cBhvr>
                                      <p:tavLst>
                                        <p:tav tm="0" fmla="#ppt_y-sin(pi*$)/3">
                                          <p:val>
                                            <p:fltVal val="0.5"/>
                                          </p:val>
                                        </p:tav>
                                        <p:tav tm="100000">
                                          <p:val>
                                            <p:fltVal val="1"/>
                                          </p:val>
                                        </p:tav>
                                      </p:tavLst>
                                    </p:anim>
                                    <p:anim calcmode="lin" valueType="num">
                                      <p:cBhvr>
                                        <p:cTn id="2500" dur="830" tmFilter="0, 0; 0.125,0.2665; 0.25,0.4; 0.375,0.465; 0.5,0.5;  0.625,0.535; 0.75,0.6; 0.875,0.7335; 1,1">
                                          <p:stCondLst>
                                            <p:cond delay="830"/>
                                          </p:stCondLst>
                                        </p:cTn>
                                        <p:tgtEl>
                                          <p:spTgt spid="1346717"/>
                                        </p:tgtEl>
                                        <p:attrNameLst>
                                          <p:attrName>ppt_y</p:attrName>
                                        </p:attrNameLst>
                                      </p:cBhvr>
                                      <p:tavLst>
                                        <p:tav tm="0" fmla="#ppt_y-sin(pi*$)/9">
                                          <p:val>
                                            <p:fltVal val="0"/>
                                          </p:val>
                                        </p:tav>
                                        <p:tav tm="100000">
                                          <p:val>
                                            <p:fltVal val="1"/>
                                          </p:val>
                                        </p:tav>
                                      </p:tavLst>
                                    </p:anim>
                                    <p:anim calcmode="lin" valueType="num">
                                      <p:cBhvr>
                                        <p:cTn id="2501" dur="415" tmFilter="0, 0; 0.125,0.2665; 0.25,0.4; 0.375,0.465; 0.5,0.5;  0.625,0.535; 0.75,0.6; 0.875,0.7335; 1,1">
                                          <p:stCondLst>
                                            <p:cond delay="1655"/>
                                          </p:stCondLst>
                                        </p:cTn>
                                        <p:tgtEl>
                                          <p:spTgt spid="1346717"/>
                                        </p:tgtEl>
                                        <p:attrNameLst>
                                          <p:attrName>ppt_y</p:attrName>
                                        </p:attrNameLst>
                                      </p:cBhvr>
                                      <p:tavLst>
                                        <p:tav tm="0" fmla="#ppt_y-sin(pi*$)/27">
                                          <p:val>
                                            <p:fltVal val="0"/>
                                          </p:val>
                                        </p:tav>
                                        <p:tav tm="100000">
                                          <p:val>
                                            <p:fltVal val="1"/>
                                          </p:val>
                                        </p:tav>
                                      </p:tavLst>
                                    </p:anim>
                                    <p:anim calcmode="lin" valueType="num">
                                      <p:cBhvr>
                                        <p:cTn id="2502" dur="205" tmFilter="0, 0; 0.125,0.2665; 0.25,0.4; 0.375,0.465; 0.5,0.5;  0.625,0.535; 0.75,0.6; 0.875,0.7335; 1,1">
                                          <p:stCondLst>
                                            <p:cond delay="2070"/>
                                          </p:stCondLst>
                                        </p:cTn>
                                        <p:tgtEl>
                                          <p:spTgt spid="1346717"/>
                                        </p:tgtEl>
                                        <p:attrNameLst>
                                          <p:attrName>ppt_y</p:attrName>
                                        </p:attrNameLst>
                                      </p:cBhvr>
                                      <p:tavLst>
                                        <p:tav tm="0" fmla="#ppt_y-sin(pi*$)/81">
                                          <p:val>
                                            <p:fltVal val="0"/>
                                          </p:val>
                                        </p:tav>
                                        <p:tav tm="100000">
                                          <p:val>
                                            <p:fltVal val="1"/>
                                          </p:val>
                                        </p:tav>
                                      </p:tavLst>
                                    </p:anim>
                                    <p:animScale>
                                      <p:cBhvr>
                                        <p:cTn id="2503" dur="32">
                                          <p:stCondLst>
                                            <p:cond delay="813"/>
                                          </p:stCondLst>
                                        </p:cTn>
                                        <p:tgtEl>
                                          <p:spTgt spid="1346717"/>
                                        </p:tgtEl>
                                      </p:cBhvr>
                                      <p:to x="100000" y="60000"/>
                                    </p:animScale>
                                    <p:animScale>
                                      <p:cBhvr>
                                        <p:cTn id="2504" dur="207" decel="50000">
                                          <p:stCondLst>
                                            <p:cond delay="845"/>
                                          </p:stCondLst>
                                        </p:cTn>
                                        <p:tgtEl>
                                          <p:spTgt spid="1346717"/>
                                        </p:tgtEl>
                                      </p:cBhvr>
                                      <p:to x="100000" y="100000"/>
                                    </p:animScale>
                                    <p:animScale>
                                      <p:cBhvr>
                                        <p:cTn id="2505" dur="32">
                                          <p:stCondLst>
                                            <p:cond delay="1640"/>
                                          </p:stCondLst>
                                        </p:cTn>
                                        <p:tgtEl>
                                          <p:spTgt spid="1346717"/>
                                        </p:tgtEl>
                                      </p:cBhvr>
                                      <p:to x="100000" y="80000"/>
                                    </p:animScale>
                                    <p:animScale>
                                      <p:cBhvr>
                                        <p:cTn id="2506" dur="207" decel="50000">
                                          <p:stCondLst>
                                            <p:cond delay="1673"/>
                                          </p:stCondLst>
                                        </p:cTn>
                                        <p:tgtEl>
                                          <p:spTgt spid="1346717"/>
                                        </p:tgtEl>
                                      </p:cBhvr>
                                      <p:to x="100000" y="100000"/>
                                    </p:animScale>
                                    <p:animScale>
                                      <p:cBhvr>
                                        <p:cTn id="2507" dur="32">
                                          <p:stCondLst>
                                            <p:cond delay="2053"/>
                                          </p:stCondLst>
                                        </p:cTn>
                                        <p:tgtEl>
                                          <p:spTgt spid="1346717"/>
                                        </p:tgtEl>
                                      </p:cBhvr>
                                      <p:to x="100000" y="90000"/>
                                    </p:animScale>
                                    <p:animScale>
                                      <p:cBhvr>
                                        <p:cTn id="2508" dur="207" decel="50000">
                                          <p:stCondLst>
                                            <p:cond delay="2085"/>
                                          </p:stCondLst>
                                        </p:cTn>
                                        <p:tgtEl>
                                          <p:spTgt spid="1346717"/>
                                        </p:tgtEl>
                                      </p:cBhvr>
                                      <p:to x="100000" y="100000"/>
                                    </p:animScale>
                                    <p:animScale>
                                      <p:cBhvr>
                                        <p:cTn id="2509" dur="32">
                                          <p:stCondLst>
                                            <p:cond delay="2260"/>
                                          </p:stCondLst>
                                        </p:cTn>
                                        <p:tgtEl>
                                          <p:spTgt spid="1346717"/>
                                        </p:tgtEl>
                                      </p:cBhvr>
                                      <p:to x="100000" y="95000"/>
                                    </p:animScale>
                                    <p:animScale>
                                      <p:cBhvr>
                                        <p:cTn id="2510" dur="207" decel="50000">
                                          <p:stCondLst>
                                            <p:cond delay="2293"/>
                                          </p:stCondLst>
                                        </p:cTn>
                                        <p:tgtEl>
                                          <p:spTgt spid="1346717"/>
                                        </p:tgtEl>
                                      </p:cBhvr>
                                      <p:to x="100000" y="100000"/>
                                    </p:animScale>
                                  </p:childTnLst>
                                </p:cTn>
                              </p:par>
                              <p:par>
                                <p:cTn id="2511" presetID="26" presetClass="entr" presetSubtype="0" fill="hold" grpId="0" nodeType="withEffect">
                                  <p:stCondLst>
                                    <p:cond delay="0"/>
                                  </p:stCondLst>
                                  <p:childTnLst>
                                    <p:set>
                                      <p:cBhvr>
                                        <p:cTn id="2512" dur="1" fill="hold">
                                          <p:stCondLst>
                                            <p:cond delay="0"/>
                                          </p:stCondLst>
                                        </p:cTn>
                                        <p:tgtEl>
                                          <p:spTgt spid="1346718"/>
                                        </p:tgtEl>
                                        <p:attrNameLst>
                                          <p:attrName>style.visibility</p:attrName>
                                        </p:attrNameLst>
                                      </p:cBhvr>
                                      <p:to>
                                        <p:strVal val="visible"/>
                                      </p:to>
                                    </p:set>
                                    <p:animEffect transition="in" filter="wipe(down)">
                                      <p:cBhvr>
                                        <p:cTn id="2513" dur="725">
                                          <p:stCondLst>
                                            <p:cond delay="0"/>
                                          </p:stCondLst>
                                        </p:cTn>
                                        <p:tgtEl>
                                          <p:spTgt spid="1346718"/>
                                        </p:tgtEl>
                                      </p:cBhvr>
                                    </p:animEffect>
                                    <p:anim calcmode="lin" valueType="num">
                                      <p:cBhvr>
                                        <p:cTn id="2514" dur="2278" tmFilter="0,0; 0.14,0.36; 0.43,0.73; 0.71,0.91; 1.0,1.0">
                                          <p:stCondLst>
                                            <p:cond delay="0"/>
                                          </p:stCondLst>
                                        </p:cTn>
                                        <p:tgtEl>
                                          <p:spTgt spid="1346718"/>
                                        </p:tgtEl>
                                        <p:attrNameLst>
                                          <p:attrName>ppt_x</p:attrName>
                                        </p:attrNameLst>
                                      </p:cBhvr>
                                      <p:tavLst>
                                        <p:tav tm="0">
                                          <p:val>
                                            <p:strVal val="#ppt_x-0.25"/>
                                          </p:val>
                                        </p:tav>
                                        <p:tav tm="100000">
                                          <p:val>
                                            <p:strVal val="#ppt_x"/>
                                          </p:val>
                                        </p:tav>
                                      </p:tavLst>
                                    </p:anim>
                                    <p:anim calcmode="lin" valueType="num">
                                      <p:cBhvr>
                                        <p:cTn id="2515" dur="830" tmFilter="0.0,0.0; 0.25,0.07; 0.50,0.2; 0.75,0.467; 1.0,1.0">
                                          <p:stCondLst>
                                            <p:cond delay="0"/>
                                          </p:stCondLst>
                                        </p:cTn>
                                        <p:tgtEl>
                                          <p:spTgt spid="1346718"/>
                                        </p:tgtEl>
                                        <p:attrNameLst>
                                          <p:attrName>ppt_y</p:attrName>
                                        </p:attrNameLst>
                                      </p:cBhvr>
                                      <p:tavLst>
                                        <p:tav tm="0" fmla="#ppt_y-sin(pi*$)/3">
                                          <p:val>
                                            <p:fltVal val="0.5"/>
                                          </p:val>
                                        </p:tav>
                                        <p:tav tm="100000">
                                          <p:val>
                                            <p:fltVal val="1"/>
                                          </p:val>
                                        </p:tav>
                                      </p:tavLst>
                                    </p:anim>
                                    <p:anim calcmode="lin" valueType="num">
                                      <p:cBhvr>
                                        <p:cTn id="2516" dur="830" tmFilter="0, 0; 0.125,0.2665; 0.25,0.4; 0.375,0.465; 0.5,0.5;  0.625,0.535; 0.75,0.6; 0.875,0.7335; 1,1">
                                          <p:stCondLst>
                                            <p:cond delay="830"/>
                                          </p:stCondLst>
                                        </p:cTn>
                                        <p:tgtEl>
                                          <p:spTgt spid="1346718"/>
                                        </p:tgtEl>
                                        <p:attrNameLst>
                                          <p:attrName>ppt_y</p:attrName>
                                        </p:attrNameLst>
                                      </p:cBhvr>
                                      <p:tavLst>
                                        <p:tav tm="0" fmla="#ppt_y-sin(pi*$)/9">
                                          <p:val>
                                            <p:fltVal val="0"/>
                                          </p:val>
                                        </p:tav>
                                        <p:tav tm="100000">
                                          <p:val>
                                            <p:fltVal val="1"/>
                                          </p:val>
                                        </p:tav>
                                      </p:tavLst>
                                    </p:anim>
                                    <p:anim calcmode="lin" valueType="num">
                                      <p:cBhvr>
                                        <p:cTn id="2517" dur="415" tmFilter="0, 0; 0.125,0.2665; 0.25,0.4; 0.375,0.465; 0.5,0.5;  0.625,0.535; 0.75,0.6; 0.875,0.7335; 1,1">
                                          <p:stCondLst>
                                            <p:cond delay="1655"/>
                                          </p:stCondLst>
                                        </p:cTn>
                                        <p:tgtEl>
                                          <p:spTgt spid="1346718"/>
                                        </p:tgtEl>
                                        <p:attrNameLst>
                                          <p:attrName>ppt_y</p:attrName>
                                        </p:attrNameLst>
                                      </p:cBhvr>
                                      <p:tavLst>
                                        <p:tav tm="0" fmla="#ppt_y-sin(pi*$)/27">
                                          <p:val>
                                            <p:fltVal val="0"/>
                                          </p:val>
                                        </p:tav>
                                        <p:tav tm="100000">
                                          <p:val>
                                            <p:fltVal val="1"/>
                                          </p:val>
                                        </p:tav>
                                      </p:tavLst>
                                    </p:anim>
                                    <p:anim calcmode="lin" valueType="num">
                                      <p:cBhvr>
                                        <p:cTn id="2518" dur="205" tmFilter="0, 0; 0.125,0.2665; 0.25,0.4; 0.375,0.465; 0.5,0.5;  0.625,0.535; 0.75,0.6; 0.875,0.7335; 1,1">
                                          <p:stCondLst>
                                            <p:cond delay="2070"/>
                                          </p:stCondLst>
                                        </p:cTn>
                                        <p:tgtEl>
                                          <p:spTgt spid="1346718"/>
                                        </p:tgtEl>
                                        <p:attrNameLst>
                                          <p:attrName>ppt_y</p:attrName>
                                        </p:attrNameLst>
                                      </p:cBhvr>
                                      <p:tavLst>
                                        <p:tav tm="0" fmla="#ppt_y-sin(pi*$)/81">
                                          <p:val>
                                            <p:fltVal val="0"/>
                                          </p:val>
                                        </p:tav>
                                        <p:tav tm="100000">
                                          <p:val>
                                            <p:fltVal val="1"/>
                                          </p:val>
                                        </p:tav>
                                      </p:tavLst>
                                    </p:anim>
                                    <p:animScale>
                                      <p:cBhvr>
                                        <p:cTn id="2519" dur="32">
                                          <p:stCondLst>
                                            <p:cond delay="813"/>
                                          </p:stCondLst>
                                        </p:cTn>
                                        <p:tgtEl>
                                          <p:spTgt spid="1346718"/>
                                        </p:tgtEl>
                                      </p:cBhvr>
                                      <p:to x="100000" y="60000"/>
                                    </p:animScale>
                                    <p:animScale>
                                      <p:cBhvr>
                                        <p:cTn id="2520" dur="207" decel="50000">
                                          <p:stCondLst>
                                            <p:cond delay="845"/>
                                          </p:stCondLst>
                                        </p:cTn>
                                        <p:tgtEl>
                                          <p:spTgt spid="1346718"/>
                                        </p:tgtEl>
                                      </p:cBhvr>
                                      <p:to x="100000" y="100000"/>
                                    </p:animScale>
                                    <p:animScale>
                                      <p:cBhvr>
                                        <p:cTn id="2521" dur="32">
                                          <p:stCondLst>
                                            <p:cond delay="1640"/>
                                          </p:stCondLst>
                                        </p:cTn>
                                        <p:tgtEl>
                                          <p:spTgt spid="1346718"/>
                                        </p:tgtEl>
                                      </p:cBhvr>
                                      <p:to x="100000" y="80000"/>
                                    </p:animScale>
                                    <p:animScale>
                                      <p:cBhvr>
                                        <p:cTn id="2522" dur="207" decel="50000">
                                          <p:stCondLst>
                                            <p:cond delay="1673"/>
                                          </p:stCondLst>
                                        </p:cTn>
                                        <p:tgtEl>
                                          <p:spTgt spid="1346718"/>
                                        </p:tgtEl>
                                      </p:cBhvr>
                                      <p:to x="100000" y="100000"/>
                                    </p:animScale>
                                    <p:animScale>
                                      <p:cBhvr>
                                        <p:cTn id="2523" dur="32">
                                          <p:stCondLst>
                                            <p:cond delay="2053"/>
                                          </p:stCondLst>
                                        </p:cTn>
                                        <p:tgtEl>
                                          <p:spTgt spid="1346718"/>
                                        </p:tgtEl>
                                      </p:cBhvr>
                                      <p:to x="100000" y="90000"/>
                                    </p:animScale>
                                    <p:animScale>
                                      <p:cBhvr>
                                        <p:cTn id="2524" dur="207" decel="50000">
                                          <p:stCondLst>
                                            <p:cond delay="2085"/>
                                          </p:stCondLst>
                                        </p:cTn>
                                        <p:tgtEl>
                                          <p:spTgt spid="1346718"/>
                                        </p:tgtEl>
                                      </p:cBhvr>
                                      <p:to x="100000" y="100000"/>
                                    </p:animScale>
                                    <p:animScale>
                                      <p:cBhvr>
                                        <p:cTn id="2525" dur="32">
                                          <p:stCondLst>
                                            <p:cond delay="2260"/>
                                          </p:stCondLst>
                                        </p:cTn>
                                        <p:tgtEl>
                                          <p:spTgt spid="1346718"/>
                                        </p:tgtEl>
                                      </p:cBhvr>
                                      <p:to x="100000" y="95000"/>
                                    </p:animScale>
                                    <p:animScale>
                                      <p:cBhvr>
                                        <p:cTn id="2526" dur="207" decel="50000">
                                          <p:stCondLst>
                                            <p:cond delay="2293"/>
                                          </p:stCondLst>
                                        </p:cTn>
                                        <p:tgtEl>
                                          <p:spTgt spid="1346718"/>
                                        </p:tgtEl>
                                      </p:cBhvr>
                                      <p:to x="100000" y="100000"/>
                                    </p:animScale>
                                  </p:childTnLst>
                                </p:cTn>
                              </p:par>
                            </p:childTnLst>
                          </p:cTn>
                        </p:par>
                        <p:par>
                          <p:cTn id="2527" fill="hold">
                            <p:stCondLst>
                              <p:cond delay="12000"/>
                            </p:stCondLst>
                            <p:childTnLst>
                              <p:par>
                                <p:cTn id="2528" presetID="22" presetClass="entr" presetSubtype="8" fill="hold" nodeType="afterEffect">
                                  <p:stCondLst>
                                    <p:cond delay="0"/>
                                  </p:stCondLst>
                                  <p:childTnLst>
                                    <p:set>
                                      <p:cBhvr>
                                        <p:cTn id="2529" dur="1" fill="hold">
                                          <p:stCondLst>
                                            <p:cond delay="0"/>
                                          </p:stCondLst>
                                        </p:cTn>
                                        <p:tgtEl>
                                          <p:spTgt spid="4"/>
                                        </p:tgtEl>
                                        <p:attrNameLst>
                                          <p:attrName>style.visibility</p:attrName>
                                        </p:attrNameLst>
                                      </p:cBhvr>
                                      <p:to>
                                        <p:strVal val="visible"/>
                                      </p:to>
                                    </p:set>
                                    <p:animEffect transition="in" filter="wipe(left)">
                                      <p:cBhvr>
                                        <p:cTn id="2530" dur="1000"/>
                                        <p:tgtEl>
                                          <p:spTgt spid="4"/>
                                        </p:tgtEl>
                                      </p:cBhvr>
                                    </p:animEffect>
                                  </p:childTnLst>
                                </p:cTn>
                              </p:par>
                            </p:childTnLst>
                          </p:cTn>
                        </p:par>
                        <p:par>
                          <p:cTn id="2531" fill="hold">
                            <p:stCondLst>
                              <p:cond delay="13000"/>
                            </p:stCondLst>
                            <p:childTnLst>
                              <p:par>
                                <p:cTn id="2532" presetID="19" presetClass="emph" presetSubtype="0" repeatCount="indefinite" fill="hold" grpId="1" nodeType="afterEffect">
                                  <p:stCondLst>
                                    <p:cond delay="0"/>
                                  </p:stCondLst>
                                  <p:iterate type="lt">
                                    <p:tmPct val="0"/>
                                  </p:iterate>
                                  <p:childTnLst>
                                    <p:animClr clrSpc="rgb" dir="cw">
                                      <p:cBhvr override="childStyle">
                                        <p:cTn id="2533" dur="2000" fill="hold"/>
                                        <p:tgtEl>
                                          <p:spTgt spid="1346668"/>
                                        </p:tgtEl>
                                        <p:attrNameLst>
                                          <p:attrName>style.color</p:attrName>
                                        </p:attrNameLst>
                                      </p:cBhvr>
                                      <p:to>
                                        <a:schemeClr val="accent2"/>
                                      </p:to>
                                    </p:animClr>
                                    <p:animClr clrSpc="rgb" dir="cw">
                                      <p:cBhvr>
                                        <p:cTn id="2534" dur="2000" fill="hold"/>
                                        <p:tgtEl>
                                          <p:spTgt spid="1346668"/>
                                        </p:tgtEl>
                                        <p:attrNameLst>
                                          <p:attrName>fillcolor</p:attrName>
                                        </p:attrNameLst>
                                      </p:cBhvr>
                                      <p:to>
                                        <a:schemeClr val="accent2"/>
                                      </p:to>
                                    </p:animClr>
                                    <p:set>
                                      <p:cBhvr>
                                        <p:cTn id="2535" dur="2000" fill="hold"/>
                                        <p:tgtEl>
                                          <p:spTgt spid="1346668"/>
                                        </p:tgtEl>
                                        <p:attrNameLst>
                                          <p:attrName>fill.type</p:attrName>
                                        </p:attrNameLst>
                                      </p:cBhvr>
                                      <p:to>
                                        <p:strVal val="solid"/>
                                      </p:to>
                                    </p:set>
                                    <p:set>
                                      <p:cBhvr>
                                        <p:cTn id="2536" dur="2000" fill="hold"/>
                                        <p:tgtEl>
                                          <p:spTgt spid="1346668"/>
                                        </p:tgtEl>
                                        <p:attrNameLst>
                                          <p:attrName>fill.on</p:attrName>
                                        </p:attrNameLst>
                                      </p:cBhvr>
                                      <p:to>
                                        <p:strVal val="true"/>
                                      </p:to>
                                    </p:set>
                                  </p:childTnLst>
                                </p:cTn>
                              </p:par>
                              <p:par>
                                <p:cTn id="2537" presetID="19" presetClass="emph" presetSubtype="0" repeatCount="indefinite" fill="hold" grpId="1" nodeType="withEffect">
                                  <p:stCondLst>
                                    <p:cond delay="0"/>
                                  </p:stCondLst>
                                  <p:iterate type="lt">
                                    <p:tmPct val="0"/>
                                  </p:iterate>
                                  <p:childTnLst>
                                    <p:animClr clrSpc="rgb" dir="cw">
                                      <p:cBhvr override="childStyle">
                                        <p:cTn id="2538" dur="2000" fill="hold"/>
                                        <p:tgtEl>
                                          <p:spTgt spid="1346669"/>
                                        </p:tgtEl>
                                        <p:attrNameLst>
                                          <p:attrName>style.color</p:attrName>
                                        </p:attrNameLst>
                                      </p:cBhvr>
                                      <p:to>
                                        <a:schemeClr val="accent2"/>
                                      </p:to>
                                    </p:animClr>
                                    <p:animClr clrSpc="rgb" dir="cw">
                                      <p:cBhvr>
                                        <p:cTn id="2539" dur="2000" fill="hold"/>
                                        <p:tgtEl>
                                          <p:spTgt spid="1346669"/>
                                        </p:tgtEl>
                                        <p:attrNameLst>
                                          <p:attrName>fillcolor</p:attrName>
                                        </p:attrNameLst>
                                      </p:cBhvr>
                                      <p:to>
                                        <a:schemeClr val="accent2"/>
                                      </p:to>
                                    </p:animClr>
                                    <p:set>
                                      <p:cBhvr>
                                        <p:cTn id="2540" dur="2000" fill="hold"/>
                                        <p:tgtEl>
                                          <p:spTgt spid="1346669"/>
                                        </p:tgtEl>
                                        <p:attrNameLst>
                                          <p:attrName>fill.type</p:attrName>
                                        </p:attrNameLst>
                                      </p:cBhvr>
                                      <p:to>
                                        <p:strVal val="solid"/>
                                      </p:to>
                                    </p:set>
                                    <p:set>
                                      <p:cBhvr>
                                        <p:cTn id="2541" dur="2000" fill="hold"/>
                                        <p:tgtEl>
                                          <p:spTgt spid="1346669"/>
                                        </p:tgtEl>
                                        <p:attrNameLst>
                                          <p:attrName>fill.on</p:attrName>
                                        </p:attrNameLst>
                                      </p:cBhvr>
                                      <p:to>
                                        <p:strVal val="true"/>
                                      </p:to>
                                    </p:set>
                                  </p:childTnLst>
                                </p:cTn>
                              </p:par>
                              <p:par>
                                <p:cTn id="2542" presetID="19" presetClass="emph" presetSubtype="0" repeatCount="indefinite" fill="hold" grpId="1" nodeType="withEffect">
                                  <p:stCondLst>
                                    <p:cond delay="0"/>
                                  </p:stCondLst>
                                  <p:iterate type="lt">
                                    <p:tmPct val="0"/>
                                  </p:iterate>
                                  <p:childTnLst>
                                    <p:animClr clrSpc="rgb" dir="cw">
                                      <p:cBhvr override="childStyle">
                                        <p:cTn id="2543" dur="2000" fill="hold"/>
                                        <p:tgtEl>
                                          <p:spTgt spid="1346670"/>
                                        </p:tgtEl>
                                        <p:attrNameLst>
                                          <p:attrName>style.color</p:attrName>
                                        </p:attrNameLst>
                                      </p:cBhvr>
                                      <p:to>
                                        <a:schemeClr val="accent2"/>
                                      </p:to>
                                    </p:animClr>
                                    <p:animClr clrSpc="rgb" dir="cw">
                                      <p:cBhvr>
                                        <p:cTn id="2544" dur="2000" fill="hold"/>
                                        <p:tgtEl>
                                          <p:spTgt spid="1346670"/>
                                        </p:tgtEl>
                                        <p:attrNameLst>
                                          <p:attrName>fillcolor</p:attrName>
                                        </p:attrNameLst>
                                      </p:cBhvr>
                                      <p:to>
                                        <a:schemeClr val="accent2"/>
                                      </p:to>
                                    </p:animClr>
                                    <p:set>
                                      <p:cBhvr>
                                        <p:cTn id="2545" dur="2000" fill="hold"/>
                                        <p:tgtEl>
                                          <p:spTgt spid="1346670"/>
                                        </p:tgtEl>
                                        <p:attrNameLst>
                                          <p:attrName>fill.type</p:attrName>
                                        </p:attrNameLst>
                                      </p:cBhvr>
                                      <p:to>
                                        <p:strVal val="solid"/>
                                      </p:to>
                                    </p:set>
                                    <p:set>
                                      <p:cBhvr>
                                        <p:cTn id="2546" dur="2000" fill="hold"/>
                                        <p:tgtEl>
                                          <p:spTgt spid="1346670"/>
                                        </p:tgtEl>
                                        <p:attrNameLst>
                                          <p:attrName>fill.on</p:attrName>
                                        </p:attrNameLst>
                                      </p:cBhvr>
                                      <p:to>
                                        <p:strVal val="true"/>
                                      </p:to>
                                    </p:set>
                                  </p:childTnLst>
                                </p:cTn>
                              </p:par>
                              <p:par>
                                <p:cTn id="2547" presetID="19" presetClass="emph" presetSubtype="0" repeatCount="indefinite" fill="hold" grpId="1" nodeType="withEffect">
                                  <p:stCondLst>
                                    <p:cond delay="0"/>
                                  </p:stCondLst>
                                  <p:iterate type="lt">
                                    <p:tmPct val="0"/>
                                  </p:iterate>
                                  <p:childTnLst>
                                    <p:animClr clrSpc="rgb" dir="cw">
                                      <p:cBhvr override="childStyle">
                                        <p:cTn id="2548" dur="2000" fill="hold"/>
                                        <p:tgtEl>
                                          <p:spTgt spid="1346671"/>
                                        </p:tgtEl>
                                        <p:attrNameLst>
                                          <p:attrName>style.color</p:attrName>
                                        </p:attrNameLst>
                                      </p:cBhvr>
                                      <p:to>
                                        <a:schemeClr val="accent2"/>
                                      </p:to>
                                    </p:animClr>
                                    <p:animClr clrSpc="rgb" dir="cw">
                                      <p:cBhvr>
                                        <p:cTn id="2549" dur="2000" fill="hold"/>
                                        <p:tgtEl>
                                          <p:spTgt spid="1346671"/>
                                        </p:tgtEl>
                                        <p:attrNameLst>
                                          <p:attrName>fillcolor</p:attrName>
                                        </p:attrNameLst>
                                      </p:cBhvr>
                                      <p:to>
                                        <a:schemeClr val="accent2"/>
                                      </p:to>
                                    </p:animClr>
                                    <p:set>
                                      <p:cBhvr>
                                        <p:cTn id="2550" dur="2000" fill="hold"/>
                                        <p:tgtEl>
                                          <p:spTgt spid="1346671"/>
                                        </p:tgtEl>
                                        <p:attrNameLst>
                                          <p:attrName>fill.type</p:attrName>
                                        </p:attrNameLst>
                                      </p:cBhvr>
                                      <p:to>
                                        <p:strVal val="solid"/>
                                      </p:to>
                                    </p:set>
                                    <p:set>
                                      <p:cBhvr>
                                        <p:cTn id="2551" dur="2000" fill="hold"/>
                                        <p:tgtEl>
                                          <p:spTgt spid="1346671"/>
                                        </p:tgtEl>
                                        <p:attrNameLst>
                                          <p:attrName>fill.on</p:attrName>
                                        </p:attrNameLst>
                                      </p:cBhvr>
                                      <p:to>
                                        <p:strVal val="true"/>
                                      </p:to>
                                    </p:set>
                                  </p:childTnLst>
                                </p:cTn>
                              </p:par>
                              <p:par>
                                <p:cTn id="2552" presetID="19" presetClass="emph" presetSubtype="0" repeatCount="indefinite" fill="hold" grpId="1" nodeType="withEffect">
                                  <p:stCondLst>
                                    <p:cond delay="0"/>
                                  </p:stCondLst>
                                  <p:iterate type="lt">
                                    <p:tmPct val="0"/>
                                  </p:iterate>
                                  <p:childTnLst>
                                    <p:animClr clrSpc="rgb" dir="cw">
                                      <p:cBhvr override="childStyle">
                                        <p:cTn id="2553" dur="2000" fill="hold"/>
                                        <p:tgtEl>
                                          <p:spTgt spid="1346672"/>
                                        </p:tgtEl>
                                        <p:attrNameLst>
                                          <p:attrName>style.color</p:attrName>
                                        </p:attrNameLst>
                                      </p:cBhvr>
                                      <p:to>
                                        <a:schemeClr val="accent2"/>
                                      </p:to>
                                    </p:animClr>
                                    <p:animClr clrSpc="rgb" dir="cw">
                                      <p:cBhvr>
                                        <p:cTn id="2554" dur="2000" fill="hold"/>
                                        <p:tgtEl>
                                          <p:spTgt spid="1346672"/>
                                        </p:tgtEl>
                                        <p:attrNameLst>
                                          <p:attrName>fillcolor</p:attrName>
                                        </p:attrNameLst>
                                      </p:cBhvr>
                                      <p:to>
                                        <a:schemeClr val="accent2"/>
                                      </p:to>
                                    </p:animClr>
                                    <p:set>
                                      <p:cBhvr>
                                        <p:cTn id="2555" dur="2000" fill="hold"/>
                                        <p:tgtEl>
                                          <p:spTgt spid="1346672"/>
                                        </p:tgtEl>
                                        <p:attrNameLst>
                                          <p:attrName>fill.type</p:attrName>
                                        </p:attrNameLst>
                                      </p:cBhvr>
                                      <p:to>
                                        <p:strVal val="solid"/>
                                      </p:to>
                                    </p:set>
                                    <p:set>
                                      <p:cBhvr>
                                        <p:cTn id="2556" dur="2000" fill="hold"/>
                                        <p:tgtEl>
                                          <p:spTgt spid="1346672"/>
                                        </p:tgtEl>
                                        <p:attrNameLst>
                                          <p:attrName>fill.on</p:attrName>
                                        </p:attrNameLst>
                                      </p:cBhvr>
                                      <p:to>
                                        <p:strVal val="true"/>
                                      </p:to>
                                    </p:set>
                                  </p:childTnLst>
                                </p:cTn>
                              </p:par>
                              <p:par>
                                <p:cTn id="2557" presetID="19" presetClass="emph" presetSubtype="0" repeatCount="indefinite" fill="hold" grpId="1" nodeType="withEffect">
                                  <p:stCondLst>
                                    <p:cond delay="0"/>
                                  </p:stCondLst>
                                  <p:iterate type="lt">
                                    <p:tmPct val="0"/>
                                  </p:iterate>
                                  <p:childTnLst>
                                    <p:animClr clrSpc="rgb" dir="cw">
                                      <p:cBhvr override="childStyle">
                                        <p:cTn id="2558" dur="2000" fill="hold"/>
                                        <p:tgtEl>
                                          <p:spTgt spid="1346673"/>
                                        </p:tgtEl>
                                        <p:attrNameLst>
                                          <p:attrName>style.color</p:attrName>
                                        </p:attrNameLst>
                                      </p:cBhvr>
                                      <p:to>
                                        <a:schemeClr val="accent2"/>
                                      </p:to>
                                    </p:animClr>
                                    <p:animClr clrSpc="rgb" dir="cw">
                                      <p:cBhvr>
                                        <p:cTn id="2559" dur="2000" fill="hold"/>
                                        <p:tgtEl>
                                          <p:spTgt spid="1346673"/>
                                        </p:tgtEl>
                                        <p:attrNameLst>
                                          <p:attrName>fillcolor</p:attrName>
                                        </p:attrNameLst>
                                      </p:cBhvr>
                                      <p:to>
                                        <a:schemeClr val="accent2"/>
                                      </p:to>
                                    </p:animClr>
                                    <p:set>
                                      <p:cBhvr>
                                        <p:cTn id="2560" dur="2000" fill="hold"/>
                                        <p:tgtEl>
                                          <p:spTgt spid="1346673"/>
                                        </p:tgtEl>
                                        <p:attrNameLst>
                                          <p:attrName>fill.type</p:attrName>
                                        </p:attrNameLst>
                                      </p:cBhvr>
                                      <p:to>
                                        <p:strVal val="solid"/>
                                      </p:to>
                                    </p:set>
                                    <p:set>
                                      <p:cBhvr>
                                        <p:cTn id="2561" dur="2000" fill="hold"/>
                                        <p:tgtEl>
                                          <p:spTgt spid="1346673"/>
                                        </p:tgtEl>
                                        <p:attrNameLst>
                                          <p:attrName>fill.on</p:attrName>
                                        </p:attrNameLst>
                                      </p:cBhvr>
                                      <p:to>
                                        <p:strVal val="true"/>
                                      </p:to>
                                    </p:set>
                                  </p:childTnLst>
                                </p:cTn>
                              </p:par>
                              <p:par>
                                <p:cTn id="2562" presetID="19" presetClass="emph" presetSubtype="0" repeatCount="indefinite" fill="hold" grpId="1" nodeType="withEffect">
                                  <p:stCondLst>
                                    <p:cond delay="0"/>
                                  </p:stCondLst>
                                  <p:iterate type="lt">
                                    <p:tmPct val="0"/>
                                  </p:iterate>
                                  <p:childTnLst>
                                    <p:animClr clrSpc="rgb" dir="cw">
                                      <p:cBhvr override="childStyle">
                                        <p:cTn id="2563" dur="2000" fill="hold"/>
                                        <p:tgtEl>
                                          <p:spTgt spid="1346674"/>
                                        </p:tgtEl>
                                        <p:attrNameLst>
                                          <p:attrName>style.color</p:attrName>
                                        </p:attrNameLst>
                                      </p:cBhvr>
                                      <p:to>
                                        <a:schemeClr val="accent2"/>
                                      </p:to>
                                    </p:animClr>
                                    <p:animClr clrSpc="rgb" dir="cw">
                                      <p:cBhvr>
                                        <p:cTn id="2564" dur="2000" fill="hold"/>
                                        <p:tgtEl>
                                          <p:spTgt spid="1346674"/>
                                        </p:tgtEl>
                                        <p:attrNameLst>
                                          <p:attrName>fillcolor</p:attrName>
                                        </p:attrNameLst>
                                      </p:cBhvr>
                                      <p:to>
                                        <a:schemeClr val="accent2"/>
                                      </p:to>
                                    </p:animClr>
                                    <p:set>
                                      <p:cBhvr>
                                        <p:cTn id="2565" dur="2000" fill="hold"/>
                                        <p:tgtEl>
                                          <p:spTgt spid="1346674"/>
                                        </p:tgtEl>
                                        <p:attrNameLst>
                                          <p:attrName>fill.type</p:attrName>
                                        </p:attrNameLst>
                                      </p:cBhvr>
                                      <p:to>
                                        <p:strVal val="solid"/>
                                      </p:to>
                                    </p:set>
                                    <p:set>
                                      <p:cBhvr>
                                        <p:cTn id="2566" dur="2000" fill="hold"/>
                                        <p:tgtEl>
                                          <p:spTgt spid="1346674"/>
                                        </p:tgtEl>
                                        <p:attrNameLst>
                                          <p:attrName>fill.on</p:attrName>
                                        </p:attrNameLst>
                                      </p:cBhvr>
                                      <p:to>
                                        <p:strVal val="true"/>
                                      </p:to>
                                    </p:set>
                                  </p:childTnLst>
                                </p:cTn>
                              </p:par>
                              <p:par>
                                <p:cTn id="2567" presetID="19" presetClass="emph" presetSubtype="0" repeatCount="indefinite" fill="hold" grpId="1" nodeType="withEffect">
                                  <p:stCondLst>
                                    <p:cond delay="0"/>
                                  </p:stCondLst>
                                  <p:iterate type="lt">
                                    <p:tmPct val="0"/>
                                  </p:iterate>
                                  <p:childTnLst>
                                    <p:animClr clrSpc="rgb" dir="cw">
                                      <p:cBhvr override="childStyle">
                                        <p:cTn id="2568" dur="2000" fill="hold"/>
                                        <p:tgtEl>
                                          <p:spTgt spid="1346675"/>
                                        </p:tgtEl>
                                        <p:attrNameLst>
                                          <p:attrName>style.color</p:attrName>
                                        </p:attrNameLst>
                                      </p:cBhvr>
                                      <p:to>
                                        <a:schemeClr val="accent2"/>
                                      </p:to>
                                    </p:animClr>
                                    <p:animClr clrSpc="rgb" dir="cw">
                                      <p:cBhvr>
                                        <p:cTn id="2569" dur="2000" fill="hold"/>
                                        <p:tgtEl>
                                          <p:spTgt spid="1346675"/>
                                        </p:tgtEl>
                                        <p:attrNameLst>
                                          <p:attrName>fillcolor</p:attrName>
                                        </p:attrNameLst>
                                      </p:cBhvr>
                                      <p:to>
                                        <a:schemeClr val="accent2"/>
                                      </p:to>
                                    </p:animClr>
                                    <p:set>
                                      <p:cBhvr>
                                        <p:cTn id="2570" dur="2000" fill="hold"/>
                                        <p:tgtEl>
                                          <p:spTgt spid="1346675"/>
                                        </p:tgtEl>
                                        <p:attrNameLst>
                                          <p:attrName>fill.type</p:attrName>
                                        </p:attrNameLst>
                                      </p:cBhvr>
                                      <p:to>
                                        <p:strVal val="solid"/>
                                      </p:to>
                                    </p:set>
                                    <p:set>
                                      <p:cBhvr>
                                        <p:cTn id="2571" dur="2000" fill="hold"/>
                                        <p:tgtEl>
                                          <p:spTgt spid="1346675"/>
                                        </p:tgtEl>
                                        <p:attrNameLst>
                                          <p:attrName>fill.on</p:attrName>
                                        </p:attrNameLst>
                                      </p:cBhvr>
                                      <p:to>
                                        <p:strVal val="true"/>
                                      </p:to>
                                    </p:set>
                                  </p:childTnLst>
                                </p:cTn>
                              </p:par>
                              <p:par>
                                <p:cTn id="2572" presetID="19" presetClass="emph" presetSubtype="0" repeatCount="indefinite" fill="hold" grpId="1" nodeType="withEffect">
                                  <p:stCondLst>
                                    <p:cond delay="0"/>
                                  </p:stCondLst>
                                  <p:iterate type="lt">
                                    <p:tmPct val="0"/>
                                  </p:iterate>
                                  <p:childTnLst>
                                    <p:animClr clrSpc="rgb" dir="cw">
                                      <p:cBhvr override="childStyle">
                                        <p:cTn id="2573" dur="2000" fill="hold"/>
                                        <p:tgtEl>
                                          <p:spTgt spid="1346676"/>
                                        </p:tgtEl>
                                        <p:attrNameLst>
                                          <p:attrName>style.color</p:attrName>
                                        </p:attrNameLst>
                                      </p:cBhvr>
                                      <p:to>
                                        <a:schemeClr val="accent2"/>
                                      </p:to>
                                    </p:animClr>
                                    <p:animClr clrSpc="rgb" dir="cw">
                                      <p:cBhvr>
                                        <p:cTn id="2574" dur="2000" fill="hold"/>
                                        <p:tgtEl>
                                          <p:spTgt spid="1346676"/>
                                        </p:tgtEl>
                                        <p:attrNameLst>
                                          <p:attrName>fillcolor</p:attrName>
                                        </p:attrNameLst>
                                      </p:cBhvr>
                                      <p:to>
                                        <a:schemeClr val="accent2"/>
                                      </p:to>
                                    </p:animClr>
                                    <p:set>
                                      <p:cBhvr>
                                        <p:cTn id="2575" dur="2000" fill="hold"/>
                                        <p:tgtEl>
                                          <p:spTgt spid="1346676"/>
                                        </p:tgtEl>
                                        <p:attrNameLst>
                                          <p:attrName>fill.type</p:attrName>
                                        </p:attrNameLst>
                                      </p:cBhvr>
                                      <p:to>
                                        <p:strVal val="solid"/>
                                      </p:to>
                                    </p:set>
                                    <p:set>
                                      <p:cBhvr>
                                        <p:cTn id="2576" dur="2000" fill="hold"/>
                                        <p:tgtEl>
                                          <p:spTgt spid="1346676"/>
                                        </p:tgtEl>
                                        <p:attrNameLst>
                                          <p:attrName>fill.on</p:attrName>
                                        </p:attrNameLst>
                                      </p:cBhvr>
                                      <p:to>
                                        <p:strVal val="true"/>
                                      </p:to>
                                    </p:set>
                                  </p:childTnLst>
                                </p:cTn>
                              </p:par>
                              <p:par>
                                <p:cTn id="2577" presetID="19" presetClass="emph" presetSubtype="0" repeatCount="indefinite" fill="hold" grpId="1" nodeType="withEffect">
                                  <p:stCondLst>
                                    <p:cond delay="0"/>
                                  </p:stCondLst>
                                  <p:iterate type="lt">
                                    <p:tmPct val="0"/>
                                  </p:iterate>
                                  <p:childTnLst>
                                    <p:animClr clrSpc="rgb" dir="cw">
                                      <p:cBhvr override="childStyle">
                                        <p:cTn id="2578" dur="2000" fill="hold"/>
                                        <p:tgtEl>
                                          <p:spTgt spid="1346677"/>
                                        </p:tgtEl>
                                        <p:attrNameLst>
                                          <p:attrName>style.color</p:attrName>
                                        </p:attrNameLst>
                                      </p:cBhvr>
                                      <p:to>
                                        <a:schemeClr val="accent2"/>
                                      </p:to>
                                    </p:animClr>
                                    <p:animClr clrSpc="rgb" dir="cw">
                                      <p:cBhvr>
                                        <p:cTn id="2579" dur="2000" fill="hold"/>
                                        <p:tgtEl>
                                          <p:spTgt spid="1346677"/>
                                        </p:tgtEl>
                                        <p:attrNameLst>
                                          <p:attrName>fillcolor</p:attrName>
                                        </p:attrNameLst>
                                      </p:cBhvr>
                                      <p:to>
                                        <a:schemeClr val="accent2"/>
                                      </p:to>
                                    </p:animClr>
                                    <p:set>
                                      <p:cBhvr>
                                        <p:cTn id="2580" dur="2000" fill="hold"/>
                                        <p:tgtEl>
                                          <p:spTgt spid="1346677"/>
                                        </p:tgtEl>
                                        <p:attrNameLst>
                                          <p:attrName>fill.type</p:attrName>
                                        </p:attrNameLst>
                                      </p:cBhvr>
                                      <p:to>
                                        <p:strVal val="solid"/>
                                      </p:to>
                                    </p:set>
                                    <p:set>
                                      <p:cBhvr>
                                        <p:cTn id="2581" dur="2000" fill="hold"/>
                                        <p:tgtEl>
                                          <p:spTgt spid="1346677"/>
                                        </p:tgtEl>
                                        <p:attrNameLst>
                                          <p:attrName>fill.on</p:attrName>
                                        </p:attrNameLst>
                                      </p:cBhvr>
                                      <p:to>
                                        <p:strVal val="true"/>
                                      </p:to>
                                    </p:set>
                                  </p:childTnLst>
                                </p:cTn>
                              </p:par>
                              <p:par>
                                <p:cTn id="2582" presetID="19" presetClass="emph" presetSubtype="0" repeatCount="indefinite" fill="hold" grpId="1" nodeType="withEffect">
                                  <p:stCondLst>
                                    <p:cond delay="0"/>
                                  </p:stCondLst>
                                  <p:iterate type="lt">
                                    <p:tmPct val="0"/>
                                  </p:iterate>
                                  <p:childTnLst>
                                    <p:animClr clrSpc="rgb" dir="cw">
                                      <p:cBhvr override="childStyle">
                                        <p:cTn id="2583" dur="2000" fill="hold"/>
                                        <p:tgtEl>
                                          <p:spTgt spid="1346678"/>
                                        </p:tgtEl>
                                        <p:attrNameLst>
                                          <p:attrName>style.color</p:attrName>
                                        </p:attrNameLst>
                                      </p:cBhvr>
                                      <p:to>
                                        <a:schemeClr val="accent2"/>
                                      </p:to>
                                    </p:animClr>
                                    <p:animClr clrSpc="rgb" dir="cw">
                                      <p:cBhvr>
                                        <p:cTn id="2584" dur="2000" fill="hold"/>
                                        <p:tgtEl>
                                          <p:spTgt spid="1346678"/>
                                        </p:tgtEl>
                                        <p:attrNameLst>
                                          <p:attrName>fillcolor</p:attrName>
                                        </p:attrNameLst>
                                      </p:cBhvr>
                                      <p:to>
                                        <a:schemeClr val="accent2"/>
                                      </p:to>
                                    </p:animClr>
                                    <p:set>
                                      <p:cBhvr>
                                        <p:cTn id="2585" dur="2000" fill="hold"/>
                                        <p:tgtEl>
                                          <p:spTgt spid="1346678"/>
                                        </p:tgtEl>
                                        <p:attrNameLst>
                                          <p:attrName>fill.type</p:attrName>
                                        </p:attrNameLst>
                                      </p:cBhvr>
                                      <p:to>
                                        <p:strVal val="solid"/>
                                      </p:to>
                                    </p:set>
                                    <p:set>
                                      <p:cBhvr>
                                        <p:cTn id="2586" dur="2000" fill="hold"/>
                                        <p:tgtEl>
                                          <p:spTgt spid="1346678"/>
                                        </p:tgtEl>
                                        <p:attrNameLst>
                                          <p:attrName>fill.on</p:attrName>
                                        </p:attrNameLst>
                                      </p:cBhvr>
                                      <p:to>
                                        <p:strVal val="true"/>
                                      </p:to>
                                    </p:set>
                                  </p:childTnLst>
                                </p:cTn>
                              </p:par>
                              <p:par>
                                <p:cTn id="2587" presetID="19" presetClass="emph" presetSubtype="0" repeatCount="indefinite" fill="hold" grpId="1" nodeType="withEffect">
                                  <p:stCondLst>
                                    <p:cond delay="0"/>
                                  </p:stCondLst>
                                  <p:iterate type="lt">
                                    <p:tmPct val="0"/>
                                  </p:iterate>
                                  <p:childTnLst>
                                    <p:animClr clrSpc="rgb" dir="cw">
                                      <p:cBhvr override="childStyle">
                                        <p:cTn id="2588" dur="2000" fill="hold"/>
                                        <p:tgtEl>
                                          <p:spTgt spid="1346679"/>
                                        </p:tgtEl>
                                        <p:attrNameLst>
                                          <p:attrName>style.color</p:attrName>
                                        </p:attrNameLst>
                                      </p:cBhvr>
                                      <p:to>
                                        <a:schemeClr val="accent2"/>
                                      </p:to>
                                    </p:animClr>
                                    <p:animClr clrSpc="rgb" dir="cw">
                                      <p:cBhvr>
                                        <p:cTn id="2589" dur="2000" fill="hold"/>
                                        <p:tgtEl>
                                          <p:spTgt spid="1346679"/>
                                        </p:tgtEl>
                                        <p:attrNameLst>
                                          <p:attrName>fillcolor</p:attrName>
                                        </p:attrNameLst>
                                      </p:cBhvr>
                                      <p:to>
                                        <a:schemeClr val="accent2"/>
                                      </p:to>
                                    </p:animClr>
                                    <p:set>
                                      <p:cBhvr>
                                        <p:cTn id="2590" dur="2000" fill="hold"/>
                                        <p:tgtEl>
                                          <p:spTgt spid="1346679"/>
                                        </p:tgtEl>
                                        <p:attrNameLst>
                                          <p:attrName>fill.type</p:attrName>
                                        </p:attrNameLst>
                                      </p:cBhvr>
                                      <p:to>
                                        <p:strVal val="solid"/>
                                      </p:to>
                                    </p:set>
                                    <p:set>
                                      <p:cBhvr>
                                        <p:cTn id="2591" dur="2000" fill="hold"/>
                                        <p:tgtEl>
                                          <p:spTgt spid="1346679"/>
                                        </p:tgtEl>
                                        <p:attrNameLst>
                                          <p:attrName>fill.on</p:attrName>
                                        </p:attrNameLst>
                                      </p:cBhvr>
                                      <p:to>
                                        <p:strVal val="true"/>
                                      </p:to>
                                    </p:set>
                                  </p:childTnLst>
                                </p:cTn>
                              </p:par>
                              <p:par>
                                <p:cTn id="2592" presetID="19" presetClass="emph" presetSubtype="0" repeatCount="indefinite" fill="hold" grpId="1" nodeType="withEffect">
                                  <p:stCondLst>
                                    <p:cond delay="0"/>
                                  </p:stCondLst>
                                  <p:iterate type="lt">
                                    <p:tmPct val="0"/>
                                  </p:iterate>
                                  <p:childTnLst>
                                    <p:animClr clrSpc="rgb" dir="cw">
                                      <p:cBhvr override="childStyle">
                                        <p:cTn id="2593" dur="2000" fill="hold"/>
                                        <p:tgtEl>
                                          <p:spTgt spid="1346680"/>
                                        </p:tgtEl>
                                        <p:attrNameLst>
                                          <p:attrName>style.color</p:attrName>
                                        </p:attrNameLst>
                                      </p:cBhvr>
                                      <p:to>
                                        <a:schemeClr val="accent2"/>
                                      </p:to>
                                    </p:animClr>
                                    <p:animClr clrSpc="rgb" dir="cw">
                                      <p:cBhvr>
                                        <p:cTn id="2594" dur="2000" fill="hold"/>
                                        <p:tgtEl>
                                          <p:spTgt spid="1346680"/>
                                        </p:tgtEl>
                                        <p:attrNameLst>
                                          <p:attrName>fillcolor</p:attrName>
                                        </p:attrNameLst>
                                      </p:cBhvr>
                                      <p:to>
                                        <a:schemeClr val="accent2"/>
                                      </p:to>
                                    </p:animClr>
                                    <p:set>
                                      <p:cBhvr>
                                        <p:cTn id="2595" dur="2000" fill="hold"/>
                                        <p:tgtEl>
                                          <p:spTgt spid="1346680"/>
                                        </p:tgtEl>
                                        <p:attrNameLst>
                                          <p:attrName>fill.type</p:attrName>
                                        </p:attrNameLst>
                                      </p:cBhvr>
                                      <p:to>
                                        <p:strVal val="solid"/>
                                      </p:to>
                                    </p:set>
                                    <p:set>
                                      <p:cBhvr>
                                        <p:cTn id="2596" dur="2000" fill="hold"/>
                                        <p:tgtEl>
                                          <p:spTgt spid="1346680"/>
                                        </p:tgtEl>
                                        <p:attrNameLst>
                                          <p:attrName>fill.on</p:attrName>
                                        </p:attrNameLst>
                                      </p:cBhvr>
                                      <p:to>
                                        <p:strVal val="true"/>
                                      </p:to>
                                    </p:set>
                                  </p:childTnLst>
                                </p:cTn>
                              </p:par>
                              <p:par>
                                <p:cTn id="2597" presetID="19" presetClass="emph" presetSubtype="0" repeatCount="indefinite" fill="hold" grpId="1" nodeType="withEffect">
                                  <p:stCondLst>
                                    <p:cond delay="0"/>
                                  </p:stCondLst>
                                  <p:iterate type="lt">
                                    <p:tmPct val="0"/>
                                  </p:iterate>
                                  <p:childTnLst>
                                    <p:animClr clrSpc="rgb" dir="cw">
                                      <p:cBhvr override="childStyle">
                                        <p:cTn id="2598" dur="2000" fill="hold"/>
                                        <p:tgtEl>
                                          <p:spTgt spid="1346681"/>
                                        </p:tgtEl>
                                        <p:attrNameLst>
                                          <p:attrName>style.color</p:attrName>
                                        </p:attrNameLst>
                                      </p:cBhvr>
                                      <p:to>
                                        <a:schemeClr val="accent2"/>
                                      </p:to>
                                    </p:animClr>
                                    <p:animClr clrSpc="rgb" dir="cw">
                                      <p:cBhvr>
                                        <p:cTn id="2599" dur="2000" fill="hold"/>
                                        <p:tgtEl>
                                          <p:spTgt spid="1346681"/>
                                        </p:tgtEl>
                                        <p:attrNameLst>
                                          <p:attrName>fillcolor</p:attrName>
                                        </p:attrNameLst>
                                      </p:cBhvr>
                                      <p:to>
                                        <a:schemeClr val="accent2"/>
                                      </p:to>
                                    </p:animClr>
                                    <p:set>
                                      <p:cBhvr>
                                        <p:cTn id="2600" dur="2000" fill="hold"/>
                                        <p:tgtEl>
                                          <p:spTgt spid="1346681"/>
                                        </p:tgtEl>
                                        <p:attrNameLst>
                                          <p:attrName>fill.type</p:attrName>
                                        </p:attrNameLst>
                                      </p:cBhvr>
                                      <p:to>
                                        <p:strVal val="solid"/>
                                      </p:to>
                                    </p:set>
                                    <p:set>
                                      <p:cBhvr>
                                        <p:cTn id="2601" dur="2000" fill="hold"/>
                                        <p:tgtEl>
                                          <p:spTgt spid="1346681"/>
                                        </p:tgtEl>
                                        <p:attrNameLst>
                                          <p:attrName>fill.on</p:attrName>
                                        </p:attrNameLst>
                                      </p:cBhvr>
                                      <p:to>
                                        <p:strVal val="true"/>
                                      </p:to>
                                    </p:set>
                                  </p:childTnLst>
                                </p:cTn>
                              </p:par>
                              <p:par>
                                <p:cTn id="2602" presetID="19" presetClass="emph" presetSubtype="0" repeatCount="indefinite" fill="hold" grpId="1" nodeType="withEffect">
                                  <p:stCondLst>
                                    <p:cond delay="0"/>
                                  </p:stCondLst>
                                  <p:iterate type="lt">
                                    <p:tmPct val="0"/>
                                  </p:iterate>
                                  <p:childTnLst>
                                    <p:animClr clrSpc="rgb" dir="cw">
                                      <p:cBhvr override="childStyle">
                                        <p:cTn id="2603" dur="2000" fill="hold"/>
                                        <p:tgtEl>
                                          <p:spTgt spid="1346682"/>
                                        </p:tgtEl>
                                        <p:attrNameLst>
                                          <p:attrName>style.color</p:attrName>
                                        </p:attrNameLst>
                                      </p:cBhvr>
                                      <p:to>
                                        <a:schemeClr val="accent2"/>
                                      </p:to>
                                    </p:animClr>
                                    <p:animClr clrSpc="rgb" dir="cw">
                                      <p:cBhvr>
                                        <p:cTn id="2604" dur="2000" fill="hold"/>
                                        <p:tgtEl>
                                          <p:spTgt spid="1346682"/>
                                        </p:tgtEl>
                                        <p:attrNameLst>
                                          <p:attrName>fillcolor</p:attrName>
                                        </p:attrNameLst>
                                      </p:cBhvr>
                                      <p:to>
                                        <a:schemeClr val="accent2"/>
                                      </p:to>
                                    </p:animClr>
                                    <p:set>
                                      <p:cBhvr>
                                        <p:cTn id="2605" dur="2000" fill="hold"/>
                                        <p:tgtEl>
                                          <p:spTgt spid="1346682"/>
                                        </p:tgtEl>
                                        <p:attrNameLst>
                                          <p:attrName>fill.type</p:attrName>
                                        </p:attrNameLst>
                                      </p:cBhvr>
                                      <p:to>
                                        <p:strVal val="solid"/>
                                      </p:to>
                                    </p:set>
                                    <p:set>
                                      <p:cBhvr>
                                        <p:cTn id="2606" dur="2000" fill="hold"/>
                                        <p:tgtEl>
                                          <p:spTgt spid="1346682"/>
                                        </p:tgtEl>
                                        <p:attrNameLst>
                                          <p:attrName>fill.on</p:attrName>
                                        </p:attrNameLst>
                                      </p:cBhvr>
                                      <p:to>
                                        <p:strVal val="true"/>
                                      </p:to>
                                    </p:set>
                                  </p:childTnLst>
                                </p:cTn>
                              </p:par>
                              <p:par>
                                <p:cTn id="2607" presetID="19" presetClass="emph" presetSubtype="0" repeatCount="indefinite" fill="hold" grpId="1" nodeType="withEffect">
                                  <p:stCondLst>
                                    <p:cond delay="0"/>
                                  </p:stCondLst>
                                  <p:iterate type="lt">
                                    <p:tmPct val="0"/>
                                  </p:iterate>
                                  <p:childTnLst>
                                    <p:animClr clrSpc="rgb" dir="cw">
                                      <p:cBhvr override="childStyle">
                                        <p:cTn id="2608" dur="2000" fill="hold"/>
                                        <p:tgtEl>
                                          <p:spTgt spid="1346683"/>
                                        </p:tgtEl>
                                        <p:attrNameLst>
                                          <p:attrName>style.color</p:attrName>
                                        </p:attrNameLst>
                                      </p:cBhvr>
                                      <p:to>
                                        <a:schemeClr val="accent2"/>
                                      </p:to>
                                    </p:animClr>
                                    <p:animClr clrSpc="rgb" dir="cw">
                                      <p:cBhvr>
                                        <p:cTn id="2609" dur="2000" fill="hold"/>
                                        <p:tgtEl>
                                          <p:spTgt spid="1346683"/>
                                        </p:tgtEl>
                                        <p:attrNameLst>
                                          <p:attrName>fillcolor</p:attrName>
                                        </p:attrNameLst>
                                      </p:cBhvr>
                                      <p:to>
                                        <a:schemeClr val="accent2"/>
                                      </p:to>
                                    </p:animClr>
                                    <p:set>
                                      <p:cBhvr>
                                        <p:cTn id="2610" dur="2000" fill="hold"/>
                                        <p:tgtEl>
                                          <p:spTgt spid="1346683"/>
                                        </p:tgtEl>
                                        <p:attrNameLst>
                                          <p:attrName>fill.type</p:attrName>
                                        </p:attrNameLst>
                                      </p:cBhvr>
                                      <p:to>
                                        <p:strVal val="solid"/>
                                      </p:to>
                                    </p:set>
                                    <p:set>
                                      <p:cBhvr>
                                        <p:cTn id="2611" dur="2000" fill="hold"/>
                                        <p:tgtEl>
                                          <p:spTgt spid="1346683"/>
                                        </p:tgtEl>
                                        <p:attrNameLst>
                                          <p:attrName>fill.on</p:attrName>
                                        </p:attrNameLst>
                                      </p:cBhvr>
                                      <p:to>
                                        <p:strVal val="true"/>
                                      </p:to>
                                    </p:set>
                                  </p:childTnLst>
                                </p:cTn>
                              </p:par>
                              <p:par>
                                <p:cTn id="2612" presetID="19" presetClass="emph" presetSubtype="0" repeatCount="indefinite" fill="hold" grpId="1" nodeType="withEffect">
                                  <p:stCondLst>
                                    <p:cond delay="0"/>
                                  </p:stCondLst>
                                  <p:iterate type="lt">
                                    <p:tmPct val="0"/>
                                  </p:iterate>
                                  <p:childTnLst>
                                    <p:animClr clrSpc="rgb" dir="cw">
                                      <p:cBhvr override="childStyle">
                                        <p:cTn id="2613" dur="2000" fill="hold"/>
                                        <p:tgtEl>
                                          <p:spTgt spid="1346684"/>
                                        </p:tgtEl>
                                        <p:attrNameLst>
                                          <p:attrName>style.color</p:attrName>
                                        </p:attrNameLst>
                                      </p:cBhvr>
                                      <p:to>
                                        <a:schemeClr val="accent2"/>
                                      </p:to>
                                    </p:animClr>
                                    <p:animClr clrSpc="rgb" dir="cw">
                                      <p:cBhvr>
                                        <p:cTn id="2614" dur="2000" fill="hold"/>
                                        <p:tgtEl>
                                          <p:spTgt spid="1346684"/>
                                        </p:tgtEl>
                                        <p:attrNameLst>
                                          <p:attrName>fillcolor</p:attrName>
                                        </p:attrNameLst>
                                      </p:cBhvr>
                                      <p:to>
                                        <a:schemeClr val="accent2"/>
                                      </p:to>
                                    </p:animClr>
                                    <p:set>
                                      <p:cBhvr>
                                        <p:cTn id="2615" dur="2000" fill="hold"/>
                                        <p:tgtEl>
                                          <p:spTgt spid="1346684"/>
                                        </p:tgtEl>
                                        <p:attrNameLst>
                                          <p:attrName>fill.type</p:attrName>
                                        </p:attrNameLst>
                                      </p:cBhvr>
                                      <p:to>
                                        <p:strVal val="solid"/>
                                      </p:to>
                                    </p:set>
                                    <p:set>
                                      <p:cBhvr>
                                        <p:cTn id="2616" dur="2000" fill="hold"/>
                                        <p:tgtEl>
                                          <p:spTgt spid="1346684"/>
                                        </p:tgtEl>
                                        <p:attrNameLst>
                                          <p:attrName>fill.on</p:attrName>
                                        </p:attrNameLst>
                                      </p:cBhvr>
                                      <p:to>
                                        <p:strVal val="true"/>
                                      </p:to>
                                    </p:set>
                                  </p:childTnLst>
                                </p:cTn>
                              </p:par>
                              <p:par>
                                <p:cTn id="2617" presetID="19" presetClass="emph" presetSubtype="0" repeatCount="indefinite" fill="hold" grpId="1" nodeType="withEffect">
                                  <p:stCondLst>
                                    <p:cond delay="0"/>
                                  </p:stCondLst>
                                  <p:iterate type="lt">
                                    <p:tmPct val="0"/>
                                  </p:iterate>
                                  <p:childTnLst>
                                    <p:animClr clrSpc="rgb" dir="cw">
                                      <p:cBhvr override="childStyle">
                                        <p:cTn id="2618" dur="2000" fill="hold"/>
                                        <p:tgtEl>
                                          <p:spTgt spid="1346685"/>
                                        </p:tgtEl>
                                        <p:attrNameLst>
                                          <p:attrName>style.color</p:attrName>
                                        </p:attrNameLst>
                                      </p:cBhvr>
                                      <p:to>
                                        <a:schemeClr val="accent2"/>
                                      </p:to>
                                    </p:animClr>
                                    <p:animClr clrSpc="rgb" dir="cw">
                                      <p:cBhvr>
                                        <p:cTn id="2619" dur="2000" fill="hold"/>
                                        <p:tgtEl>
                                          <p:spTgt spid="1346685"/>
                                        </p:tgtEl>
                                        <p:attrNameLst>
                                          <p:attrName>fillcolor</p:attrName>
                                        </p:attrNameLst>
                                      </p:cBhvr>
                                      <p:to>
                                        <a:schemeClr val="accent2"/>
                                      </p:to>
                                    </p:animClr>
                                    <p:set>
                                      <p:cBhvr>
                                        <p:cTn id="2620" dur="2000" fill="hold"/>
                                        <p:tgtEl>
                                          <p:spTgt spid="1346685"/>
                                        </p:tgtEl>
                                        <p:attrNameLst>
                                          <p:attrName>fill.type</p:attrName>
                                        </p:attrNameLst>
                                      </p:cBhvr>
                                      <p:to>
                                        <p:strVal val="solid"/>
                                      </p:to>
                                    </p:set>
                                    <p:set>
                                      <p:cBhvr>
                                        <p:cTn id="2621" dur="2000" fill="hold"/>
                                        <p:tgtEl>
                                          <p:spTgt spid="1346685"/>
                                        </p:tgtEl>
                                        <p:attrNameLst>
                                          <p:attrName>fill.on</p:attrName>
                                        </p:attrNameLst>
                                      </p:cBhvr>
                                      <p:to>
                                        <p:strVal val="true"/>
                                      </p:to>
                                    </p:set>
                                  </p:childTnLst>
                                </p:cTn>
                              </p:par>
                              <p:par>
                                <p:cTn id="2622" presetID="19" presetClass="emph" presetSubtype="0" repeatCount="indefinite" fill="hold" grpId="1" nodeType="withEffect">
                                  <p:stCondLst>
                                    <p:cond delay="0"/>
                                  </p:stCondLst>
                                  <p:iterate type="lt">
                                    <p:tmPct val="0"/>
                                  </p:iterate>
                                  <p:childTnLst>
                                    <p:animClr clrSpc="rgb" dir="cw">
                                      <p:cBhvr override="childStyle">
                                        <p:cTn id="2623" dur="2000" fill="hold"/>
                                        <p:tgtEl>
                                          <p:spTgt spid="1346686"/>
                                        </p:tgtEl>
                                        <p:attrNameLst>
                                          <p:attrName>style.color</p:attrName>
                                        </p:attrNameLst>
                                      </p:cBhvr>
                                      <p:to>
                                        <a:schemeClr val="accent2"/>
                                      </p:to>
                                    </p:animClr>
                                    <p:animClr clrSpc="rgb" dir="cw">
                                      <p:cBhvr>
                                        <p:cTn id="2624" dur="2000" fill="hold"/>
                                        <p:tgtEl>
                                          <p:spTgt spid="1346686"/>
                                        </p:tgtEl>
                                        <p:attrNameLst>
                                          <p:attrName>fillcolor</p:attrName>
                                        </p:attrNameLst>
                                      </p:cBhvr>
                                      <p:to>
                                        <a:schemeClr val="accent2"/>
                                      </p:to>
                                    </p:animClr>
                                    <p:set>
                                      <p:cBhvr>
                                        <p:cTn id="2625" dur="2000" fill="hold"/>
                                        <p:tgtEl>
                                          <p:spTgt spid="1346686"/>
                                        </p:tgtEl>
                                        <p:attrNameLst>
                                          <p:attrName>fill.type</p:attrName>
                                        </p:attrNameLst>
                                      </p:cBhvr>
                                      <p:to>
                                        <p:strVal val="solid"/>
                                      </p:to>
                                    </p:set>
                                    <p:set>
                                      <p:cBhvr>
                                        <p:cTn id="2626" dur="2000" fill="hold"/>
                                        <p:tgtEl>
                                          <p:spTgt spid="1346686"/>
                                        </p:tgtEl>
                                        <p:attrNameLst>
                                          <p:attrName>fill.on</p:attrName>
                                        </p:attrNameLst>
                                      </p:cBhvr>
                                      <p:to>
                                        <p:strVal val="true"/>
                                      </p:to>
                                    </p:set>
                                  </p:childTnLst>
                                </p:cTn>
                              </p:par>
                              <p:par>
                                <p:cTn id="2627" presetID="19" presetClass="emph" presetSubtype="0" repeatCount="indefinite" fill="hold" grpId="1" nodeType="withEffect">
                                  <p:stCondLst>
                                    <p:cond delay="0"/>
                                  </p:stCondLst>
                                  <p:iterate type="lt">
                                    <p:tmPct val="0"/>
                                  </p:iterate>
                                  <p:childTnLst>
                                    <p:animClr clrSpc="rgb" dir="cw">
                                      <p:cBhvr override="childStyle">
                                        <p:cTn id="2628" dur="2000" fill="hold"/>
                                        <p:tgtEl>
                                          <p:spTgt spid="1346687"/>
                                        </p:tgtEl>
                                        <p:attrNameLst>
                                          <p:attrName>style.color</p:attrName>
                                        </p:attrNameLst>
                                      </p:cBhvr>
                                      <p:to>
                                        <a:schemeClr val="accent2"/>
                                      </p:to>
                                    </p:animClr>
                                    <p:animClr clrSpc="rgb" dir="cw">
                                      <p:cBhvr>
                                        <p:cTn id="2629" dur="2000" fill="hold"/>
                                        <p:tgtEl>
                                          <p:spTgt spid="1346687"/>
                                        </p:tgtEl>
                                        <p:attrNameLst>
                                          <p:attrName>fillcolor</p:attrName>
                                        </p:attrNameLst>
                                      </p:cBhvr>
                                      <p:to>
                                        <a:schemeClr val="accent2"/>
                                      </p:to>
                                    </p:animClr>
                                    <p:set>
                                      <p:cBhvr>
                                        <p:cTn id="2630" dur="2000" fill="hold"/>
                                        <p:tgtEl>
                                          <p:spTgt spid="1346687"/>
                                        </p:tgtEl>
                                        <p:attrNameLst>
                                          <p:attrName>fill.type</p:attrName>
                                        </p:attrNameLst>
                                      </p:cBhvr>
                                      <p:to>
                                        <p:strVal val="solid"/>
                                      </p:to>
                                    </p:set>
                                    <p:set>
                                      <p:cBhvr>
                                        <p:cTn id="2631" dur="2000" fill="hold"/>
                                        <p:tgtEl>
                                          <p:spTgt spid="1346687"/>
                                        </p:tgtEl>
                                        <p:attrNameLst>
                                          <p:attrName>fill.on</p:attrName>
                                        </p:attrNameLst>
                                      </p:cBhvr>
                                      <p:to>
                                        <p:strVal val="true"/>
                                      </p:to>
                                    </p:set>
                                  </p:childTnLst>
                                </p:cTn>
                              </p:par>
                              <p:par>
                                <p:cTn id="2632" presetID="19" presetClass="emph" presetSubtype="0" repeatCount="indefinite" fill="hold" grpId="1" nodeType="withEffect">
                                  <p:stCondLst>
                                    <p:cond delay="0"/>
                                  </p:stCondLst>
                                  <p:iterate type="lt">
                                    <p:tmPct val="0"/>
                                  </p:iterate>
                                  <p:childTnLst>
                                    <p:animClr clrSpc="rgb" dir="cw">
                                      <p:cBhvr override="childStyle">
                                        <p:cTn id="2633" dur="2000" fill="hold"/>
                                        <p:tgtEl>
                                          <p:spTgt spid="1346688"/>
                                        </p:tgtEl>
                                        <p:attrNameLst>
                                          <p:attrName>style.color</p:attrName>
                                        </p:attrNameLst>
                                      </p:cBhvr>
                                      <p:to>
                                        <a:schemeClr val="accent2"/>
                                      </p:to>
                                    </p:animClr>
                                    <p:animClr clrSpc="rgb" dir="cw">
                                      <p:cBhvr>
                                        <p:cTn id="2634" dur="2000" fill="hold"/>
                                        <p:tgtEl>
                                          <p:spTgt spid="1346688"/>
                                        </p:tgtEl>
                                        <p:attrNameLst>
                                          <p:attrName>fillcolor</p:attrName>
                                        </p:attrNameLst>
                                      </p:cBhvr>
                                      <p:to>
                                        <a:schemeClr val="accent2"/>
                                      </p:to>
                                    </p:animClr>
                                    <p:set>
                                      <p:cBhvr>
                                        <p:cTn id="2635" dur="2000" fill="hold"/>
                                        <p:tgtEl>
                                          <p:spTgt spid="1346688"/>
                                        </p:tgtEl>
                                        <p:attrNameLst>
                                          <p:attrName>fill.type</p:attrName>
                                        </p:attrNameLst>
                                      </p:cBhvr>
                                      <p:to>
                                        <p:strVal val="solid"/>
                                      </p:to>
                                    </p:set>
                                    <p:set>
                                      <p:cBhvr>
                                        <p:cTn id="2636" dur="2000" fill="hold"/>
                                        <p:tgtEl>
                                          <p:spTgt spid="1346688"/>
                                        </p:tgtEl>
                                        <p:attrNameLst>
                                          <p:attrName>fill.on</p:attrName>
                                        </p:attrNameLst>
                                      </p:cBhvr>
                                      <p:to>
                                        <p:strVal val="true"/>
                                      </p:to>
                                    </p:set>
                                  </p:childTnLst>
                                </p:cTn>
                              </p:par>
                              <p:par>
                                <p:cTn id="2637" presetID="19" presetClass="emph" presetSubtype="0" repeatCount="indefinite" fill="hold" grpId="1" nodeType="withEffect">
                                  <p:stCondLst>
                                    <p:cond delay="0"/>
                                  </p:stCondLst>
                                  <p:iterate type="lt">
                                    <p:tmPct val="0"/>
                                  </p:iterate>
                                  <p:childTnLst>
                                    <p:animClr clrSpc="rgb" dir="cw">
                                      <p:cBhvr override="childStyle">
                                        <p:cTn id="2638" dur="2000" fill="hold"/>
                                        <p:tgtEl>
                                          <p:spTgt spid="1346689"/>
                                        </p:tgtEl>
                                        <p:attrNameLst>
                                          <p:attrName>style.color</p:attrName>
                                        </p:attrNameLst>
                                      </p:cBhvr>
                                      <p:to>
                                        <a:schemeClr val="accent2"/>
                                      </p:to>
                                    </p:animClr>
                                    <p:animClr clrSpc="rgb" dir="cw">
                                      <p:cBhvr>
                                        <p:cTn id="2639" dur="2000" fill="hold"/>
                                        <p:tgtEl>
                                          <p:spTgt spid="1346689"/>
                                        </p:tgtEl>
                                        <p:attrNameLst>
                                          <p:attrName>fillcolor</p:attrName>
                                        </p:attrNameLst>
                                      </p:cBhvr>
                                      <p:to>
                                        <a:schemeClr val="accent2"/>
                                      </p:to>
                                    </p:animClr>
                                    <p:set>
                                      <p:cBhvr>
                                        <p:cTn id="2640" dur="2000" fill="hold"/>
                                        <p:tgtEl>
                                          <p:spTgt spid="1346689"/>
                                        </p:tgtEl>
                                        <p:attrNameLst>
                                          <p:attrName>fill.type</p:attrName>
                                        </p:attrNameLst>
                                      </p:cBhvr>
                                      <p:to>
                                        <p:strVal val="solid"/>
                                      </p:to>
                                    </p:set>
                                    <p:set>
                                      <p:cBhvr>
                                        <p:cTn id="2641" dur="2000" fill="hold"/>
                                        <p:tgtEl>
                                          <p:spTgt spid="1346689"/>
                                        </p:tgtEl>
                                        <p:attrNameLst>
                                          <p:attrName>fill.on</p:attrName>
                                        </p:attrNameLst>
                                      </p:cBhvr>
                                      <p:to>
                                        <p:strVal val="true"/>
                                      </p:to>
                                    </p:set>
                                  </p:childTnLst>
                                </p:cTn>
                              </p:par>
                              <p:par>
                                <p:cTn id="2642" presetID="19" presetClass="emph" presetSubtype="0" repeatCount="indefinite" fill="hold" grpId="1" nodeType="withEffect">
                                  <p:stCondLst>
                                    <p:cond delay="0"/>
                                  </p:stCondLst>
                                  <p:iterate type="lt">
                                    <p:tmPct val="0"/>
                                  </p:iterate>
                                  <p:childTnLst>
                                    <p:animClr clrSpc="rgb" dir="cw">
                                      <p:cBhvr override="childStyle">
                                        <p:cTn id="2643" dur="2000" fill="hold"/>
                                        <p:tgtEl>
                                          <p:spTgt spid="1346690"/>
                                        </p:tgtEl>
                                        <p:attrNameLst>
                                          <p:attrName>style.color</p:attrName>
                                        </p:attrNameLst>
                                      </p:cBhvr>
                                      <p:to>
                                        <a:schemeClr val="accent2"/>
                                      </p:to>
                                    </p:animClr>
                                    <p:animClr clrSpc="rgb" dir="cw">
                                      <p:cBhvr>
                                        <p:cTn id="2644" dur="2000" fill="hold"/>
                                        <p:tgtEl>
                                          <p:spTgt spid="1346690"/>
                                        </p:tgtEl>
                                        <p:attrNameLst>
                                          <p:attrName>fillcolor</p:attrName>
                                        </p:attrNameLst>
                                      </p:cBhvr>
                                      <p:to>
                                        <a:schemeClr val="accent2"/>
                                      </p:to>
                                    </p:animClr>
                                    <p:set>
                                      <p:cBhvr>
                                        <p:cTn id="2645" dur="2000" fill="hold"/>
                                        <p:tgtEl>
                                          <p:spTgt spid="1346690"/>
                                        </p:tgtEl>
                                        <p:attrNameLst>
                                          <p:attrName>fill.type</p:attrName>
                                        </p:attrNameLst>
                                      </p:cBhvr>
                                      <p:to>
                                        <p:strVal val="solid"/>
                                      </p:to>
                                    </p:set>
                                    <p:set>
                                      <p:cBhvr>
                                        <p:cTn id="2646" dur="2000" fill="hold"/>
                                        <p:tgtEl>
                                          <p:spTgt spid="1346690"/>
                                        </p:tgtEl>
                                        <p:attrNameLst>
                                          <p:attrName>fill.on</p:attrName>
                                        </p:attrNameLst>
                                      </p:cBhvr>
                                      <p:to>
                                        <p:strVal val="true"/>
                                      </p:to>
                                    </p:set>
                                  </p:childTnLst>
                                </p:cTn>
                              </p:par>
                              <p:par>
                                <p:cTn id="2647" presetID="19" presetClass="emph" presetSubtype="0" repeatCount="indefinite" fill="hold" grpId="1" nodeType="withEffect">
                                  <p:stCondLst>
                                    <p:cond delay="0"/>
                                  </p:stCondLst>
                                  <p:iterate type="lt">
                                    <p:tmPct val="0"/>
                                  </p:iterate>
                                  <p:childTnLst>
                                    <p:animClr clrSpc="rgb" dir="cw">
                                      <p:cBhvr override="childStyle">
                                        <p:cTn id="2648" dur="2000" fill="hold"/>
                                        <p:tgtEl>
                                          <p:spTgt spid="1346691"/>
                                        </p:tgtEl>
                                        <p:attrNameLst>
                                          <p:attrName>style.color</p:attrName>
                                        </p:attrNameLst>
                                      </p:cBhvr>
                                      <p:to>
                                        <a:schemeClr val="accent2"/>
                                      </p:to>
                                    </p:animClr>
                                    <p:animClr clrSpc="rgb" dir="cw">
                                      <p:cBhvr>
                                        <p:cTn id="2649" dur="2000" fill="hold"/>
                                        <p:tgtEl>
                                          <p:spTgt spid="1346691"/>
                                        </p:tgtEl>
                                        <p:attrNameLst>
                                          <p:attrName>fillcolor</p:attrName>
                                        </p:attrNameLst>
                                      </p:cBhvr>
                                      <p:to>
                                        <a:schemeClr val="accent2"/>
                                      </p:to>
                                    </p:animClr>
                                    <p:set>
                                      <p:cBhvr>
                                        <p:cTn id="2650" dur="2000" fill="hold"/>
                                        <p:tgtEl>
                                          <p:spTgt spid="1346691"/>
                                        </p:tgtEl>
                                        <p:attrNameLst>
                                          <p:attrName>fill.type</p:attrName>
                                        </p:attrNameLst>
                                      </p:cBhvr>
                                      <p:to>
                                        <p:strVal val="solid"/>
                                      </p:to>
                                    </p:set>
                                    <p:set>
                                      <p:cBhvr>
                                        <p:cTn id="2651" dur="2000" fill="hold"/>
                                        <p:tgtEl>
                                          <p:spTgt spid="1346691"/>
                                        </p:tgtEl>
                                        <p:attrNameLst>
                                          <p:attrName>fill.on</p:attrName>
                                        </p:attrNameLst>
                                      </p:cBhvr>
                                      <p:to>
                                        <p:strVal val="true"/>
                                      </p:to>
                                    </p:set>
                                  </p:childTnLst>
                                </p:cTn>
                              </p:par>
                              <p:par>
                                <p:cTn id="2652" presetID="19" presetClass="emph" presetSubtype="0" repeatCount="indefinite" fill="hold" grpId="1" nodeType="withEffect">
                                  <p:stCondLst>
                                    <p:cond delay="0"/>
                                  </p:stCondLst>
                                  <p:iterate type="lt">
                                    <p:tmPct val="0"/>
                                  </p:iterate>
                                  <p:childTnLst>
                                    <p:animClr clrSpc="rgb" dir="cw">
                                      <p:cBhvr override="childStyle">
                                        <p:cTn id="2653" dur="2000" fill="hold"/>
                                        <p:tgtEl>
                                          <p:spTgt spid="1346692"/>
                                        </p:tgtEl>
                                        <p:attrNameLst>
                                          <p:attrName>style.color</p:attrName>
                                        </p:attrNameLst>
                                      </p:cBhvr>
                                      <p:to>
                                        <a:schemeClr val="accent2"/>
                                      </p:to>
                                    </p:animClr>
                                    <p:animClr clrSpc="rgb" dir="cw">
                                      <p:cBhvr>
                                        <p:cTn id="2654" dur="2000" fill="hold"/>
                                        <p:tgtEl>
                                          <p:spTgt spid="1346692"/>
                                        </p:tgtEl>
                                        <p:attrNameLst>
                                          <p:attrName>fillcolor</p:attrName>
                                        </p:attrNameLst>
                                      </p:cBhvr>
                                      <p:to>
                                        <a:schemeClr val="accent2"/>
                                      </p:to>
                                    </p:animClr>
                                    <p:set>
                                      <p:cBhvr>
                                        <p:cTn id="2655" dur="2000" fill="hold"/>
                                        <p:tgtEl>
                                          <p:spTgt spid="1346692"/>
                                        </p:tgtEl>
                                        <p:attrNameLst>
                                          <p:attrName>fill.type</p:attrName>
                                        </p:attrNameLst>
                                      </p:cBhvr>
                                      <p:to>
                                        <p:strVal val="solid"/>
                                      </p:to>
                                    </p:set>
                                    <p:set>
                                      <p:cBhvr>
                                        <p:cTn id="2656" dur="2000" fill="hold"/>
                                        <p:tgtEl>
                                          <p:spTgt spid="1346692"/>
                                        </p:tgtEl>
                                        <p:attrNameLst>
                                          <p:attrName>fill.on</p:attrName>
                                        </p:attrNameLst>
                                      </p:cBhvr>
                                      <p:to>
                                        <p:strVal val="true"/>
                                      </p:to>
                                    </p:set>
                                  </p:childTnLst>
                                </p:cTn>
                              </p:par>
                              <p:par>
                                <p:cTn id="2657" presetID="19" presetClass="emph" presetSubtype="0" repeatCount="indefinite" fill="hold" grpId="1" nodeType="withEffect">
                                  <p:stCondLst>
                                    <p:cond delay="0"/>
                                  </p:stCondLst>
                                  <p:iterate type="lt">
                                    <p:tmPct val="0"/>
                                  </p:iterate>
                                  <p:childTnLst>
                                    <p:animClr clrSpc="rgb" dir="cw">
                                      <p:cBhvr override="childStyle">
                                        <p:cTn id="2658" dur="2000" fill="hold"/>
                                        <p:tgtEl>
                                          <p:spTgt spid="1346693"/>
                                        </p:tgtEl>
                                        <p:attrNameLst>
                                          <p:attrName>style.color</p:attrName>
                                        </p:attrNameLst>
                                      </p:cBhvr>
                                      <p:to>
                                        <a:schemeClr val="accent2"/>
                                      </p:to>
                                    </p:animClr>
                                    <p:animClr clrSpc="rgb" dir="cw">
                                      <p:cBhvr>
                                        <p:cTn id="2659" dur="2000" fill="hold"/>
                                        <p:tgtEl>
                                          <p:spTgt spid="1346693"/>
                                        </p:tgtEl>
                                        <p:attrNameLst>
                                          <p:attrName>fillcolor</p:attrName>
                                        </p:attrNameLst>
                                      </p:cBhvr>
                                      <p:to>
                                        <a:schemeClr val="accent2"/>
                                      </p:to>
                                    </p:animClr>
                                    <p:set>
                                      <p:cBhvr>
                                        <p:cTn id="2660" dur="2000" fill="hold"/>
                                        <p:tgtEl>
                                          <p:spTgt spid="1346693"/>
                                        </p:tgtEl>
                                        <p:attrNameLst>
                                          <p:attrName>fill.type</p:attrName>
                                        </p:attrNameLst>
                                      </p:cBhvr>
                                      <p:to>
                                        <p:strVal val="solid"/>
                                      </p:to>
                                    </p:set>
                                    <p:set>
                                      <p:cBhvr>
                                        <p:cTn id="2661" dur="2000" fill="hold"/>
                                        <p:tgtEl>
                                          <p:spTgt spid="1346693"/>
                                        </p:tgtEl>
                                        <p:attrNameLst>
                                          <p:attrName>fill.on</p:attrName>
                                        </p:attrNameLst>
                                      </p:cBhvr>
                                      <p:to>
                                        <p:strVal val="true"/>
                                      </p:to>
                                    </p:set>
                                  </p:childTnLst>
                                </p:cTn>
                              </p:par>
                              <p:par>
                                <p:cTn id="2662" presetID="19" presetClass="emph" presetSubtype="0" repeatCount="indefinite" fill="hold" grpId="1" nodeType="withEffect">
                                  <p:stCondLst>
                                    <p:cond delay="0"/>
                                  </p:stCondLst>
                                  <p:iterate type="lt">
                                    <p:tmPct val="0"/>
                                  </p:iterate>
                                  <p:childTnLst>
                                    <p:animClr clrSpc="rgb" dir="cw">
                                      <p:cBhvr override="childStyle">
                                        <p:cTn id="2663" dur="2000" fill="hold"/>
                                        <p:tgtEl>
                                          <p:spTgt spid="1346694"/>
                                        </p:tgtEl>
                                        <p:attrNameLst>
                                          <p:attrName>style.color</p:attrName>
                                        </p:attrNameLst>
                                      </p:cBhvr>
                                      <p:to>
                                        <a:schemeClr val="accent2"/>
                                      </p:to>
                                    </p:animClr>
                                    <p:animClr clrSpc="rgb" dir="cw">
                                      <p:cBhvr>
                                        <p:cTn id="2664" dur="2000" fill="hold"/>
                                        <p:tgtEl>
                                          <p:spTgt spid="1346694"/>
                                        </p:tgtEl>
                                        <p:attrNameLst>
                                          <p:attrName>fillcolor</p:attrName>
                                        </p:attrNameLst>
                                      </p:cBhvr>
                                      <p:to>
                                        <a:schemeClr val="accent2"/>
                                      </p:to>
                                    </p:animClr>
                                    <p:set>
                                      <p:cBhvr>
                                        <p:cTn id="2665" dur="2000" fill="hold"/>
                                        <p:tgtEl>
                                          <p:spTgt spid="1346694"/>
                                        </p:tgtEl>
                                        <p:attrNameLst>
                                          <p:attrName>fill.type</p:attrName>
                                        </p:attrNameLst>
                                      </p:cBhvr>
                                      <p:to>
                                        <p:strVal val="solid"/>
                                      </p:to>
                                    </p:set>
                                    <p:set>
                                      <p:cBhvr>
                                        <p:cTn id="2666" dur="2000" fill="hold"/>
                                        <p:tgtEl>
                                          <p:spTgt spid="1346694"/>
                                        </p:tgtEl>
                                        <p:attrNameLst>
                                          <p:attrName>fill.on</p:attrName>
                                        </p:attrNameLst>
                                      </p:cBhvr>
                                      <p:to>
                                        <p:strVal val="true"/>
                                      </p:to>
                                    </p:set>
                                  </p:childTnLst>
                                </p:cTn>
                              </p:par>
                              <p:par>
                                <p:cTn id="2667" presetID="19" presetClass="emph" presetSubtype="0" repeatCount="indefinite" fill="hold" grpId="1" nodeType="withEffect">
                                  <p:stCondLst>
                                    <p:cond delay="0"/>
                                  </p:stCondLst>
                                  <p:iterate type="lt">
                                    <p:tmPct val="0"/>
                                  </p:iterate>
                                  <p:childTnLst>
                                    <p:animClr clrSpc="rgb" dir="cw">
                                      <p:cBhvr override="childStyle">
                                        <p:cTn id="2668" dur="2000" fill="hold"/>
                                        <p:tgtEl>
                                          <p:spTgt spid="1346695"/>
                                        </p:tgtEl>
                                        <p:attrNameLst>
                                          <p:attrName>style.color</p:attrName>
                                        </p:attrNameLst>
                                      </p:cBhvr>
                                      <p:to>
                                        <a:schemeClr val="accent2"/>
                                      </p:to>
                                    </p:animClr>
                                    <p:animClr clrSpc="rgb" dir="cw">
                                      <p:cBhvr>
                                        <p:cTn id="2669" dur="2000" fill="hold"/>
                                        <p:tgtEl>
                                          <p:spTgt spid="1346695"/>
                                        </p:tgtEl>
                                        <p:attrNameLst>
                                          <p:attrName>fillcolor</p:attrName>
                                        </p:attrNameLst>
                                      </p:cBhvr>
                                      <p:to>
                                        <a:schemeClr val="accent2"/>
                                      </p:to>
                                    </p:animClr>
                                    <p:set>
                                      <p:cBhvr>
                                        <p:cTn id="2670" dur="2000" fill="hold"/>
                                        <p:tgtEl>
                                          <p:spTgt spid="1346695"/>
                                        </p:tgtEl>
                                        <p:attrNameLst>
                                          <p:attrName>fill.type</p:attrName>
                                        </p:attrNameLst>
                                      </p:cBhvr>
                                      <p:to>
                                        <p:strVal val="solid"/>
                                      </p:to>
                                    </p:set>
                                    <p:set>
                                      <p:cBhvr>
                                        <p:cTn id="2671" dur="2000" fill="hold"/>
                                        <p:tgtEl>
                                          <p:spTgt spid="1346695"/>
                                        </p:tgtEl>
                                        <p:attrNameLst>
                                          <p:attrName>fill.on</p:attrName>
                                        </p:attrNameLst>
                                      </p:cBhvr>
                                      <p:to>
                                        <p:strVal val="true"/>
                                      </p:to>
                                    </p:set>
                                  </p:childTnLst>
                                </p:cTn>
                              </p:par>
                              <p:par>
                                <p:cTn id="2672" presetID="19" presetClass="emph" presetSubtype="0" repeatCount="indefinite" fill="hold" grpId="1" nodeType="withEffect">
                                  <p:stCondLst>
                                    <p:cond delay="0"/>
                                  </p:stCondLst>
                                  <p:iterate type="lt">
                                    <p:tmPct val="0"/>
                                  </p:iterate>
                                  <p:childTnLst>
                                    <p:animClr clrSpc="rgb" dir="cw">
                                      <p:cBhvr override="childStyle">
                                        <p:cTn id="2673" dur="2000" fill="hold"/>
                                        <p:tgtEl>
                                          <p:spTgt spid="1346696"/>
                                        </p:tgtEl>
                                        <p:attrNameLst>
                                          <p:attrName>style.color</p:attrName>
                                        </p:attrNameLst>
                                      </p:cBhvr>
                                      <p:to>
                                        <a:schemeClr val="accent2"/>
                                      </p:to>
                                    </p:animClr>
                                    <p:animClr clrSpc="rgb" dir="cw">
                                      <p:cBhvr>
                                        <p:cTn id="2674" dur="2000" fill="hold"/>
                                        <p:tgtEl>
                                          <p:spTgt spid="1346696"/>
                                        </p:tgtEl>
                                        <p:attrNameLst>
                                          <p:attrName>fillcolor</p:attrName>
                                        </p:attrNameLst>
                                      </p:cBhvr>
                                      <p:to>
                                        <a:schemeClr val="accent2"/>
                                      </p:to>
                                    </p:animClr>
                                    <p:set>
                                      <p:cBhvr>
                                        <p:cTn id="2675" dur="2000" fill="hold"/>
                                        <p:tgtEl>
                                          <p:spTgt spid="1346696"/>
                                        </p:tgtEl>
                                        <p:attrNameLst>
                                          <p:attrName>fill.type</p:attrName>
                                        </p:attrNameLst>
                                      </p:cBhvr>
                                      <p:to>
                                        <p:strVal val="solid"/>
                                      </p:to>
                                    </p:set>
                                    <p:set>
                                      <p:cBhvr>
                                        <p:cTn id="2676" dur="2000" fill="hold"/>
                                        <p:tgtEl>
                                          <p:spTgt spid="1346696"/>
                                        </p:tgtEl>
                                        <p:attrNameLst>
                                          <p:attrName>fill.on</p:attrName>
                                        </p:attrNameLst>
                                      </p:cBhvr>
                                      <p:to>
                                        <p:strVal val="true"/>
                                      </p:to>
                                    </p:set>
                                  </p:childTnLst>
                                </p:cTn>
                              </p:par>
                              <p:par>
                                <p:cTn id="2677" presetID="19" presetClass="emph" presetSubtype="0" repeatCount="indefinite" fill="hold" grpId="1" nodeType="withEffect">
                                  <p:stCondLst>
                                    <p:cond delay="0"/>
                                  </p:stCondLst>
                                  <p:iterate type="lt">
                                    <p:tmPct val="0"/>
                                  </p:iterate>
                                  <p:childTnLst>
                                    <p:animClr clrSpc="rgb" dir="cw">
                                      <p:cBhvr override="childStyle">
                                        <p:cTn id="2678" dur="2000" fill="hold"/>
                                        <p:tgtEl>
                                          <p:spTgt spid="1346697"/>
                                        </p:tgtEl>
                                        <p:attrNameLst>
                                          <p:attrName>style.color</p:attrName>
                                        </p:attrNameLst>
                                      </p:cBhvr>
                                      <p:to>
                                        <a:schemeClr val="accent2"/>
                                      </p:to>
                                    </p:animClr>
                                    <p:animClr clrSpc="rgb" dir="cw">
                                      <p:cBhvr>
                                        <p:cTn id="2679" dur="2000" fill="hold"/>
                                        <p:tgtEl>
                                          <p:spTgt spid="1346697"/>
                                        </p:tgtEl>
                                        <p:attrNameLst>
                                          <p:attrName>fillcolor</p:attrName>
                                        </p:attrNameLst>
                                      </p:cBhvr>
                                      <p:to>
                                        <a:schemeClr val="accent2"/>
                                      </p:to>
                                    </p:animClr>
                                    <p:set>
                                      <p:cBhvr>
                                        <p:cTn id="2680" dur="2000" fill="hold"/>
                                        <p:tgtEl>
                                          <p:spTgt spid="1346697"/>
                                        </p:tgtEl>
                                        <p:attrNameLst>
                                          <p:attrName>fill.type</p:attrName>
                                        </p:attrNameLst>
                                      </p:cBhvr>
                                      <p:to>
                                        <p:strVal val="solid"/>
                                      </p:to>
                                    </p:set>
                                    <p:set>
                                      <p:cBhvr>
                                        <p:cTn id="2681" dur="2000" fill="hold"/>
                                        <p:tgtEl>
                                          <p:spTgt spid="1346697"/>
                                        </p:tgtEl>
                                        <p:attrNameLst>
                                          <p:attrName>fill.on</p:attrName>
                                        </p:attrNameLst>
                                      </p:cBhvr>
                                      <p:to>
                                        <p:strVal val="true"/>
                                      </p:to>
                                    </p:set>
                                  </p:childTnLst>
                                </p:cTn>
                              </p:par>
                              <p:par>
                                <p:cTn id="2682" presetID="19" presetClass="emph" presetSubtype="0" repeatCount="indefinite" fill="hold" grpId="1" nodeType="withEffect">
                                  <p:stCondLst>
                                    <p:cond delay="0"/>
                                  </p:stCondLst>
                                  <p:iterate type="lt">
                                    <p:tmPct val="0"/>
                                  </p:iterate>
                                  <p:childTnLst>
                                    <p:animClr clrSpc="rgb" dir="cw">
                                      <p:cBhvr override="childStyle">
                                        <p:cTn id="2683" dur="2000" fill="hold"/>
                                        <p:tgtEl>
                                          <p:spTgt spid="1346698"/>
                                        </p:tgtEl>
                                        <p:attrNameLst>
                                          <p:attrName>style.color</p:attrName>
                                        </p:attrNameLst>
                                      </p:cBhvr>
                                      <p:to>
                                        <a:schemeClr val="accent2"/>
                                      </p:to>
                                    </p:animClr>
                                    <p:animClr clrSpc="rgb" dir="cw">
                                      <p:cBhvr>
                                        <p:cTn id="2684" dur="2000" fill="hold"/>
                                        <p:tgtEl>
                                          <p:spTgt spid="1346698"/>
                                        </p:tgtEl>
                                        <p:attrNameLst>
                                          <p:attrName>fillcolor</p:attrName>
                                        </p:attrNameLst>
                                      </p:cBhvr>
                                      <p:to>
                                        <a:schemeClr val="accent2"/>
                                      </p:to>
                                    </p:animClr>
                                    <p:set>
                                      <p:cBhvr>
                                        <p:cTn id="2685" dur="2000" fill="hold"/>
                                        <p:tgtEl>
                                          <p:spTgt spid="1346698"/>
                                        </p:tgtEl>
                                        <p:attrNameLst>
                                          <p:attrName>fill.type</p:attrName>
                                        </p:attrNameLst>
                                      </p:cBhvr>
                                      <p:to>
                                        <p:strVal val="solid"/>
                                      </p:to>
                                    </p:set>
                                    <p:set>
                                      <p:cBhvr>
                                        <p:cTn id="2686" dur="2000" fill="hold"/>
                                        <p:tgtEl>
                                          <p:spTgt spid="1346698"/>
                                        </p:tgtEl>
                                        <p:attrNameLst>
                                          <p:attrName>fill.on</p:attrName>
                                        </p:attrNameLst>
                                      </p:cBhvr>
                                      <p:to>
                                        <p:strVal val="true"/>
                                      </p:to>
                                    </p:set>
                                  </p:childTnLst>
                                </p:cTn>
                              </p:par>
                              <p:par>
                                <p:cTn id="2687" presetID="19" presetClass="emph" presetSubtype="0" repeatCount="indefinite" fill="hold" grpId="1" nodeType="withEffect">
                                  <p:stCondLst>
                                    <p:cond delay="0"/>
                                  </p:stCondLst>
                                  <p:iterate type="lt">
                                    <p:tmPct val="0"/>
                                  </p:iterate>
                                  <p:childTnLst>
                                    <p:animClr clrSpc="rgb" dir="cw">
                                      <p:cBhvr override="childStyle">
                                        <p:cTn id="2688" dur="2000" fill="hold"/>
                                        <p:tgtEl>
                                          <p:spTgt spid="1346699"/>
                                        </p:tgtEl>
                                        <p:attrNameLst>
                                          <p:attrName>style.color</p:attrName>
                                        </p:attrNameLst>
                                      </p:cBhvr>
                                      <p:to>
                                        <a:schemeClr val="accent2"/>
                                      </p:to>
                                    </p:animClr>
                                    <p:animClr clrSpc="rgb" dir="cw">
                                      <p:cBhvr>
                                        <p:cTn id="2689" dur="2000" fill="hold"/>
                                        <p:tgtEl>
                                          <p:spTgt spid="1346699"/>
                                        </p:tgtEl>
                                        <p:attrNameLst>
                                          <p:attrName>fillcolor</p:attrName>
                                        </p:attrNameLst>
                                      </p:cBhvr>
                                      <p:to>
                                        <a:schemeClr val="accent2"/>
                                      </p:to>
                                    </p:animClr>
                                    <p:set>
                                      <p:cBhvr>
                                        <p:cTn id="2690" dur="2000" fill="hold"/>
                                        <p:tgtEl>
                                          <p:spTgt spid="1346699"/>
                                        </p:tgtEl>
                                        <p:attrNameLst>
                                          <p:attrName>fill.type</p:attrName>
                                        </p:attrNameLst>
                                      </p:cBhvr>
                                      <p:to>
                                        <p:strVal val="solid"/>
                                      </p:to>
                                    </p:set>
                                    <p:set>
                                      <p:cBhvr>
                                        <p:cTn id="2691" dur="2000" fill="hold"/>
                                        <p:tgtEl>
                                          <p:spTgt spid="1346699"/>
                                        </p:tgtEl>
                                        <p:attrNameLst>
                                          <p:attrName>fill.on</p:attrName>
                                        </p:attrNameLst>
                                      </p:cBhvr>
                                      <p:to>
                                        <p:strVal val="true"/>
                                      </p:to>
                                    </p:set>
                                  </p:childTnLst>
                                </p:cTn>
                              </p:par>
                            </p:childTnLst>
                          </p:cTn>
                        </p:par>
                      </p:childTnLst>
                    </p:cTn>
                  </p:par>
                  <p:par>
                    <p:cTn id="2692" fill="hold">
                      <p:stCondLst>
                        <p:cond delay="indefinite"/>
                      </p:stCondLst>
                      <p:childTnLst>
                        <p:par>
                          <p:cTn id="2693" fill="hold">
                            <p:stCondLst>
                              <p:cond delay="0"/>
                            </p:stCondLst>
                            <p:childTnLst>
                              <p:par>
                                <p:cTn id="2694" presetID="1" presetClass="entr" presetSubtype="0" fill="hold" nodeType="clickEffect">
                                  <p:stCondLst>
                                    <p:cond delay="0"/>
                                  </p:stCondLst>
                                  <p:childTnLst>
                                    <p:set>
                                      <p:cBhvr>
                                        <p:cTn id="269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6564" grpId="0"/>
      <p:bldP spid="1346565" grpId="0"/>
      <p:bldP spid="1346566" grpId="0"/>
      <p:bldP spid="1346567" grpId="0"/>
      <p:bldP spid="1346568" grpId="0"/>
      <p:bldP spid="1346569" grpId="0"/>
      <p:bldP spid="1346570" grpId="0"/>
      <p:bldP spid="1346571" grpId="0"/>
      <p:bldP spid="1346572" grpId="0"/>
      <p:bldP spid="1346573" grpId="0"/>
      <p:bldP spid="1346574" grpId="0"/>
      <p:bldP spid="1346575" grpId="0"/>
      <p:bldP spid="1346576" grpId="0"/>
      <p:bldP spid="1346577" grpId="0"/>
      <p:bldP spid="1346578" grpId="0"/>
      <p:bldP spid="1346579" grpId="0"/>
      <p:bldP spid="1346580" grpId="0"/>
      <p:bldP spid="1346581" grpId="0"/>
      <p:bldP spid="1346582" grpId="0"/>
      <p:bldP spid="1346583" grpId="0"/>
      <p:bldP spid="1346584" grpId="0"/>
      <p:bldP spid="1346585" grpId="0"/>
      <p:bldP spid="1346586" grpId="0"/>
      <p:bldP spid="1346587" grpId="0"/>
      <p:bldP spid="1346588" grpId="0"/>
      <p:bldP spid="1346589" grpId="0"/>
      <p:bldP spid="1346590" grpId="0"/>
      <p:bldP spid="1346591" grpId="0"/>
      <p:bldP spid="1346592" grpId="0"/>
      <p:bldP spid="1346593" grpId="0"/>
      <p:bldP spid="1346594" grpId="0"/>
      <p:bldP spid="1346595" grpId="0"/>
      <p:bldP spid="1346596" grpId="0"/>
      <p:bldP spid="1346597" grpId="0"/>
      <p:bldP spid="1346598" grpId="0"/>
      <p:bldP spid="1346599" grpId="0"/>
      <p:bldP spid="1346600" grpId="0"/>
      <p:bldP spid="1346601" grpId="0"/>
      <p:bldP spid="1346602" grpId="0"/>
      <p:bldP spid="1346603" grpId="0"/>
      <p:bldP spid="1346604" grpId="0"/>
      <p:bldP spid="1346605" grpId="0"/>
      <p:bldP spid="1346606" grpId="0"/>
      <p:bldP spid="1346607" grpId="0"/>
      <p:bldP spid="1346608" grpId="0"/>
      <p:bldP spid="1346609" grpId="0"/>
      <p:bldP spid="1346610" grpId="0"/>
      <p:bldP spid="1346611" grpId="0"/>
      <p:bldP spid="1346612" grpId="0"/>
      <p:bldP spid="1346613" grpId="0"/>
      <p:bldP spid="1346614" grpId="0"/>
      <p:bldP spid="1346615" grpId="0"/>
      <p:bldP spid="1346616" grpId="0"/>
      <p:bldP spid="1346617" grpId="0"/>
      <p:bldP spid="1346618" grpId="0"/>
      <p:bldP spid="1346619" grpId="0"/>
      <p:bldP spid="1346620" grpId="0"/>
      <p:bldP spid="1346621" grpId="0"/>
      <p:bldP spid="1346622" grpId="0"/>
      <p:bldP spid="1346623" grpId="0"/>
      <p:bldP spid="1346624" grpId="0"/>
      <p:bldP spid="1346628" grpId="0"/>
      <p:bldP spid="1346628" grpId="1"/>
      <p:bldP spid="1346629" grpId="0"/>
      <p:bldP spid="1346629" grpId="1"/>
      <p:bldP spid="1346630" grpId="0"/>
      <p:bldP spid="1346630" grpId="1"/>
      <p:bldP spid="1346631" grpId="0"/>
      <p:bldP spid="1346631" grpId="1"/>
      <p:bldP spid="1346632" grpId="0"/>
      <p:bldP spid="1346632" grpId="1"/>
      <p:bldP spid="1346633" grpId="0"/>
      <p:bldP spid="1346633" grpId="1"/>
      <p:bldP spid="1346634" grpId="0"/>
      <p:bldP spid="1346634" grpId="1"/>
      <p:bldP spid="1346635" grpId="0"/>
      <p:bldP spid="1346635" grpId="1"/>
      <p:bldP spid="1346636" grpId="0"/>
      <p:bldP spid="1346636" grpId="1"/>
      <p:bldP spid="1346637" grpId="0"/>
      <p:bldP spid="1346637" grpId="1"/>
      <p:bldP spid="1346638" grpId="0"/>
      <p:bldP spid="1346638" grpId="1"/>
      <p:bldP spid="1346639" grpId="0"/>
      <p:bldP spid="1346639" grpId="1"/>
      <p:bldP spid="1346640" grpId="0"/>
      <p:bldP spid="1346640" grpId="1"/>
      <p:bldP spid="1346641" grpId="0"/>
      <p:bldP spid="1346641" grpId="1"/>
      <p:bldP spid="1346642" grpId="0"/>
      <p:bldP spid="1346642" grpId="1"/>
      <p:bldP spid="1346643" grpId="0"/>
      <p:bldP spid="1346643" grpId="1"/>
      <p:bldP spid="1346644" grpId="0"/>
      <p:bldP spid="1346644" grpId="1"/>
      <p:bldP spid="1346645" grpId="0"/>
      <p:bldP spid="1346645" grpId="1"/>
      <p:bldP spid="1346646" grpId="0"/>
      <p:bldP spid="1346646" grpId="1"/>
      <p:bldP spid="1346647" grpId="0"/>
      <p:bldP spid="1346647" grpId="1"/>
      <p:bldP spid="1346648" grpId="0"/>
      <p:bldP spid="1346648" grpId="1"/>
      <p:bldP spid="1346649" grpId="0"/>
      <p:bldP spid="1346649" grpId="1"/>
      <p:bldP spid="1346650" grpId="0"/>
      <p:bldP spid="1346650" grpId="1"/>
      <p:bldP spid="1346651" grpId="0"/>
      <p:bldP spid="1346651" grpId="1"/>
      <p:bldP spid="1346652" grpId="0"/>
      <p:bldP spid="1346652" grpId="1"/>
      <p:bldP spid="1346653" grpId="0"/>
      <p:bldP spid="1346653" grpId="1"/>
      <p:bldP spid="1346654" grpId="0"/>
      <p:bldP spid="1346654" grpId="1"/>
      <p:bldP spid="1346655" grpId="0"/>
      <p:bldP spid="1346655" grpId="1"/>
      <p:bldP spid="1346656" grpId="0"/>
      <p:bldP spid="1346656" grpId="1"/>
      <p:bldP spid="1346657" grpId="0"/>
      <p:bldP spid="1346657" grpId="1"/>
      <p:bldP spid="1346658" grpId="0"/>
      <p:bldP spid="1346659" grpId="0"/>
      <p:bldP spid="1346659" grpId="1"/>
      <p:bldP spid="1346660" grpId="0"/>
      <p:bldP spid="1346660" grpId="1"/>
      <p:bldP spid="1346661" grpId="0"/>
      <p:bldP spid="1346661" grpId="1"/>
      <p:bldP spid="1346662" grpId="0"/>
      <p:bldP spid="1346662" grpId="1"/>
      <p:bldP spid="1346663" grpId="0"/>
      <p:bldP spid="1346663" grpId="1"/>
      <p:bldP spid="1346664" grpId="0"/>
      <p:bldP spid="1346664" grpId="1"/>
      <p:bldP spid="1346665" grpId="0"/>
      <p:bldP spid="1346665" grpId="1"/>
      <p:bldP spid="1346666" grpId="0"/>
      <p:bldP spid="1346666" grpId="1"/>
      <p:bldP spid="1346667" grpId="0"/>
      <p:bldP spid="1346667" grpId="1"/>
      <p:bldP spid="1346668" grpId="0"/>
      <p:bldP spid="1346668" grpId="1"/>
      <p:bldP spid="1346669" grpId="0"/>
      <p:bldP spid="1346669" grpId="1"/>
      <p:bldP spid="1346670" grpId="0"/>
      <p:bldP spid="1346670" grpId="1"/>
      <p:bldP spid="1346671" grpId="0"/>
      <p:bldP spid="1346671" grpId="1"/>
      <p:bldP spid="1346672" grpId="0"/>
      <p:bldP spid="1346672" grpId="1"/>
      <p:bldP spid="1346673" grpId="0"/>
      <p:bldP spid="1346673" grpId="1"/>
      <p:bldP spid="1346674" grpId="0"/>
      <p:bldP spid="1346674" grpId="1"/>
      <p:bldP spid="1346675" grpId="0"/>
      <p:bldP spid="1346675" grpId="1"/>
      <p:bldP spid="1346676" grpId="0"/>
      <p:bldP spid="1346676" grpId="1"/>
      <p:bldP spid="1346677" grpId="0"/>
      <p:bldP spid="1346677" grpId="1"/>
      <p:bldP spid="1346678" grpId="0"/>
      <p:bldP spid="1346678" grpId="1"/>
      <p:bldP spid="1346679" grpId="0"/>
      <p:bldP spid="1346679" grpId="1"/>
      <p:bldP spid="1346680" grpId="0"/>
      <p:bldP spid="1346680" grpId="1"/>
      <p:bldP spid="1346681" grpId="0"/>
      <p:bldP spid="1346681" grpId="1"/>
      <p:bldP spid="1346682" grpId="0"/>
      <p:bldP spid="1346682" grpId="1"/>
      <p:bldP spid="1346683" grpId="0"/>
      <p:bldP spid="1346683" grpId="1"/>
      <p:bldP spid="1346684" grpId="0"/>
      <p:bldP spid="1346684" grpId="1"/>
      <p:bldP spid="1346685" grpId="0"/>
      <p:bldP spid="1346685" grpId="1"/>
      <p:bldP spid="1346686" grpId="0"/>
      <p:bldP spid="1346686" grpId="1"/>
      <p:bldP spid="1346687" grpId="0"/>
      <p:bldP spid="1346687" grpId="1"/>
      <p:bldP spid="1346688" grpId="0"/>
      <p:bldP spid="1346688" grpId="1"/>
      <p:bldP spid="1346689" grpId="0"/>
      <p:bldP spid="1346689" grpId="1"/>
      <p:bldP spid="1346690" grpId="0"/>
      <p:bldP spid="1346690" grpId="1"/>
      <p:bldP spid="1346691" grpId="0"/>
      <p:bldP spid="1346691" grpId="1"/>
      <p:bldP spid="1346692" grpId="0"/>
      <p:bldP spid="1346692" grpId="1"/>
      <p:bldP spid="1346693" grpId="0"/>
      <p:bldP spid="1346693" grpId="1"/>
      <p:bldP spid="1346694" grpId="0"/>
      <p:bldP spid="1346694" grpId="1"/>
      <p:bldP spid="1346695" grpId="0"/>
      <p:bldP spid="1346695" grpId="1"/>
      <p:bldP spid="1346696" grpId="0"/>
      <p:bldP spid="1346696" grpId="1"/>
      <p:bldP spid="1346697" grpId="0"/>
      <p:bldP spid="1346697" grpId="1"/>
      <p:bldP spid="1346698" grpId="0"/>
      <p:bldP spid="1346698" grpId="1"/>
      <p:bldP spid="1346699" grpId="0"/>
      <p:bldP spid="1346699" grpId="1"/>
      <p:bldP spid="1346703" grpId="0"/>
      <p:bldP spid="1346703" grpId="1"/>
      <p:bldP spid="1346704" grpId="0"/>
      <p:bldP spid="1346704" grpId="1"/>
      <p:bldP spid="1346705" grpId="0"/>
      <p:bldP spid="1346705" grpId="1"/>
      <p:bldP spid="1346706" grpId="0"/>
      <p:bldP spid="1346706" grpId="1"/>
      <p:bldP spid="1346707" grpId="0"/>
      <p:bldP spid="1346707" grpId="1"/>
      <p:bldP spid="1346708" grpId="0"/>
      <p:bldP spid="1346708" grpId="1"/>
      <p:bldP spid="1346709" grpId="0"/>
      <p:bldP spid="1346709" grpId="1"/>
      <p:bldP spid="1346710" grpId="0"/>
      <p:bldP spid="1346710" grpId="1"/>
      <p:bldP spid="1346711" grpId="0"/>
      <p:bldP spid="1346712" grpId="0"/>
      <p:bldP spid="1346713" grpId="0"/>
      <p:bldP spid="1346714" grpId="0"/>
      <p:bldP spid="1346715" grpId="0"/>
      <p:bldP spid="1346716" grpId="0"/>
      <p:bldP spid="1346717" grpId="0"/>
      <p:bldP spid="13467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7086600" cy="838200"/>
          </a:xfrm>
        </p:spPr>
        <p:txBody>
          <a:bodyPr/>
          <a:lstStyle/>
          <a:p>
            <a:r>
              <a:rPr lang="en-US" sz="2800" dirty="0"/>
              <a:t>Dietary Supplements for prevention</a:t>
            </a:r>
          </a:p>
        </p:txBody>
      </p:sp>
      <p:sp>
        <p:nvSpPr>
          <p:cNvPr id="4" name="Rectangle 3"/>
          <p:cNvSpPr/>
          <p:nvPr/>
        </p:nvSpPr>
        <p:spPr>
          <a:xfrm>
            <a:off x="296917" y="2286000"/>
            <a:ext cx="4572000" cy="2308324"/>
          </a:xfrm>
          <a:prstGeom prst="rect">
            <a:avLst/>
          </a:prstGeom>
        </p:spPr>
        <p:txBody>
          <a:bodyPr>
            <a:spAutoFit/>
          </a:bodyPr>
          <a:lstStyle/>
          <a:p>
            <a:r>
              <a:rPr lang="en-US" sz="2400" dirty="0"/>
              <a:t> Butterbur- strong</a:t>
            </a:r>
          </a:p>
          <a:p>
            <a:r>
              <a:rPr lang="en-US" sz="2400" dirty="0"/>
              <a:t> Vitamin B2- strong</a:t>
            </a:r>
          </a:p>
          <a:p>
            <a:r>
              <a:rPr lang="en-US" sz="2400" dirty="0"/>
              <a:t> Mag citrate - strong</a:t>
            </a:r>
          </a:p>
          <a:p>
            <a:r>
              <a:rPr lang="en-US" sz="2400" dirty="0"/>
              <a:t> CoQ10 - strong</a:t>
            </a:r>
          </a:p>
          <a:p>
            <a:r>
              <a:rPr lang="en-US" sz="2400" dirty="0"/>
              <a:t> Fatty acids/fish oil -no</a:t>
            </a:r>
          </a:p>
          <a:p>
            <a:r>
              <a:rPr lang="en-US" sz="2400" dirty="0"/>
              <a:t> Melatonin -no</a:t>
            </a:r>
          </a:p>
        </p:txBody>
      </p:sp>
      <p:sp>
        <p:nvSpPr>
          <p:cNvPr id="5" name="Rectangle 4"/>
          <p:cNvSpPr/>
          <p:nvPr/>
        </p:nvSpPr>
        <p:spPr>
          <a:xfrm>
            <a:off x="4572000" y="5257800"/>
            <a:ext cx="4572000" cy="1169551"/>
          </a:xfrm>
          <a:prstGeom prst="rect">
            <a:avLst/>
          </a:prstGeom>
        </p:spPr>
        <p:txBody>
          <a:bodyPr>
            <a:spAutoFit/>
          </a:bodyPr>
          <a:lstStyle/>
          <a:p>
            <a:r>
              <a:rPr lang="en-US" sz="1400" dirty="0"/>
              <a:t>Canadian Headache Society</a:t>
            </a:r>
          </a:p>
          <a:p>
            <a:r>
              <a:rPr lang="en-US" sz="1400" dirty="0"/>
              <a:t>Guide for Migraine</a:t>
            </a:r>
          </a:p>
          <a:p>
            <a:r>
              <a:rPr lang="en-US" sz="1400" dirty="0"/>
              <a:t>Prophylaxis, 2012</a:t>
            </a:r>
          </a:p>
          <a:p>
            <a:r>
              <a:rPr lang="en-US" sz="1400" dirty="0"/>
              <a:t>http://www.ncbi.nlm.nih.gov/pubmed/</a:t>
            </a:r>
          </a:p>
          <a:p>
            <a:r>
              <a:rPr lang="en-US" sz="1400" dirty="0"/>
              <a:t>22683887</a:t>
            </a:r>
          </a:p>
        </p:txBody>
      </p:sp>
    </p:spTree>
    <p:extLst>
      <p:ext uri="{BB962C8B-B14F-4D97-AF65-F5344CB8AC3E}">
        <p14:creationId xmlns:p14="http://schemas.microsoft.com/office/powerpoint/2010/main" val="1808735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Butterbur (</a:t>
            </a:r>
            <a:r>
              <a:rPr lang="en-US" sz="3200" dirty="0" err="1"/>
              <a:t>Petasites</a:t>
            </a:r>
            <a:r>
              <a:rPr lang="en-US" sz="3200" dirty="0"/>
              <a:t> </a:t>
            </a:r>
            <a:r>
              <a:rPr lang="en-US" sz="3200" dirty="0" err="1"/>
              <a:t>hybridus</a:t>
            </a:r>
            <a:r>
              <a:rPr lang="en-US" sz="3200" dirty="0"/>
              <a:t> root)</a:t>
            </a:r>
          </a:p>
        </p:txBody>
      </p:sp>
      <p:sp>
        <p:nvSpPr>
          <p:cNvPr id="3" name="TextBox 2"/>
          <p:cNvSpPr txBox="1"/>
          <p:nvPr/>
        </p:nvSpPr>
        <p:spPr>
          <a:xfrm>
            <a:off x="609600" y="2209800"/>
            <a:ext cx="6934200" cy="4278094"/>
          </a:xfrm>
          <a:prstGeom prst="rect">
            <a:avLst/>
          </a:prstGeom>
          <a:noFill/>
        </p:spPr>
        <p:txBody>
          <a:bodyPr wrap="square" rtlCol="0">
            <a:spAutoFit/>
          </a:bodyPr>
          <a:lstStyle/>
          <a:p>
            <a:pPr algn="l"/>
            <a:r>
              <a:rPr lang="en-US" sz="2800" dirty="0"/>
              <a:t>Systematic review: 2 trials: </a:t>
            </a:r>
            <a:r>
              <a:rPr lang="en-US" sz="2800" b="1" dirty="0"/>
              <a:t>150 mg daily </a:t>
            </a:r>
            <a:r>
              <a:rPr lang="en-US" sz="2800" dirty="0"/>
              <a:t>better than 100 mg daily (</a:t>
            </a:r>
            <a:r>
              <a:rPr lang="en-US" sz="2800" dirty="0" err="1"/>
              <a:t>Agosti</a:t>
            </a:r>
            <a:r>
              <a:rPr lang="en-US" sz="2800" dirty="0"/>
              <a:t>, 2006)</a:t>
            </a:r>
          </a:p>
          <a:p>
            <a:pPr algn="l"/>
            <a:endParaRPr lang="en-US" sz="2800" dirty="0"/>
          </a:p>
          <a:p>
            <a:pPr algn="l"/>
            <a:r>
              <a:rPr lang="en-US" sz="2800" dirty="0"/>
              <a:t>  Music and butterbur better than TAU in kids with migraines (</a:t>
            </a:r>
            <a:r>
              <a:rPr lang="en-US" sz="2800" dirty="0" err="1"/>
              <a:t>Oelkers</a:t>
            </a:r>
            <a:r>
              <a:rPr lang="en-US" sz="2800" dirty="0"/>
              <a:t>-Ax, </a:t>
            </a:r>
            <a:r>
              <a:rPr lang="en-US" sz="2800" dirty="0" err="1"/>
              <a:t>Eur</a:t>
            </a:r>
            <a:r>
              <a:rPr lang="en-US" sz="2800" dirty="0"/>
              <a:t> J Pain, 2008) </a:t>
            </a:r>
          </a:p>
          <a:p>
            <a:pPr algn="l"/>
            <a:endParaRPr lang="en-US" sz="2800" dirty="0"/>
          </a:p>
          <a:p>
            <a:pPr algn="l"/>
            <a:r>
              <a:rPr lang="en-US" sz="2000" dirty="0"/>
              <a:t>AVOID butterbur with pyrrolizidine alkaloids: hepatotoxic!</a:t>
            </a:r>
          </a:p>
          <a:p>
            <a:pPr algn="l"/>
            <a:endParaRPr lang="en-US" sz="2800" dirty="0"/>
          </a:p>
          <a:p>
            <a:pPr algn="l"/>
            <a:r>
              <a:rPr lang="en-US" sz="2800" dirty="0"/>
              <a:t> </a:t>
            </a:r>
            <a:r>
              <a:rPr lang="en-US" sz="2400" dirty="0"/>
              <a:t>https://nccih.nih.gov/health/butterbur</a:t>
            </a:r>
          </a:p>
        </p:txBody>
      </p:sp>
    </p:spTree>
    <p:extLst>
      <p:ext uri="{BB962C8B-B14F-4D97-AF65-F5344CB8AC3E}">
        <p14:creationId xmlns:p14="http://schemas.microsoft.com/office/powerpoint/2010/main" val="1021448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6930" name="Picture 2" descr="globe bg"/>
          <p:cNvPicPr>
            <a:picLocks noChangeAspect="1" noChangeArrowheads="1"/>
          </p:cNvPicPr>
          <p:nvPr/>
        </p:nvPicPr>
        <p:blipFill>
          <a:blip r:embed="rId3"/>
          <a:srcRect/>
          <a:stretch>
            <a:fillRect/>
          </a:stretch>
        </p:blipFill>
        <p:spPr bwMode="invGray">
          <a:xfrm>
            <a:off x="0" y="1752600"/>
            <a:ext cx="9144000" cy="4953555"/>
          </a:xfrm>
          <a:prstGeom prst="rect">
            <a:avLst/>
          </a:prstGeom>
          <a:noFill/>
        </p:spPr>
      </p:pic>
      <p:sp>
        <p:nvSpPr>
          <p:cNvPr id="636931" name="Rectangle 3"/>
          <p:cNvSpPr>
            <a:spLocks noGrp="1" noChangeArrowheads="1"/>
          </p:cNvSpPr>
          <p:nvPr>
            <p:ph type="title"/>
          </p:nvPr>
        </p:nvSpPr>
        <p:spPr>
          <a:xfrm>
            <a:off x="-76200" y="76200"/>
            <a:ext cx="7772400" cy="1143000"/>
          </a:xfrm>
        </p:spPr>
        <p:txBody>
          <a:bodyPr/>
          <a:lstStyle/>
          <a:p>
            <a:pPr algn="ctr"/>
            <a:r>
              <a:rPr lang="en-US" sz="3600" dirty="0"/>
              <a:t>Prevalence of Migraine Globally</a:t>
            </a:r>
          </a:p>
        </p:txBody>
      </p:sp>
      <p:sp>
        <p:nvSpPr>
          <p:cNvPr id="636932" name="Text Box 4"/>
          <p:cNvSpPr txBox="1">
            <a:spLocks noChangeArrowheads="1"/>
          </p:cNvSpPr>
          <p:nvPr/>
        </p:nvSpPr>
        <p:spPr bwMode="auto">
          <a:xfrm>
            <a:off x="609600" y="2057400"/>
            <a:ext cx="7315200" cy="5829288"/>
          </a:xfrm>
          <a:prstGeom prst="rect">
            <a:avLst/>
          </a:prstGeom>
          <a:noFill/>
          <a:ln w="9525">
            <a:noFill/>
            <a:miter lim="800000"/>
            <a:headEnd/>
            <a:tailEnd/>
          </a:ln>
          <a:effectLst/>
        </p:spPr>
        <p:txBody>
          <a:bodyPr wrap="square">
            <a:prstTxWarp prst="textNoShape">
              <a:avLst/>
            </a:prstTxWarp>
            <a:spAutoFit/>
          </a:bodyPr>
          <a:lstStyle/>
          <a:p>
            <a:pPr algn="l">
              <a:lnSpc>
                <a:spcPct val="65000"/>
              </a:lnSpc>
              <a:spcAft>
                <a:spcPct val="45000"/>
              </a:spcAft>
              <a:tabLst>
                <a:tab pos="3889375" algn="r"/>
              </a:tabLst>
            </a:pPr>
            <a:r>
              <a:rPr lang="en-US" sz="3200" dirty="0">
                <a:solidFill>
                  <a:srgbClr val="FFFF00"/>
                </a:solidFill>
                <a:effectLst>
                  <a:outerShdw blurRad="38100" dist="38100" dir="2700000" algn="tl">
                    <a:srgbClr val="000000"/>
                  </a:outerShdw>
                </a:effectLst>
              </a:rPr>
              <a:t>Brazil	22%</a:t>
            </a:r>
          </a:p>
          <a:p>
            <a:pPr algn="l">
              <a:lnSpc>
                <a:spcPct val="65000"/>
              </a:lnSpc>
              <a:spcAft>
                <a:spcPct val="45000"/>
              </a:spcAft>
              <a:tabLst>
                <a:tab pos="3889375" algn="r"/>
              </a:tabLst>
            </a:pPr>
            <a:r>
              <a:rPr lang="en-US" sz="3200" dirty="0">
                <a:solidFill>
                  <a:srgbClr val="FFFF00"/>
                </a:solidFill>
                <a:effectLst>
                  <a:outerShdw blurRad="38100" dist="38100" dir="2700000" algn="tl">
                    <a:srgbClr val="000000"/>
                  </a:outerShdw>
                </a:effectLst>
              </a:rPr>
              <a:t>Canada	16% </a:t>
            </a:r>
          </a:p>
          <a:p>
            <a:pPr algn="l">
              <a:lnSpc>
                <a:spcPct val="65000"/>
              </a:lnSpc>
              <a:spcAft>
                <a:spcPct val="45000"/>
              </a:spcAft>
              <a:tabLst>
                <a:tab pos="3889375" algn="r"/>
              </a:tabLst>
            </a:pPr>
            <a:r>
              <a:rPr lang="en-US" sz="3200" dirty="0">
                <a:solidFill>
                  <a:srgbClr val="FFFF00"/>
                </a:solidFill>
                <a:effectLst>
                  <a:outerShdw blurRad="38100" dist="38100" dir="2700000" algn="tl">
                    <a:srgbClr val="000000"/>
                  </a:outerShdw>
                </a:effectLst>
              </a:rPr>
              <a:t>France 	12%</a:t>
            </a:r>
          </a:p>
          <a:p>
            <a:pPr algn="l">
              <a:lnSpc>
                <a:spcPct val="65000"/>
              </a:lnSpc>
              <a:spcAft>
                <a:spcPct val="45000"/>
              </a:spcAft>
              <a:tabLst>
                <a:tab pos="3889375" algn="r"/>
              </a:tabLst>
            </a:pPr>
            <a:r>
              <a:rPr lang="en-US" sz="3200" dirty="0">
                <a:solidFill>
                  <a:srgbClr val="FFFF00"/>
                </a:solidFill>
                <a:effectLst>
                  <a:outerShdw blurRad="38100" dist="38100" dir="2700000" algn="tl">
                    <a:srgbClr val="000000"/>
                  </a:outerShdw>
                </a:effectLst>
              </a:rPr>
              <a:t>Denmark 	12%</a:t>
            </a:r>
          </a:p>
          <a:p>
            <a:pPr algn="l">
              <a:lnSpc>
                <a:spcPct val="65000"/>
              </a:lnSpc>
              <a:spcAft>
                <a:spcPct val="45000"/>
              </a:spcAft>
              <a:tabLst>
                <a:tab pos="3889375" algn="r"/>
              </a:tabLst>
            </a:pPr>
            <a:r>
              <a:rPr lang="en-US" sz="3200" dirty="0">
                <a:solidFill>
                  <a:srgbClr val="FFFF00"/>
                </a:solidFill>
                <a:effectLst>
                  <a:outerShdw blurRad="38100" dist="38100" dir="2700000" algn="tl">
                    <a:srgbClr val="000000"/>
                  </a:outerShdw>
                </a:effectLst>
              </a:rPr>
              <a:t>Italy 	12%</a:t>
            </a:r>
          </a:p>
          <a:p>
            <a:pPr algn="l">
              <a:lnSpc>
                <a:spcPct val="65000"/>
              </a:lnSpc>
              <a:spcAft>
                <a:spcPct val="45000"/>
              </a:spcAft>
              <a:tabLst>
                <a:tab pos="3889375" algn="r"/>
              </a:tabLst>
            </a:pPr>
            <a:r>
              <a:rPr lang="en-US" sz="3200" dirty="0">
                <a:solidFill>
                  <a:srgbClr val="FFFF00"/>
                </a:solidFill>
                <a:effectLst>
                  <a:outerShdw blurRad="38100" dist="38100" dir="2700000" algn="tl">
                    <a:srgbClr val="000000"/>
                  </a:outerShdw>
                </a:effectLst>
              </a:rPr>
              <a:t>USA	12%</a:t>
            </a:r>
          </a:p>
          <a:p>
            <a:pPr algn="l">
              <a:lnSpc>
                <a:spcPct val="65000"/>
              </a:lnSpc>
              <a:spcAft>
                <a:spcPct val="45000"/>
              </a:spcAft>
              <a:tabLst>
                <a:tab pos="3889375" algn="r"/>
              </a:tabLst>
            </a:pPr>
            <a:r>
              <a:rPr lang="en-US" sz="3200" dirty="0">
                <a:solidFill>
                  <a:srgbClr val="FFFF00"/>
                </a:solidFill>
                <a:effectLst>
                  <a:outerShdw blurRad="38100" dist="38100" dir="2700000" algn="tl">
                    <a:srgbClr val="000000"/>
                  </a:outerShdw>
                </a:effectLst>
              </a:rPr>
              <a:t>Taiwan	9%</a:t>
            </a:r>
          </a:p>
          <a:p>
            <a:pPr algn="l">
              <a:lnSpc>
                <a:spcPct val="65000"/>
              </a:lnSpc>
              <a:spcAft>
                <a:spcPct val="45000"/>
              </a:spcAft>
              <a:tabLst>
                <a:tab pos="3889375" algn="r"/>
              </a:tabLst>
            </a:pPr>
            <a:r>
              <a:rPr lang="en-US" sz="3200" dirty="0">
                <a:solidFill>
                  <a:srgbClr val="FFFF00"/>
                </a:solidFill>
                <a:effectLst>
                  <a:outerShdw blurRad="38100" dist="38100" dir="2700000" algn="tl">
                    <a:srgbClr val="000000"/>
                  </a:outerShdw>
                </a:effectLst>
              </a:rPr>
              <a:t>Japan 	8% </a:t>
            </a:r>
          </a:p>
          <a:p>
            <a:pPr algn="l">
              <a:lnSpc>
                <a:spcPct val="65000"/>
              </a:lnSpc>
              <a:spcAft>
                <a:spcPct val="45000"/>
              </a:spcAft>
              <a:tabLst>
                <a:tab pos="3889375" algn="r"/>
              </a:tabLst>
            </a:pPr>
            <a:r>
              <a:rPr lang="en-US" sz="3200" dirty="0">
                <a:solidFill>
                  <a:srgbClr val="FFFF00"/>
                </a:solidFill>
                <a:effectLst>
                  <a:outerShdw blurRad="38100" dist="38100" dir="2700000" algn="tl">
                    <a:srgbClr val="000000"/>
                  </a:outerShdw>
                </a:effectLst>
              </a:rPr>
              <a:t>China                   3% {9.3%}</a:t>
            </a:r>
          </a:p>
          <a:p>
            <a:pPr algn="l">
              <a:lnSpc>
                <a:spcPct val="65000"/>
              </a:lnSpc>
              <a:spcAft>
                <a:spcPct val="45000"/>
              </a:spcAft>
              <a:tabLst>
                <a:tab pos="3889375" algn="r"/>
              </a:tabLst>
            </a:pPr>
            <a:endParaRPr lang="en-US" sz="3200" dirty="0">
              <a:solidFill>
                <a:srgbClr val="FFFF00"/>
              </a:solidFill>
              <a:effectLst>
                <a:outerShdw blurRad="38100" dist="38100" dir="2700000" algn="tl">
                  <a:srgbClr val="000000"/>
                </a:outerShdw>
              </a:effectLst>
            </a:endParaRPr>
          </a:p>
          <a:p>
            <a:pPr algn="l">
              <a:lnSpc>
                <a:spcPct val="65000"/>
              </a:lnSpc>
              <a:spcAft>
                <a:spcPct val="45000"/>
              </a:spcAft>
              <a:tabLst>
                <a:tab pos="3889375" algn="r"/>
              </a:tabLst>
            </a:pPr>
            <a:endParaRPr lang="en-US" sz="3200" dirty="0">
              <a:solidFill>
                <a:srgbClr val="FFFF00"/>
              </a:solidFill>
              <a:effectLst>
                <a:outerShdw blurRad="38100" dist="38100" dir="2700000" algn="tl">
                  <a:srgbClr val="000000"/>
                </a:outerShdw>
              </a:effectLst>
            </a:endParaRPr>
          </a:p>
        </p:txBody>
      </p:sp>
      <p:sp>
        <p:nvSpPr>
          <p:cNvPr id="636933" name="Text Box 5"/>
          <p:cNvSpPr txBox="1">
            <a:spLocks noChangeArrowheads="1"/>
          </p:cNvSpPr>
          <p:nvPr/>
        </p:nvSpPr>
        <p:spPr bwMode="auto">
          <a:xfrm>
            <a:off x="5781137" y="6320135"/>
            <a:ext cx="3439063" cy="461665"/>
          </a:xfrm>
          <a:prstGeom prst="rect">
            <a:avLst/>
          </a:prstGeom>
          <a:noFill/>
          <a:ln w="9525">
            <a:noFill/>
            <a:miter lim="800000"/>
            <a:headEnd/>
            <a:tailEnd/>
          </a:ln>
          <a:effectLst/>
        </p:spPr>
        <p:txBody>
          <a:bodyPr wrap="none" anchor="b">
            <a:prstTxWarp prst="textNoShape">
              <a:avLst/>
            </a:prstTxWarp>
            <a:spAutoFit/>
          </a:bodyPr>
          <a:lstStyle/>
          <a:p>
            <a:pPr algn="r" eaLnBrk="0" hangingPunct="0">
              <a:tabLst>
                <a:tab pos="222250" algn="l"/>
              </a:tabLst>
            </a:pPr>
            <a:r>
              <a:rPr lang="en-US" sz="1200" dirty="0">
                <a:solidFill>
                  <a:srgbClr val="13DEFF"/>
                </a:solidFill>
              </a:rPr>
              <a:t>Adapted from Lipton RB, et al. </a:t>
            </a:r>
            <a:r>
              <a:rPr lang="en-US" sz="1200" i="1" dirty="0">
                <a:solidFill>
                  <a:srgbClr val="13DEFF"/>
                </a:solidFill>
              </a:rPr>
              <a:t>Headache</a:t>
            </a:r>
            <a:r>
              <a:rPr lang="en-US" sz="1200" dirty="0">
                <a:solidFill>
                  <a:srgbClr val="13DEFF"/>
                </a:solidFill>
              </a:rPr>
              <a:t> 1994</a:t>
            </a:r>
          </a:p>
          <a:p>
            <a:pPr algn="r" eaLnBrk="0" hangingPunct="0">
              <a:tabLst>
                <a:tab pos="222250" algn="l"/>
              </a:tabLst>
            </a:pPr>
            <a:r>
              <a:rPr lang="en-US" sz="1200" dirty="0">
                <a:solidFill>
                  <a:srgbClr val="13DEFF"/>
                </a:solidFill>
              </a:rPr>
              <a:t>Sakai et al., </a:t>
            </a:r>
            <a:r>
              <a:rPr lang="en-US" sz="1200" i="1" dirty="0">
                <a:solidFill>
                  <a:srgbClr val="13DEFF"/>
                </a:solidFill>
              </a:rPr>
              <a:t>Headache </a:t>
            </a:r>
            <a:r>
              <a:rPr lang="en-US" sz="1200" dirty="0">
                <a:solidFill>
                  <a:srgbClr val="13DEFF"/>
                </a:solidFill>
              </a:rPr>
              <a:t>2001</a:t>
            </a:r>
          </a:p>
        </p:txBody>
      </p:sp>
      <p:sp>
        <p:nvSpPr>
          <p:cNvPr id="636934" name="Rectangle 6"/>
          <p:cNvSpPr>
            <a:spLocks noChangeArrowheads="1"/>
          </p:cNvSpPr>
          <p:nvPr/>
        </p:nvSpPr>
        <p:spPr bwMode="auto">
          <a:xfrm flipV="1">
            <a:off x="901700" y="1839913"/>
            <a:ext cx="4225925" cy="42862"/>
          </a:xfrm>
          <a:prstGeom prst="rect">
            <a:avLst/>
          </a:prstGeom>
          <a:gradFill rotWithShape="0">
            <a:gsLst>
              <a:gs pos="0">
                <a:srgbClr val="0099CC">
                  <a:gamma/>
                  <a:shade val="0"/>
                  <a:invGamma/>
                </a:srgbClr>
              </a:gs>
              <a:gs pos="50000">
                <a:srgbClr val="0099CC"/>
              </a:gs>
              <a:gs pos="100000">
                <a:srgbClr val="0099CC">
                  <a:gamma/>
                  <a:shade val="0"/>
                  <a:invGamma/>
                </a:srgbClr>
              </a:gs>
            </a:gsLst>
            <a:lin ang="0" scaled="1"/>
          </a:gradFill>
          <a:ln w="9525">
            <a:noFill/>
            <a:miter lim="800000"/>
            <a:headEnd/>
            <a:tailEnd/>
          </a:ln>
          <a:effectLst/>
        </p:spPr>
        <p:txBody>
          <a:bodyPr wrap="none" anchor="ctr">
            <a:prstTxWarp prst="textNoShape">
              <a:avLst/>
            </a:prstTxWarp>
          </a:bodyPr>
          <a:lstStyle/>
          <a:p>
            <a:endParaRPr lang="en-US"/>
          </a:p>
        </p:txBody>
      </p:sp>
      <p:sp>
        <p:nvSpPr>
          <p:cNvPr id="636935" name="Rectangle 7"/>
          <p:cNvSpPr>
            <a:spLocks noChangeArrowheads="1"/>
          </p:cNvSpPr>
          <p:nvPr/>
        </p:nvSpPr>
        <p:spPr bwMode="auto">
          <a:xfrm flipV="1">
            <a:off x="901700" y="2416175"/>
            <a:ext cx="4225925" cy="42863"/>
          </a:xfrm>
          <a:prstGeom prst="rect">
            <a:avLst/>
          </a:prstGeom>
          <a:gradFill rotWithShape="0">
            <a:gsLst>
              <a:gs pos="0">
                <a:srgbClr val="0099CC">
                  <a:gamma/>
                  <a:shade val="0"/>
                  <a:invGamma/>
                </a:srgbClr>
              </a:gs>
              <a:gs pos="50000">
                <a:srgbClr val="0099CC"/>
              </a:gs>
              <a:gs pos="100000">
                <a:srgbClr val="0099CC">
                  <a:gamma/>
                  <a:shade val="0"/>
                  <a:invGamma/>
                </a:srgbClr>
              </a:gs>
            </a:gsLst>
            <a:lin ang="0" scaled="1"/>
          </a:gradFill>
          <a:ln w="9525">
            <a:noFill/>
            <a:miter lim="800000"/>
            <a:headEnd/>
            <a:tailEnd/>
          </a:ln>
          <a:effectLst/>
        </p:spPr>
        <p:txBody>
          <a:bodyPr wrap="none" anchor="ctr">
            <a:prstTxWarp prst="textNoShape">
              <a:avLst/>
            </a:prstTxWarp>
          </a:bodyPr>
          <a:lstStyle/>
          <a:p>
            <a:endParaRPr lang="en-US"/>
          </a:p>
        </p:txBody>
      </p:sp>
      <p:sp>
        <p:nvSpPr>
          <p:cNvPr id="636936" name="Rectangle 8"/>
          <p:cNvSpPr>
            <a:spLocks noChangeArrowheads="1"/>
          </p:cNvSpPr>
          <p:nvPr/>
        </p:nvSpPr>
        <p:spPr bwMode="auto">
          <a:xfrm flipV="1">
            <a:off x="901700" y="2960688"/>
            <a:ext cx="4225925" cy="42862"/>
          </a:xfrm>
          <a:prstGeom prst="rect">
            <a:avLst/>
          </a:prstGeom>
          <a:gradFill rotWithShape="0">
            <a:gsLst>
              <a:gs pos="0">
                <a:srgbClr val="0099CC">
                  <a:gamma/>
                  <a:shade val="18039"/>
                  <a:invGamma/>
                </a:srgbClr>
              </a:gs>
              <a:gs pos="50000">
                <a:srgbClr val="0099CC"/>
              </a:gs>
              <a:gs pos="100000">
                <a:srgbClr val="0099CC">
                  <a:gamma/>
                  <a:shade val="18039"/>
                  <a:invGamma/>
                </a:srgbClr>
              </a:gs>
            </a:gsLst>
            <a:lin ang="0" scaled="1"/>
          </a:gradFill>
          <a:ln w="9525">
            <a:noFill/>
            <a:miter lim="800000"/>
            <a:headEnd/>
            <a:tailEnd/>
          </a:ln>
          <a:effectLst/>
        </p:spPr>
        <p:txBody>
          <a:bodyPr wrap="none" anchor="ctr">
            <a:prstTxWarp prst="textNoShape">
              <a:avLst/>
            </a:prstTxWarp>
          </a:bodyPr>
          <a:lstStyle/>
          <a:p>
            <a:endParaRPr lang="en-US"/>
          </a:p>
        </p:txBody>
      </p:sp>
      <p:sp>
        <p:nvSpPr>
          <p:cNvPr id="636937" name="Rectangle 9"/>
          <p:cNvSpPr>
            <a:spLocks noChangeArrowheads="1"/>
          </p:cNvSpPr>
          <p:nvPr/>
        </p:nvSpPr>
        <p:spPr bwMode="auto">
          <a:xfrm flipV="1">
            <a:off x="901700" y="3505200"/>
            <a:ext cx="4225925" cy="42863"/>
          </a:xfrm>
          <a:prstGeom prst="rect">
            <a:avLst/>
          </a:prstGeom>
          <a:gradFill rotWithShape="0">
            <a:gsLst>
              <a:gs pos="0">
                <a:srgbClr val="0099CC">
                  <a:gamma/>
                  <a:shade val="18039"/>
                  <a:invGamma/>
                </a:srgbClr>
              </a:gs>
              <a:gs pos="50000">
                <a:srgbClr val="0099CC"/>
              </a:gs>
              <a:gs pos="100000">
                <a:srgbClr val="0099CC">
                  <a:gamma/>
                  <a:shade val="18039"/>
                  <a:invGamma/>
                </a:srgbClr>
              </a:gs>
            </a:gsLst>
            <a:lin ang="0" scaled="1"/>
          </a:gradFill>
          <a:ln w="9525">
            <a:noFill/>
            <a:miter lim="800000"/>
            <a:headEnd/>
            <a:tailEnd/>
          </a:ln>
          <a:effectLst/>
        </p:spPr>
        <p:txBody>
          <a:bodyPr wrap="none" anchor="ctr">
            <a:prstTxWarp prst="textNoShape">
              <a:avLst/>
            </a:prstTxWarp>
          </a:bodyPr>
          <a:lstStyle/>
          <a:p>
            <a:endParaRPr lang="en-US"/>
          </a:p>
        </p:txBody>
      </p:sp>
      <p:sp>
        <p:nvSpPr>
          <p:cNvPr id="636938" name="Rectangle 10"/>
          <p:cNvSpPr>
            <a:spLocks noChangeArrowheads="1"/>
          </p:cNvSpPr>
          <p:nvPr/>
        </p:nvSpPr>
        <p:spPr bwMode="auto">
          <a:xfrm flipV="1">
            <a:off x="882650" y="4024313"/>
            <a:ext cx="4225925" cy="42862"/>
          </a:xfrm>
          <a:prstGeom prst="rect">
            <a:avLst/>
          </a:prstGeom>
          <a:gradFill rotWithShape="0">
            <a:gsLst>
              <a:gs pos="0">
                <a:srgbClr val="0099CC">
                  <a:gamma/>
                  <a:shade val="18039"/>
                  <a:invGamma/>
                </a:srgbClr>
              </a:gs>
              <a:gs pos="50000">
                <a:srgbClr val="0099CC"/>
              </a:gs>
              <a:gs pos="100000">
                <a:srgbClr val="0099CC">
                  <a:gamma/>
                  <a:shade val="18039"/>
                  <a:invGamma/>
                </a:srgbClr>
              </a:gs>
            </a:gsLst>
            <a:lin ang="0" scaled="1"/>
          </a:gradFill>
          <a:ln w="9525">
            <a:noFill/>
            <a:miter lim="800000"/>
            <a:headEnd/>
            <a:tailEnd/>
          </a:ln>
          <a:effectLst/>
        </p:spPr>
        <p:txBody>
          <a:bodyPr wrap="none" anchor="ctr">
            <a:prstTxWarp prst="textNoShape">
              <a:avLst/>
            </a:prstTxWarp>
          </a:bodyPr>
          <a:lstStyle/>
          <a:p>
            <a:endParaRPr lang="en-US"/>
          </a:p>
        </p:txBody>
      </p:sp>
      <p:sp>
        <p:nvSpPr>
          <p:cNvPr id="636939" name="Rectangle 11"/>
          <p:cNvSpPr>
            <a:spLocks noChangeArrowheads="1"/>
          </p:cNvSpPr>
          <p:nvPr/>
        </p:nvSpPr>
        <p:spPr bwMode="auto">
          <a:xfrm flipV="1">
            <a:off x="939800" y="4568825"/>
            <a:ext cx="4225925" cy="42863"/>
          </a:xfrm>
          <a:prstGeom prst="rect">
            <a:avLst/>
          </a:prstGeom>
          <a:gradFill rotWithShape="0">
            <a:gsLst>
              <a:gs pos="0">
                <a:srgbClr val="0099CC">
                  <a:gamma/>
                  <a:shade val="18039"/>
                  <a:invGamma/>
                </a:srgbClr>
              </a:gs>
              <a:gs pos="50000">
                <a:srgbClr val="0099CC"/>
              </a:gs>
              <a:gs pos="100000">
                <a:srgbClr val="0099CC">
                  <a:gamma/>
                  <a:shade val="18039"/>
                  <a:invGamma/>
                </a:srgbClr>
              </a:gs>
            </a:gsLst>
            <a:lin ang="0" scaled="1"/>
          </a:gradFill>
          <a:ln w="9525">
            <a:noFill/>
            <a:miter lim="800000"/>
            <a:headEnd/>
            <a:tailEnd/>
          </a:ln>
          <a:effectLst/>
        </p:spPr>
        <p:txBody>
          <a:bodyPr wrap="none" anchor="ctr">
            <a:prstTxWarp prst="textNoShape">
              <a:avLst/>
            </a:prstTxWarp>
          </a:bodyPr>
          <a:lstStyle/>
          <a:p>
            <a:endParaRPr lang="en-US"/>
          </a:p>
        </p:txBody>
      </p:sp>
      <p:sp>
        <p:nvSpPr>
          <p:cNvPr id="636940" name="Rectangle 12"/>
          <p:cNvSpPr>
            <a:spLocks noChangeArrowheads="1"/>
          </p:cNvSpPr>
          <p:nvPr/>
        </p:nvSpPr>
        <p:spPr bwMode="auto">
          <a:xfrm flipV="1">
            <a:off x="977900" y="5078413"/>
            <a:ext cx="4225925" cy="42862"/>
          </a:xfrm>
          <a:prstGeom prst="rect">
            <a:avLst/>
          </a:prstGeom>
          <a:gradFill rotWithShape="0">
            <a:gsLst>
              <a:gs pos="0">
                <a:srgbClr val="0099CC">
                  <a:gamma/>
                  <a:shade val="0"/>
                  <a:invGamma/>
                </a:srgbClr>
              </a:gs>
              <a:gs pos="50000">
                <a:srgbClr val="0099CC"/>
              </a:gs>
              <a:gs pos="100000">
                <a:srgbClr val="0099CC">
                  <a:gamma/>
                  <a:shade val="0"/>
                  <a:invGamma/>
                </a:srgbClr>
              </a:gs>
            </a:gsLst>
            <a:lin ang="0" scaled="1"/>
          </a:gradFill>
          <a:ln w="9525">
            <a:noFill/>
            <a:miter lim="800000"/>
            <a:headEnd/>
            <a:tailEnd/>
          </a:ln>
          <a:effectLst/>
        </p:spPr>
        <p:txBody>
          <a:bodyPr wrap="none" anchor="ctr">
            <a:prstTxWarp prst="textNoShape">
              <a:avLst/>
            </a:prstTxWarp>
          </a:bodyPr>
          <a:lstStyle/>
          <a:p>
            <a:endParaRPr lang="en-US"/>
          </a:p>
        </p:txBody>
      </p:sp>
      <p:sp>
        <p:nvSpPr>
          <p:cNvPr id="636941" name="Rectangle 13"/>
          <p:cNvSpPr>
            <a:spLocks noChangeArrowheads="1"/>
          </p:cNvSpPr>
          <p:nvPr/>
        </p:nvSpPr>
        <p:spPr bwMode="auto">
          <a:xfrm flipV="1">
            <a:off x="977900" y="5654675"/>
            <a:ext cx="4225925" cy="42863"/>
          </a:xfrm>
          <a:prstGeom prst="rect">
            <a:avLst/>
          </a:prstGeom>
          <a:gradFill rotWithShape="0">
            <a:gsLst>
              <a:gs pos="0">
                <a:srgbClr val="0099CC">
                  <a:gamma/>
                  <a:shade val="0"/>
                  <a:invGamma/>
                </a:srgbClr>
              </a:gs>
              <a:gs pos="50000">
                <a:srgbClr val="0099CC"/>
              </a:gs>
              <a:gs pos="100000">
                <a:srgbClr val="0099CC">
                  <a:gamma/>
                  <a:shade val="0"/>
                  <a:invGamma/>
                </a:srgbClr>
              </a:gs>
            </a:gsLst>
            <a:lin ang="0" scaled="1"/>
          </a:gradFill>
          <a:ln w="9525">
            <a:noFill/>
            <a:miter lim="800000"/>
            <a:headEnd/>
            <a:tailEnd/>
          </a:ln>
          <a:effectLst/>
        </p:spPr>
        <p:txBody>
          <a:bodyPr wrap="none" anchor="ctr">
            <a:prstTxWarp prst="textNoShape">
              <a:avLst/>
            </a:prstTxWarp>
          </a:bodyPr>
          <a:lstStyle/>
          <a:p>
            <a:endParaRPr lang="en-US"/>
          </a:p>
        </p:txBody>
      </p:sp>
      <p:sp>
        <p:nvSpPr>
          <p:cNvPr id="14" name="Rectangle 13"/>
          <p:cNvSpPr>
            <a:spLocks noChangeArrowheads="1"/>
          </p:cNvSpPr>
          <p:nvPr/>
        </p:nvSpPr>
        <p:spPr bwMode="auto">
          <a:xfrm flipV="1">
            <a:off x="617034" y="6204925"/>
            <a:ext cx="4225925" cy="42863"/>
          </a:xfrm>
          <a:prstGeom prst="rect">
            <a:avLst/>
          </a:prstGeom>
          <a:gradFill rotWithShape="0">
            <a:gsLst>
              <a:gs pos="0">
                <a:srgbClr val="0099CC">
                  <a:gamma/>
                  <a:shade val="0"/>
                  <a:invGamma/>
                </a:srgbClr>
              </a:gs>
              <a:gs pos="50000">
                <a:srgbClr val="0099CC"/>
              </a:gs>
              <a:gs pos="100000">
                <a:srgbClr val="0099CC">
                  <a:gamma/>
                  <a:shade val="0"/>
                  <a:invGamma/>
                </a:srgbClr>
              </a:gs>
            </a:gsLst>
            <a:lin ang="0" scaled="1"/>
          </a:gradFill>
          <a:ln w="9525">
            <a:noFill/>
            <a:miter lim="800000"/>
            <a:headEnd/>
            <a:tailEnd/>
          </a:ln>
          <a:effectLst/>
        </p:spPr>
        <p:txBody>
          <a:bodyPr wrap="none" anchor="ctr">
            <a:prstTxWarp prst="textNoShape">
              <a:avLst/>
            </a:prstTxWarp>
          </a:bodyPr>
          <a:lstStyle/>
          <a:p>
            <a:endParaRPr lang="en-US"/>
          </a:p>
        </p:txBody>
      </p:sp>
    </p:spTree>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Supplements: Vitamin B2</a:t>
            </a:r>
          </a:p>
        </p:txBody>
      </p:sp>
      <p:sp>
        <p:nvSpPr>
          <p:cNvPr id="3" name="TextBox 2"/>
          <p:cNvSpPr txBox="1"/>
          <p:nvPr/>
        </p:nvSpPr>
        <p:spPr>
          <a:xfrm>
            <a:off x="651641" y="2362200"/>
            <a:ext cx="7467600" cy="3785652"/>
          </a:xfrm>
          <a:prstGeom prst="rect">
            <a:avLst/>
          </a:prstGeom>
          <a:noFill/>
        </p:spPr>
        <p:txBody>
          <a:bodyPr wrap="square" rtlCol="0">
            <a:spAutoFit/>
          </a:bodyPr>
          <a:lstStyle/>
          <a:p>
            <a:pPr algn="l"/>
            <a:r>
              <a:rPr lang="en-US" sz="2400" dirty="0"/>
              <a:t> 200 mg BID with meals for 3 months -&gt; 68% reduction in migraine attacks in RCTs</a:t>
            </a:r>
          </a:p>
          <a:p>
            <a:pPr algn="l"/>
            <a:endParaRPr lang="en-US" sz="2400" dirty="0"/>
          </a:p>
          <a:p>
            <a:pPr algn="l"/>
            <a:r>
              <a:rPr lang="en-US" sz="2400" dirty="0"/>
              <a:t> Side effect: yellow urine </a:t>
            </a:r>
          </a:p>
          <a:p>
            <a:pPr algn="l"/>
            <a:endParaRPr lang="en-US" sz="2400" dirty="0"/>
          </a:p>
          <a:p>
            <a:pPr algn="l"/>
            <a:endParaRPr lang="en-US" sz="2400" dirty="0"/>
          </a:p>
          <a:p>
            <a:pPr algn="l"/>
            <a:endParaRPr lang="en-US" sz="2400" dirty="0"/>
          </a:p>
          <a:p>
            <a:pPr algn="l"/>
            <a:endParaRPr lang="en-US" sz="2400" dirty="0"/>
          </a:p>
          <a:p>
            <a:pPr algn="l"/>
            <a:endParaRPr lang="en-US" sz="2400" dirty="0"/>
          </a:p>
          <a:p>
            <a:pPr algn="r"/>
            <a:r>
              <a:rPr lang="en-US" sz="1200" dirty="0" err="1"/>
              <a:t>Schoenen</a:t>
            </a:r>
            <a:r>
              <a:rPr lang="en-US" sz="1200" dirty="0"/>
              <a:t>. Neurology, 1998; Sandor. Headache, 2000; </a:t>
            </a:r>
            <a:r>
              <a:rPr lang="en-US" sz="1200" dirty="0" err="1"/>
              <a:t>Magis</a:t>
            </a:r>
            <a:r>
              <a:rPr lang="en-US" sz="1200" dirty="0"/>
              <a:t>. Headache, 2007 Negative small studies on pediatric migraine; + for TTH (</a:t>
            </a:r>
            <a:r>
              <a:rPr lang="en-US" sz="1200" dirty="0" err="1"/>
              <a:t>Bruijn</a:t>
            </a:r>
            <a:r>
              <a:rPr lang="en-US" sz="1200" dirty="0"/>
              <a:t> J, </a:t>
            </a:r>
            <a:r>
              <a:rPr lang="en-US" sz="1200" dirty="0" err="1"/>
              <a:t>Cephalgia</a:t>
            </a:r>
            <a:r>
              <a:rPr lang="en-US" sz="1200" dirty="0"/>
              <a:t> 2010; MacLennan J Child </a:t>
            </a:r>
            <a:r>
              <a:rPr lang="en-US" sz="1200" dirty="0" err="1"/>
              <a:t>Neurol</a:t>
            </a:r>
            <a:r>
              <a:rPr lang="en-US" sz="1200" dirty="0"/>
              <a:t>, 2008)</a:t>
            </a:r>
          </a:p>
        </p:txBody>
      </p:sp>
    </p:spTree>
    <p:extLst>
      <p:ext uri="{BB962C8B-B14F-4D97-AF65-F5344CB8AC3E}">
        <p14:creationId xmlns:p14="http://schemas.microsoft.com/office/powerpoint/2010/main" val="5430974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Supplements: Magnesium</a:t>
            </a:r>
          </a:p>
        </p:txBody>
      </p:sp>
      <p:sp>
        <p:nvSpPr>
          <p:cNvPr id="3" name="TextBox 2"/>
          <p:cNvSpPr txBox="1"/>
          <p:nvPr/>
        </p:nvSpPr>
        <p:spPr>
          <a:xfrm>
            <a:off x="533400" y="2149019"/>
            <a:ext cx="7467600" cy="4339650"/>
          </a:xfrm>
          <a:prstGeom prst="rect">
            <a:avLst/>
          </a:prstGeom>
          <a:noFill/>
        </p:spPr>
        <p:txBody>
          <a:bodyPr wrap="square" rtlCol="0">
            <a:spAutoFit/>
          </a:bodyPr>
          <a:lstStyle/>
          <a:p>
            <a:pPr algn="l"/>
            <a:r>
              <a:rPr lang="en-US" sz="2000" dirty="0"/>
              <a:t> 1 gram iv acutely or 300 – 500 mg daily </a:t>
            </a:r>
            <a:r>
              <a:rPr lang="en-US" sz="2000" dirty="0" err="1"/>
              <a:t>po</a:t>
            </a:r>
            <a:r>
              <a:rPr lang="en-US" sz="2000" dirty="0"/>
              <a:t> to prevent (aspartate, citrate, gluconate) </a:t>
            </a:r>
          </a:p>
          <a:p>
            <a:pPr algn="l"/>
            <a:endParaRPr lang="en-US" sz="2000" dirty="0"/>
          </a:p>
          <a:p>
            <a:pPr algn="l"/>
            <a:r>
              <a:rPr lang="en-US" sz="2000" dirty="0"/>
              <a:t> Good dietary sources: soy beans, black beans, tofu, seeds, nuts, whole grains, shellfish (high fiber foods) </a:t>
            </a:r>
          </a:p>
          <a:p>
            <a:pPr algn="l"/>
            <a:endParaRPr lang="en-US" sz="2000" dirty="0"/>
          </a:p>
          <a:p>
            <a:pPr algn="l"/>
            <a:r>
              <a:rPr lang="en-US" sz="2000" dirty="0"/>
              <a:t> Avoid taking Mg </a:t>
            </a:r>
            <a:r>
              <a:rPr lang="en-US" sz="2000" dirty="0" err="1"/>
              <a:t>supps</a:t>
            </a:r>
            <a:r>
              <a:rPr lang="en-US" sz="2000" dirty="0"/>
              <a:t> with Fe, Ca, Zn </a:t>
            </a:r>
          </a:p>
          <a:p>
            <a:pPr algn="l"/>
            <a:endParaRPr lang="en-US" sz="2000" dirty="0"/>
          </a:p>
          <a:p>
            <a:pPr algn="l"/>
            <a:r>
              <a:rPr lang="en-US" sz="2000" dirty="0"/>
              <a:t> Side effect: Diarrhea </a:t>
            </a:r>
          </a:p>
          <a:p>
            <a:pPr algn="l"/>
            <a:endParaRPr lang="en-US" sz="2000" dirty="0"/>
          </a:p>
          <a:p>
            <a:pPr algn="l"/>
            <a:endParaRPr lang="en-US" sz="2000" dirty="0"/>
          </a:p>
          <a:p>
            <a:pPr algn="r"/>
            <a:endParaRPr lang="en-US" sz="1400" dirty="0"/>
          </a:p>
          <a:p>
            <a:pPr algn="r"/>
            <a:r>
              <a:rPr lang="en-US" sz="1400" dirty="0" err="1"/>
              <a:t>Mauskop</a:t>
            </a:r>
            <a:r>
              <a:rPr lang="en-US" sz="1400" dirty="0"/>
              <a:t>. Headache, 2002; </a:t>
            </a:r>
            <a:r>
              <a:rPr lang="en-US" sz="1400" dirty="0" err="1"/>
              <a:t>Pfaffenrath</a:t>
            </a:r>
            <a:r>
              <a:rPr lang="en-US" sz="1400" dirty="0"/>
              <a:t>. </a:t>
            </a:r>
            <a:r>
              <a:rPr lang="en-US" sz="1400" dirty="0" err="1"/>
              <a:t>Cephalgia</a:t>
            </a:r>
            <a:r>
              <a:rPr lang="en-US" sz="1400" dirty="0"/>
              <a:t>, 1996;Mazzotta. </a:t>
            </a:r>
            <a:r>
              <a:rPr lang="en-US" sz="1400" dirty="0" err="1"/>
              <a:t>Cephalgia</a:t>
            </a:r>
            <a:r>
              <a:rPr lang="en-US" sz="1400" dirty="0"/>
              <a:t>, 1999; Wang, Headache, 2003;Peikert. </a:t>
            </a:r>
            <a:r>
              <a:rPr lang="en-US" sz="1400" dirty="0" err="1"/>
              <a:t>Cephalgia</a:t>
            </a:r>
            <a:r>
              <a:rPr lang="en-US" sz="1400" dirty="0"/>
              <a:t>, 1996; </a:t>
            </a:r>
            <a:r>
              <a:rPr lang="en-US" sz="1400" dirty="0" err="1"/>
              <a:t>Facchinetti</a:t>
            </a:r>
            <a:r>
              <a:rPr lang="en-US" sz="1400" dirty="0"/>
              <a:t> F, Headache, 1991; </a:t>
            </a:r>
            <a:r>
              <a:rPr lang="en-US" sz="1400" dirty="0" err="1"/>
              <a:t>Teigen</a:t>
            </a:r>
            <a:r>
              <a:rPr lang="en-US" sz="1400" dirty="0"/>
              <a:t> L. </a:t>
            </a:r>
            <a:r>
              <a:rPr lang="en-US" sz="1400" dirty="0" err="1"/>
              <a:t>Cephalgia</a:t>
            </a:r>
            <a:r>
              <a:rPr lang="en-US" sz="1400" dirty="0"/>
              <a:t>, 2015</a:t>
            </a:r>
          </a:p>
        </p:txBody>
      </p:sp>
    </p:spTree>
    <p:extLst>
      <p:ext uri="{BB962C8B-B14F-4D97-AF65-F5344CB8AC3E}">
        <p14:creationId xmlns:p14="http://schemas.microsoft.com/office/powerpoint/2010/main" val="32550478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Coenzyme Q-10</a:t>
            </a:r>
          </a:p>
        </p:txBody>
      </p:sp>
      <p:sp>
        <p:nvSpPr>
          <p:cNvPr id="3" name="TextBox 2"/>
          <p:cNvSpPr txBox="1"/>
          <p:nvPr/>
        </p:nvSpPr>
        <p:spPr>
          <a:xfrm>
            <a:off x="383628" y="2133600"/>
            <a:ext cx="7467600" cy="4139595"/>
          </a:xfrm>
          <a:prstGeom prst="rect">
            <a:avLst/>
          </a:prstGeom>
          <a:noFill/>
        </p:spPr>
        <p:txBody>
          <a:bodyPr wrap="square" rtlCol="0">
            <a:spAutoFit/>
          </a:bodyPr>
          <a:lstStyle/>
          <a:p>
            <a:pPr algn="l"/>
            <a:r>
              <a:rPr lang="en-US" sz="1800" dirty="0"/>
              <a:t>1. Open label, 150 mg </a:t>
            </a:r>
            <a:r>
              <a:rPr lang="en-US" sz="1800" dirty="0" err="1"/>
              <a:t>qd</a:t>
            </a:r>
            <a:r>
              <a:rPr lang="en-US" sz="1800" dirty="0"/>
              <a:t> X 3 months; 62% had &gt; 50% reduction in number of HA days </a:t>
            </a:r>
          </a:p>
          <a:p>
            <a:pPr algn="l"/>
            <a:endParaRPr lang="en-US" sz="1800" dirty="0"/>
          </a:p>
          <a:p>
            <a:pPr algn="l"/>
            <a:r>
              <a:rPr lang="en-US" sz="1800" dirty="0"/>
              <a:t>2. Hershey Pediatric study - safe </a:t>
            </a:r>
          </a:p>
          <a:p>
            <a:pPr marL="285750" indent="-285750" algn="l">
              <a:buFontTx/>
              <a:buChar char="-"/>
            </a:pPr>
            <a:r>
              <a:rPr lang="en-US" sz="1800" dirty="0"/>
              <a:t>Measured CoQ10 in 1550 patients (avg. age 13 years) </a:t>
            </a:r>
          </a:p>
          <a:p>
            <a:pPr marL="285750" indent="-285750" algn="l">
              <a:buFontTx/>
              <a:buChar char="-"/>
            </a:pPr>
            <a:r>
              <a:rPr lang="en-US" sz="1800" dirty="0"/>
              <a:t>33% with levels below reference range, given 1-3 mg/kg-d CoQ10 </a:t>
            </a:r>
          </a:p>
          <a:p>
            <a:pPr marL="285750" indent="-285750" algn="l">
              <a:buFontTx/>
              <a:buChar char="-"/>
            </a:pPr>
            <a:r>
              <a:rPr lang="en-US" sz="1800" dirty="0"/>
              <a:t>Follow up 3+ months later: </a:t>
            </a:r>
            <a:r>
              <a:rPr lang="en-US" sz="1800" dirty="0" err="1"/>
              <a:t>Signif</a:t>
            </a:r>
            <a:r>
              <a:rPr lang="en-US" sz="1800" dirty="0"/>
              <a:t> increase in CoQ10 level; </a:t>
            </a:r>
            <a:r>
              <a:rPr lang="en-US" sz="1800" dirty="0" err="1"/>
              <a:t>Signif</a:t>
            </a:r>
            <a:r>
              <a:rPr lang="en-US" sz="1800" dirty="0"/>
              <a:t> decrease in HA disability</a:t>
            </a:r>
          </a:p>
          <a:p>
            <a:pPr algn="l"/>
            <a:endParaRPr lang="en-US" sz="1800" dirty="0"/>
          </a:p>
          <a:p>
            <a:pPr algn="l"/>
            <a:r>
              <a:rPr lang="en-US" sz="1800" dirty="0"/>
              <a:t>3. RCT of CoQ10 (100 mg) add on for 76 kids with migraines; faster improvement over first 4 weeks; no difference later</a:t>
            </a:r>
          </a:p>
          <a:p>
            <a:pPr algn="l"/>
            <a:endParaRPr lang="en-US" sz="1800" dirty="0"/>
          </a:p>
          <a:p>
            <a:pPr algn="l"/>
            <a:endParaRPr lang="en-US" sz="1800" dirty="0"/>
          </a:p>
          <a:p>
            <a:pPr algn="l"/>
            <a:endParaRPr lang="en-US" sz="1800" dirty="0"/>
          </a:p>
          <a:p>
            <a:pPr algn="r"/>
            <a:r>
              <a:rPr lang="en-US" sz="1100" dirty="0" err="1"/>
              <a:t>Rozen</a:t>
            </a:r>
            <a:r>
              <a:rPr lang="en-US" sz="1100" dirty="0"/>
              <a:t> and Silberstein, </a:t>
            </a:r>
            <a:r>
              <a:rPr lang="en-US" sz="1100" dirty="0" err="1"/>
              <a:t>Cephalalgia</a:t>
            </a:r>
            <a:r>
              <a:rPr lang="en-US" sz="1100" dirty="0"/>
              <a:t> 22: 137-141, 2002 Hershey AD. Headache, 2007 Slater SK. </a:t>
            </a:r>
            <a:r>
              <a:rPr lang="en-US" sz="1100" dirty="0" err="1"/>
              <a:t>Cephalgia</a:t>
            </a:r>
            <a:r>
              <a:rPr lang="en-US" sz="1100" dirty="0"/>
              <a:t>, 2011</a:t>
            </a:r>
          </a:p>
        </p:txBody>
      </p:sp>
    </p:spTree>
    <p:extLst>
      <p:ext uri="{BB962C8B-B14F-4D97-AF65-F5344CB8AC3E}">
        <p14:creationId xmlns:p14="http://schemas.microsoft.com/office/powerpoint/2010/main" val="10868150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6066" name="Rectangle 2"/>
          <p:cNvSpPr>
            <a:spLocks noGrp="1" noChangeArrowheads="1"/>
          </p:cNvSpPr>
          <p:nvPr>
            <p:ph type="title"/>
          </p:nvPr>
        </p:nvSpPr>
        <p:spPr>
          <a:xfrm>
            <a:off x="152400" y="228600"/>
            <a:ext cx="7772400" cy="1143000"/>
          </a:xfrm>
        </p:spPr>
        <p:txBody>
          <a:bodyPr/>
          <a:lstStyle/>
          <a:p>
            <a:pPr>
              <a:defRPr/>
            </a:pPr>
            <a:r>
              <a:rPr lang="en-US"/>
              <a:t>Migraine Preventive Agents</a:t>
            </a:r>
          </a:p>
        </p:txBody>
      </p:sp>
      <p:sp>
        <p:nvSpPr>
          <p:cNvPr id="1496067" name="Text Box 3"/>
          <p:cNvSpPr txBox="1">
            <a:spLocks noChangeArrowheads="1"/>
          </p:cNvSpPr>
          <p:nvPr/>
        </p:nvSpPr>
        <p:spPr bwMode="auto">
          <a:xfrm>
            <a:off x="222250" y="1851025"/>
            <a:ext cx="1682750" cy="1663700"/>
          </a:xfrm>
          <a:prstGeom prst="rect">
            <a:avLst/>
          </a:prstGeom>
          <a:noFill/>
          <a:ln w="19050">
            <a:noFill/>
            <a:miter lim="800000"/>
            <a:headEnd/>
            <a:tailEnd type="none" w="lg" len="lg"/>
          </a:ln>
          <a:effectLst/>
        </p:spPr>
        <p:txBody>
          <a:bodyPr wrap="none">
            <a:prstTxWarp prst="textNoShape">
              <a:avLst/>
            </a:prstTxWarp>
            <a:spAutoFit/>
          </a:bodyPr>
          <a:lstStyle/>
          <a:p>
            <a:pPr algn="l">
              <a:lnSpc>
                <a:spcPct val="90000"/>
              </a:lnSpc>
            </a:pPr>
            <a:r>
              <a:rPr lang="en-US" sz="1800">
                <a:solidFill>
                  <a:srgbClr val="FFFF00"/>
                </a:solidFill>
                <a:effectLst>
                  <a:outerShdw blurRad="38100" dist="38100" dir="2700000" algn="tl">
                    <a:srgbClr val="000000"/>
                  </a:outerShdw>
                </a:effectLst>
              </a:rPr>
              <a:t>Beta blockers</a:t>
            </a:r>
          </a:p>
          <a:p>
            <a:pPr algn="l">
              <a:lnSpc>
                <a:spcPct val="90000"/>
              </a:lnSpc>
              <a:buClr>
                <a:srgbClr val="FFFF00"/>
              </a:buClr>
              <a:buFontTx/>
              <a:buChar char="•"/>
            </a:pPr>
            <a:r>
              <a:rPr lang="en-US" sz="1600">
                <a:solidFill>
                  <a:schemeClr val="bg1"/>
                </a:solidFill>
                <a:effectLst>
                  <a:outerShdw blurRad="38100" dist="38100" dir="2700000" algn="tl">
                    <a:srgbClr val="000000"/>
                  </a:outerShdw>
                </a:effectLst>
              </a:rPr>
              <a:t> Propranolol</a:t>
            </a:r>
            <a:r>
              <a:rPr lang="en-US" sz="1600">
                <a:solidFill>
                  <a:srgbClr val="FF0000"/>
                </a:solidFill>
                <a:effectLst>
                  <a:outerShdw blurRad="38100" dist="38100" dir="2700000" algn="tl">
                    <a:srgbClr val="000000"/>
                  </a:outerShdw>
                </a:effectLst>
              </a:rPr>
              <a:t>*</a:t>
            </a:r>
            <a:endParaRPr lang="en-US" sz="1600">
              <a:solidFill>
                <a:schemeClr val="bg1"/>
              </a:solidFill>
              <a:effectLst>
                <a:outerShdw blurRad="38100" dist="38100" dir="2700000" algn="tl">
                  <a:srgbClr val="000000"/>
                </a:outerShdw>
              </a:effectLst>
            </a:endParaRPr>
          </a:p>
          <a:p>
            <a:pPr algn="l">
              <a:lnSpc>
                <a:spcPct val="90000"/>
              </a:lnSpc>
              <a:buClr>
                <a:srgbClr val="FFFF00"/>
              </a:buClr>
              <a:buFontTx/>
              <a:buChar char="•"/>
            </a:pPr>
            <a:r>
              <a:rPr lang="en-US" sz="1600">
                <a:solidFill>
                  <a:schemeClr val="bg1"/>
                </a:solidFill>
                <a:effectLst>
                  <a:outerShdw blurRad="38100" dist="38100" dir="2700000" algn="tl">
                    <a:srgbClr val="000000"/>
                  </a:outerShdw>
                </a:effectLst>
              </a:rPr>
              <a:t> Nadolol</a:t>
            </a:r>
          </a:p>
          <a:p>
            <a:pPr algn="l">
              <a:lnSpc>
                <a:spcPct val="90000"/>
              </a:lnSpc>
              <a:buClr>
                <a:srgbClr val="FFFF00"/>
              </a:buClr>
              <a:buFontTx/>
              <a:buChar char="•"/>
            </a:pPr>
            <a:r>
              <a:rPr lang="en-US" sz="1600">
                <a:solidFill>
                  <a:schemeClr val="bg1"/>
                </a:solidFill>
                <a:effectLst>
                  <a:outerShdw blurRad="38100" dist="38100" dir="2700000" algn="tl">
                    <a:srgbClr val="000000"/>
                  </a:outerShdw>
                </a:effectLst>
              </a:rPr>
              <a:t> Atenolol</a:t>
            </a:r>
          </a:p>
          <a:p>
            <a:pPr algn="l">
              <a:lnSpc>
                <a:spcPct val="90000"/>
              </a:lnSpc>
              <a:buClr>
                <a:srgbClr val="FFFF00"/>
              </a:buClr>
              <a:buFontTx/>
              <a:buChar char="•"/>
            </a:pPr>
            <a:r>
              <a:rPr lang="en-US" sz="1600">
                <a:solidFill>
                  <a:schemeClr val="bg1"/>
                </a:solidFill>
                <a:effectLst>
                  <a:outerShdw blurRad="38100" dist="38100" dir="2700000" algn="tl">
                    <a:srgbClr val="000000"/>
                  </a:outerShdw>
                </a:effectLst>
              </a:rPr>
              <a:t> Timolol</a:t>
            </a:r>
            <a:r>
              <a:rPr lang="en-US" sz="1600">
                <a:solidFill>
                  <a:srgbClr val="FF0000"/>
                </a:solidFill>
                <a:effectLst>
                  <a:outerShdw blurRad="38100" dist="38100" dir="2700000" algn="tl">
                    <a:srgbClr val="000000"/>
                  </a:outerShdw>
                </a:effectLst>
              </a:rPr>
              <a:t>*</a:t>
            </a:r>
            <a:endParaRPr lang="en-US" sz="1600">
              <a:solidFill>
                <a:schemeClr val="bg1"/>
              </a:solidFill>
              <a:effectLst>
                <a:outerShdw blurRad="38100" dist="38100" dir="2700000" algn="tl">
                  <a:srgbClr val="000000"/>
                </a:outerShdw>
              </a:effectLst>
            </a:endParaRPr>
          </a:p>
          <a:p>
            <a:pPr algn="l">
              <a:lnSpc>
                <a:spcPct val="90000"/>
              </a:lnSpc>
              <a:buClr>
                <a:srgbClr val="FFFF00"/>
              </a:buClr>
              <a:buFontTx/>
              <a:buChar char="•"/>
            </a:pPr>
            <a:r>
              <a:rPr lang="en-US" sz="1600">
                <a:solidFill>
                  <a:schemeClr val="bg1"/>
                </a:solidFill>
                <a:effectLst>
                  <a:outerShdw blurRad="38100" dist="38100" dir="2700000" algn="tl">
                    <a:srgbClr val="000000"/>
                  </a:outerShdw>
                </a:effectLst>
              </a:rPr>
              <a:t> Metoprolol</a:t>
            </a:r>
          </a:p>
          <a:p>
            <a:pPr algn="l">
              <a:lnSpc>
                <a:spcPct val="90000"/>
              </a:lnSpc>
              <a:buClr>
                <a:srgbClr val="FFFF00"/>
              </a:buClr>
              <a:buFontTx/>
              <a:buChar char="•"/>
            </a:pPr>
            <a:endParaRPr lang="en-US" sz="1600">
              <a:solidFill>
                <a:schemeClr val="bg1"/>
              </a:solidFill>
              <a:effectLst>
                <a:outerShdw blurRad="38100" dist="38100" dir="2700000" algn="tl">
                  <a:srgbClr val="000000"/>
                </a:outerShdw>
              </a:effectLst>
            </a:endParaRPr>
          </a:p>
        </p:txBody>
      </p:sp>
      <p:sp>
        <p:nvSpPr>
          <p:cNvPr id="1496068" name="Text Box 4"/>
          <p:cNvSpPr txBox="1">
            <a:spLocks noChangeArrowheads="1"/>
          </p:cNvSpPr>
          <p:nvPr/>
        </p:nvSpPr>
        <p:spPr bwMode="auto">
          <a:xfrm>
            <a:off x="2165350" y="1851025"/>
            <a:ext cx="2408238" cy="1884363"/>
          </a:xfrm>
          <a:prstGeom prst="rect">
            <a:avLst/>
          </a:prstGeom>
          <a:noFill/>
          <a:ln w="19050">
            <a:noFill/>
            <a:miter lim="800000"/>
            <a:headEnd/>
            <a:tailEnd type="none" w="lg" len="lg"/>
          </a:ln>
          <a:effectLst/>
        </p:spPr>
        <p:txBody>
          <a:bodyPr wrap="none">
            <a:spAutoFit/>
          </a:bodyPr>
          <a:lstStyle/>
          <a:p>
            <a:pPr algn="l">
              <a:lnSpc>
                <a:spcPct val="90000"/>
              </a:lnSpc>
              <a:defRPr/>
            </a:pPr>
            <a:r>
              <a:rPr lang="en-US" sz="1800" dirty="0">
                <a:solidFill>
                  <a:srgbClr val="FFFF00"/>
                </a:solidFill>
                <a:effectLst>
                  <a:outerShdw blurRad="38100" dist="38100" dir="2700000" algn="tl">
                    <a:srgbClr val="000000"/>
                  </a:outerShdw>
                </a:effectLst>
                <a:ea typeface="+mn-ea"/>
                <a:cs typeface="+mn-cs"/>
              </a:rPr>
              <a:t>Ca channel blockers</a:t>
            </a:r>
          </a:p>
          <a:p>
            <a:pPr algn="l">
              <a:lnSpc>
                <a:spcPct val="90000"/>
              </a:lnSpc>
              <a:buClr>
                <a:srgbClr val="FFFF00"/>
              </a:buClr>
              <a:buFontTx/>
              <a:buChar char="•"/>
              <a:defRPr/>
            </a:pPr>
            <a:r>
              <a:rPr lang="en-US" sz="1600" dirty="0">
                <a:solidFill>
                  <a:schemeClr val="bg1"/>
                </a:solidFill>
                <a:effectLst>
                  <a:outerShdw blurRad="38100" dist="38100" dir="2700000" algn="tl">
                    <a:srgbClr val="000000"/>
                  </a:outerShdw>
                </a:effectLst>
                <a:ea typeface="+mn-ea"/>
                <a:cs typeface="+mn-cs"/>
              </a:rPr>
              <a:t> </a:t>
            </a:r>
            <a:r>
              <a:rPr lang="en-US" sz="1600" dirty="0" err="1">
                <a:solidFill>
                  <a:schemeClr val="bg1"/>
                </a:solidFill>
                <a:effectLst>
                  <a:outerShdw blurRad="38100" dist="38100" dir="2700000" algn="tl">
                    <a:srgbClr val="000000"/>
                  </a:outerShdw>
                </a:effectLst>
                <a:ea typeface="+mn-ea"/>
                <a:cs typeface="+mn-cs"/>
              </a:rPr>
              <a:t>Verapamil</a:t>
            </a:r>
            <a:endParaRPr lang="en-US" sz="1600" dirty="0">
              <a:solidFill>
                <a:schemeClr val="bg1"/>
              </a:solidFill>
              <a:effectLst>
                <a:outerShdw blurRad="38100" dist="38100" dir="2700000" algn="tl">
                  <a:srgbClr val="000000"/>
                </a:outerShdw>
              </a:effectLst>
              <a:ea typeface="+mn-ea"/>
              <a:cs typeface="+mn-cs"/>
            </a:endParaRPr>
          </a:p>
          <a:p>
            <a:pPr algn="l">
              <a:lnSpc>
                <a:spcPct val="90000"/>
              </a:lnSpc>
              <a:buClr>
                <a:srgbClr val="FFFF00"/>
              </a:buClr>
              <a:buFontTx/>
              <a:buChar char="•"/>
              <a:defRPr/>
            </a:pPr>
            <a:r>
              <a:rPr lang="en-US" sz="1600" dirty="0">
                <a:solidFill>
                  <a:schemeClr val="bg1"/>
                </a:solidFill>
                <a:effectLst>
                  <a:outerShdw blurRad="38100" dist="38100" dir="2700000" algn="tl">
                    <a:srgbClr val="000000"/>
                  </a:outerShdw>
                </a:effectLst>
                <a:ea typeface="+mn-ea"/>
                <a:cs typeface="+mn-cs"/>
              </a:rPr>
              <a:t> </a:t>
            </a:r>
            <a:r>
              <a:rPr lang="en-US" sz="1600" dirty="0" err="1">
                <a:solidFill>
                  <a:schemeClr val="bg1"/>
                </a:solidFill>
                <a:effectLst>
                  <a:outerShdw blurRad="38100" dist="38100" dir="2700000" algn="tl">
                    <a:srgbClr val="000000"/>
                  </a:outerShdw>
                </a:effectLst>
                <a:ea typeface="+mn-ea"/>
                <a:cs typeface="+mn-cs"/>
              </a:rPr>
              <a:t>Amlodipine</a:t>
            </a:r>
            <a:endParaRPr lang="en-US" sz="1600" dirty="0">
              <a:solidFill>
                <a:schemeClr val="bg1"/>
              </a:solidFill>
              <a:effectLst>
                <a:outerShdw blurRad="38100" dist="38100" dir="2700000" algn="tl">
                  <a:srgbClr val="000000"/>
                </a:outerShdw>
              </a:effectLst>
              <a:ea typeface="+mn-ea"/>
              <a:cs typeface="+mn-cs"/>
            </a:endParaRPr>
          </a:p>
          <a:p>
            <a:pPr algn="l">
              <a:lnSpc>
                <a:spcPct val="90000"/>
              </a:lnSpc>
              <a:buClr>
                <a:srgbClr val="FFFF00"/>
              </a:buClr>
              <a:buFontTx/>
              <a:buChar char="•"/>
              <a:defRPr/>
            </a:pPr>
            <a:r>
              <a:rPr lang="en-US" sz="1600" dirty="0">
                <a:solidFill>
                  <a:schemeClr val="bg1"/>
                </a:solidFill>
                <a:effectLst>
                  <a:outerShdw blurRad="38100" dist="38100" dir="2700000" algn="tl">
                    <a:srgbClr val="000000"/>
                  </a:outerShdw>
                </a:effectLst>
                <a:ea typeface="+mn-ea"/>
                <a:cs typeface="+mn-cs"/>
              </a:rPr>
              <a:t> </a:t>
            </a:r>
            <a:r>
              <a:rPr lang="en-US" sz="1600" dirty="0" err="1">
                <a:solidFill>
                  <a:schemeClr val="bg1"/>
                </a:solidFill>
                <a:effectLst>
                  <a:outerShdw blurRad="38100" dist="38100" dir="2700000" algn="tl">
                    <a:srgbClr val="000000"/>
                  </a:outerShdw>
                </a:effectLst>
                <a:ea typeface="+mn-ea"/>
                <a:cs typeface="+mn-cs"/>
              </a:rPr>
              <a:t>Diltiazem</a:t>
            </a:r>
            <a:endParaRPr lang="en-US" sz="1600" dirty="0">
              <a:solidFill>
                <a:schemeClr val="bg1"/>
              </a:solidFill>
              <a:effectLst>
                <a:outerShdw blurRad="38100" dist="38100" dir="2700000" algn="tl">
                  <a:srgbClr val="000000"/>
                </a:outerShdw>
              </a:effectLst>
              <a:ea typeface="+mn-ea"/>
              <a:cs typeface="+mn-cs"/>
            </a:endParaRPr>
          </a:p>
          <a:p>
            <a:pPr algn="l">
              <a:lnSpc>
                <a:spcPct val="90000"/>
              </a:lnSpc>
              <a:buClr>
                <a:srgbClr val="FFFF00"/>
              </a:buClr>
              <a:buFontTx/>
              <a:buChar char="•"/>
              <a:defRPr/>
            </a:pPr>
            <a:r>
              <a:rPr lang="en-US" sz="1600" dirty="0">
                <a:solidFill>
                  <a:schemeClr val="bg1"/>
                </a:solidFill>
                <a:effectLst>
                  <a:outerShdw blurRad="38100" dist="38100" dir="2700000" algn="tl">
                    <a:srgbClr val="000000"/>
                  </a:outerShdw>
                </a:effectLst>
                <a:ea typeface="+mn-ea"/>
                <a:cs typeface="+mn-cs"/>
              </a:rPr>
              <a:t> </a:t>
            </a:r>
            <a:r>
              <a:rPr lang="en-US" sz="1600" dirty="0" err="1">
                <a:solidFill>
                  <a:srgbClr val="00CC66"/>
                </a:solidFill>
                <a:effectLst>
                  <a:outerShdw blurRad="38100" dist="38100" dir="2700000" algn="tl">
                    <a:srgbClr val="000000"/>
                  </a:outerShdw>
                </a:effectLst>
                <a:ea typeface="+mn-ea"/>
                <a:cs typeface="+mn-cs"/>
              </a:rPr>
              <a:t>Nifedipine</a:t>
            </a:r>
            <a:endParaRPr lang="en-US" sz="1600" dirty="0">
              <a:solidFill>
                <a:srgbClr val="00CC66"/>
              </a:solidFill>
              <a:effectLst>
                <a:outerShdw blurRad="38100" dist="38100" dir="2700000" algn="tl">
                  <a:srgbClr val="000000"/>
                </a:outerShdw>
              </a:effectLst>
              <a:ea typeface="+mn-ea"/>
              <a:cs typeface="+mn-cs"/>
            </a:endParaRPr>
          </a:p>
          <a:p>
            <a:pPr algn="l">
              <a:lnSpc>
                <a:spcPct val="90000"/>
              </a:lnSpc>
              <a:buClr>
                <a:srgbClr val="FFFF00"/>
              </a:buClr>
              <a:buFontTx/>
              <a:buChar char="•"/>
              <a:defRPr/>
            </a:pPr>
            <a:r>
              <a:rPr lang="en-US" sz="1600" dirty="0">
                <a:solidFill>
                  <a:schemeClr val="bg1"/>
                </a:solidFill>
                <a:effectLst>
                  <a:outerShdw blurRad="38100" dist="38100" dir="2700000" algn="tl">
                    <a:srgbClr val="000000"/>
                  </a:outerShdw>
                </a:effectLst>
                <a:ea typeface="+mn-ea"/>
                <a:cs typeface="+mn-cs"/>
              </a:rPr>
              <a:t> </a:t>
            </a:r>
            <a:r>
              <a:rPr lang="en-US" sz="1600" dirty="0" err="1">
                <a:solidFill>
                  <a:schemeClr val="bg1"/>
                </a:solidFill>
                <a:effectLst>
                  <a:outerShdw blurRad="38100" dist="38100" dir="2700000" algn="tl">
                    <a:srgbClr val="000000"/>
                  </a:outerShdw>
                </a:effectLst>
                <a:ea typeface="+mn-ea"/>
                <a:cs typeface="+mn-cs"/>
              </a:rPr>
              <a:t>Nimodipine</a:t>
            </a:r>
            <a:endParaRPr lang="en-US" sz="1600" dirty="0">
              <a:solidFill>
                <a:schemeClr val="bg1"/>
              </a:solidFill>
              <a:effectLst>
                <a:outerShdw blurRad="38100" dist="38100" dir="2700000" algn="tl">
                  <a:srgbClr val="000000"/>
                </a:outerShdw>
              </a:effectLst>
              <a:ea typeface="+mn-ea"/>
              <a:cs typeface="+mn-cs"/>
            </a:endParaRPr>
          </a:p>
          <a:p>
            <a:pPr algn="l">
              <a:lnSpc>
                <a:spcPct val="90000"/>
              </a:lnSpc>
              <a:buClr>
                <a:srgbClr val="FFFF00"/>
              </a:buClr>
              <a:buFontTx/>
              <a:buChar char="•"/>
              <a:defRPr/>
            </a:pPr>
            <a:r>
              <a:rPr lang="en-US" sz="1600" dirty="0">
                <a:solidFill>
                  <a:srgbClr val="37FBFF"/>
                </a:solidFill>
                <a:effectLst>
                  <a:outerShdw blurRad="38100" dist="38100" dir="2700000" algn="tl">
                    <a:srgbClr val="000000"/>
                  </a:outerShdw>
                </a:effectLst>
                <a:ea typeface="+mn-ea"/>
                <a:cs typeface="+mn-cs"/>
              </a:rPr>
              <a:t> (</a:t>
            </a:r>
            <a:r>
              <a:rPr lang="en-US" sz="1600" dirty="0" err="1">
                <a:solidFill>
                  <a:srgbClr val="37FBFF"/>
                </a:solidFill>
                <a:effectLst>
                  <a:outerShdw blurRad="38100" dist="38100" dir="2700000" algn="tl">
                    <a:srgbClr val="000000"/>
                  </a:outerShdw>
                </a:effectLst>
                <a:ea typeface="+mn-ea"/>
                <a:cs typeface="+mn-cs"/>
              </a:rPr>
              <a:t>Flunarazine</a:t>
            </a:r>
            <a:r>
              <a:rPr lang="en-US" sz="1600" dirty="0">
                <a:solidFill>
                  <a:srgbClr val="37FBFF"/>
                </a:solidFill>
                <a:effectLst>
                  <a:outerShdw blurRad="38100" dist="38100" dir="2700000" algn="tl">
                    <a:srgbClr val="000000"/>
                  </a:outerShdw>
                </a:effectLst>
                <a:ea typeface="+mn-ea"/>
                <a:cs typeface="+mn-cs"/>
              </a:rPr>
              <a:t>)</a:t>
            </a:r>
          </a:p>
          <a:p>
            <a:pPr algn="l">
              <a:lnSpc>
                <a:spcPct val="90000"/>
              </a:lnSpc>
              <a:buClr>
                <a:srgbClr val="FFFF00"/>
              </a:buClr>
              <a:buFontTx/>
              <a:buChar char="•"/>
              <a:defRPr/>
            </a:pPr>
            <a:r>
              <a:rPr lang="en-US" sz="1600" dirty="0">
                <a:solidFill>
                  <a:schemeClr val="bg1"/>
                </a:solidFill>
                <a:effectLst>
                  <a:outerShdw blurRad="38100" dist="38100" dir="2700000" algn="tl">
                    <a:srgbClr val="000000"/>
                  </a:outerShdw>
                </a:effectLst>
                <a:ea typeface="+mn-ea"/>
                <a:cs typeface="+mn-cs"/>
              </a:rPr>
              <a:t> </a:t>
            </a:r>
            <a:r>
              <a:rPr lang="en-US" sz="1600" dirty="0" err="1">
                <a:solidFill>
                  <a:schemeClr val="bg1"/>
                </a:solidFill>
                <a:effectLst>
                  <a:outerShdw blurRad="38100" dist="38100" dir="2700000" algn="tl">
                    <a:srgbClr val="000000"/>
                  </a:outerShdw>
                </a:effectLst>
                <a:ea typeface="+mn-ea"/>
                <a:cs typeface="+mn-cs"/>
              </a:rPr>
              <a:t>Nisoldipine</a:t>
            </a:r>
            <a:endParaRPr lang="en-US" sz="1600" dirty="0">
              <a:solidFill>
                <a:schemeClr val="bg1"/>
              </a:solidFill>
              <a:effectLst>
                <a:outerShdw blurRad="38100" dist="38100" dir="2700000" algn="tl">
                  <a:srgbClr val="000000"/>
                </a:outerShdw>
              </a:effectLst>
              <a:ea typeface="+mn-ea"/>
              <a:cs typeface="+mn-cs"/>
            </a:endParaRPr>
          </a:p>
        </p:txBody>
      </p:sp>
      <p:sp>
        <p:nvSpPr>
          <p:cNvPr id="1496069" name="Text Box 5"/>
          <p:cNvSpPr txBox="1">
            <a:spLocks noChangeArrowheads="1"/>
          </p:cNvSpPr>
          <p:nvPr/>
        </p:nvSpPr>
        <p:spPr bwMode="auto">
          <a:xfrm>
            <a:off x="4572000" y="1851025"/>
            <a:ext cx="2085975" cy="2767013"/>
          </a:xfrm>
          <a:prstGeom prst="rect">
            <a:avLst/>
          </a:prstGeom>
          <a:noFill/>
          <a:ln w="19050">
            <a:noFill/>
            <a:miter lim="800000"/>
            <a:headEnd/>
            <a:tailEnd type="none" w="lg" len="lg"/>
          </a:ln>
          <a:effectLst/>
        </p:spPr>
        <p:txBody>
          <a:bodyPr wrap="none">
            <a:prstTxWarp prst="textNoShape">
              <a:avLst/>
            </a:prstTxWarp>
            <a:spAutoFit/>
          </a:bodyPr>
          <a:lstStyle/>
          <a:p>
            <a:pPr algn="l">
              <a:lnSpc>
                <a:spcPct val="90000"/>
              </a:lnSpc>
            </a:pPr>
            <a:r>
              <a:rPr lang="en-US" sz="1800">
                <a:solidFill>
                  <a:srgbClr val="FFFF00"/>
                </a:solidFill>
                <a:effectLst>
                  <a:outerShdw blurRad="38100" dist="38100" dir="2700000" algn="tl">
                    <a:srgbClr val="000000"/>
                  </a:outerShdw>
                </a:effectLst>
              </a:rPr>
              <a:t>Antidepressants</a:t>
            </a:r>
          </a:p>
          <a:p>
            <a:pPr algn="l">
              <a:lnSpc>
                <a:spcPct val="90000"/>
              </a:lnSpc>
              <a:buClr>
                <a:srgbClr val="FFFF00"/>
              </a:buClr>
              <a:buFontTx/>
              <a:buChar char="•"/>
            </a:pPr>
            <a:r>
              <a:rPr lang="en-US" sz="1600">
                <a:solidFill>
                  <a:schemeClr val="bg1"/>
                </a:solidFill>
                <a:effectLst>
                  <a:outerShdw blurRad="38100" dist="38100" dir="2700000" algn="tl">
                    <a:srgbClr val="000000"/>
                  </a:outerShdw>
                </a:effectLst>
              </a:rPr>
              <a:t> Tricyclics</a:t>
            </a:r>
          </a:p>
          <a:p>
            <a:pPr lvl="1" algn="l">
              <a:lnSpc>
                <a:spcPct val="90000"/>
              </a:lnSpc>
              <a:buClr>
                <a:srgbClr val="FFFF00"/>
              </a:buClr>
              <a:buFontTx/>
              <a:buChar char="–"/>
            </a:pPr>
            <a:r>
              <a:rPr lang="en-US" sz="1600">
                <a:solidFill>
                  <a:schemeClr val="bg1"/>
                </a:solidFill>
                <a:effectLst>
                  <a:outerShdw blurRad="38100" dist="38100" dir="2700000" algn="tl">
                    <a:srgbClr val="000000"/>
                  </a:outerShdw>
                </a:effectLst>
              </a:rPr>
              <a:t> Amitriptyline</a:t>
            </a:r>
          </a:p>
          <a:p>
            <a:pPr lvl="1" algn="l">
              <a:lnSpc>
                <a:spcPct val="90000"/>
              </a:lnSpc>
              <a:buClr>
                <a:srgbClr val="FFFF00"/>
              </a:buClr>
              <a:buFontTx/>
              <a:buChar char="–"/>
            </a:pPr>
            <a:r>
              <a:rPr lang="en-US" sz="1600">
                <a:solidFill>
                  <a:schemeClr val="bg1"/>
                </a:solidFill>
                <a:effectLst>
                  <a:outerShdw blurRad="38100" dist="38100" dir="2700000" algn="tl">
                    <a:srgbClr val="000000"/>
                  </a:outerShdw>
                </a:effectLst>
              </a:rPr>
              <a:t> Nortriptyline</a:t>
            </a:r>
          </a:p>
          <a:p>
            <a:pPr algn="l">
              <a:lnSpc>
                <a:spcPct val="90000"/>
              </a:lnSpc>
              <a:buClr>
                <a:srgbClr val="FFFF00"/>
              </a:buClr>
              <a:buFontTx/>
              <a:buChar char="•"/>
            </a:pPr>
            <a:r>
              <a:rPr lang="en-US" sz="1600">
                <a:solidFill>
                  <a:schemeClr val="bg1"/>
                </a:solidFill>
                <a:effectLst>
                  <a:outerShdw blurRad="38100" dist="38100" dir="2700000" algn="tl">
                    <a:srgbClr val="000000"/>
                  </a:outerShdw>
                </a:effectLst>
              </a:rPr>
              <a:t> MAOIs</a:t>
            </a:r>
          </a:p>
          <a:p>
            <a:pPr algn="l">
              <a:lnSpc>
                <a:spcPct val="90000"/>
              </a:lnSpc>
              <a:buClr>
                <a:srgbClr val="FFFF00"/>
              </a:buClr>
              <a:buFontTx/>
              <a:buChar char="•"/>
            </a:pPr>
            <a:r>
              <a:rPr lang="en-US" sz="1600">
                <a:solidFill>
                  <a:schemeClr val="bg1"/>
                </a:solidFill>
                <a:effectLst>
                  <a:outerShdw blurRad="38100" dist="38100" dir="2700000" algn="tl">
                    <a:srgbClr val="000000"/>
                  </a:outerShdw>
                </a:effectLst>
              </a:rPr>
              <a:t> Misc-Bupropion</a:t>
            </a:r>
          </a:p>
          <a:p>
            <a:pPr algn="l">
              <a:lnSpc>
                <a:spcPct val="90000"/>
              </a:lnSpc>
              <a:buClr>
                <a:srgbClr val="FFFF00"/>
              </a:buClr>
              <a:buFontTx/>
              <a:buChar char="•"/>
            </a:pPr>
            <a:r>
              <a:rPr lang="en-US" sz="1600">
                <a:solidFill>
                  <a:schemeClr val="bg1"/>
                </a:solidFill>
                <a:effectLst>
                  <a:outerShdw blurRad="38100" dist="38100" dir="2700000" algn="tl">
                    <a:srgbClr val="000000"/>
                  </a:outerShdw>
                </a:effectLst>
              </a:rPr>
              <a:t> SNRIs</a:t>
            </a:r>
          </a:p>
          <a:p>
            <a:pPr lvl="1" algn="l">
              <a:lnSpc>
                <a:spcPct val="90000"/>
              </a:lnSpc>
              <a:buClr>
                <a:srgbClr val="FFFF00"/>
              </a:buClr>
            </a:pPr>
            <a:r>
              <a:rPr lang="en-US" sz="1600">
                <a:solidFill>
                  <a:schemeClr val="bg1"/>
                </a:solidFill>
                <a:effectLst>
                  <a:outerShdw blurRad="38100" dist="38100" dir="2700000" algn="tl">
                    <a:srgbClr val="000000"/>
                  </a:outerShdw>
                </a:effectLst>
              </a:rPr>
              <a:t>--Venlaf,Dulox</a:t>
            </a:r>
          </a:p>
          <a:p>
            <a:pPr algn="l">
              <a:lnSpc>
                <a:spcPct val="90000"/>
              </a:lnSpc>
              <a:buClr>
                <a:srgbClr val="FFFF00"/>
              </a:buClr>
              <a:buFontTx/>
              <a:buChar char="•"/>
            </a:pPr>
            <a:r>
              <a:rPr lang="en-US" sz="1600">
                <a:solidFill>
                  <a:srgbClr val="00CC66"/>
                </a:solidFill>
                <a:effectLst>
                  <a:outerShdw blurRad="38100" dist="38100" dir="2700000" algn="tl">
                    <a:srgbClr val="000000"/>
                  </a:outerShdw>
                </a:effectLst>
              </a:rPr>
              <a:t> SSRIs</a:t>
            </a:r>
          </a:p>
          <a:p>
            <a:pPr lvl="1" algn="l">
              <a:lnSpc>
                <a:spcPct val="90000"/>
              </a:lnSpc>
              <a:buClr>
                <a:srgbClr val="FFFF00"/>
              </a:buClr>
              <a:buFontTx/>
              <a:buChar char="–"/>
            </a:pPr>
            <a:r>
              <a:rPr lang="en-US" sz="1600">
                <a:solidFill>
                  <a:schemeClr val="bg1"/>
                </a:solidFill>
                <a:effectLst>
                  <a:outerShdw blurRad="38100" dist="38100" dir="2700000" algn="tl">
                    <a:srgbClr val="000000"/>
                  </a:outerShdw>
                </a:effectLst>
              </a:rPr>
              <a:t> Flu,Sert,Par</a:t>
            </a:r>
          </a:p>
          <a:p>
            <a:pPr lvl="1" algn="l">
              <a:lnSpc>
                <a:spcPct val="90000"/>
              </a:lnSpc>
              <a:buClr>
                <a:srgbClr val="FFFF00"/>
              </a:buClr>
              <a:buFontTx/>
              <a:buChar char="–"/>
            </a:pPr>
            <a:r>
              <a:rPr lang="en-US" sz="1600">
                <a:solidFill>
                  <a:schemeClr val="bg1"/>
                </a:solidFill>
                <a:effectLst>
                  <a:outerShdw blurRad="38100" dist="38100" dir="2700000" algn="tl">
                    <a:srgbClr val="000000"/>
                  </a:outerShdw>
                </a:effectLst>
              </a:rPr>
              <a:t> Escitalopram</a:t>
            </a:r>
          </a:p>
          <a:p>
            <a:pPr lvl="1" algn="l">
              <a:lnSpc>
                <a:spcPct val="90000"/>
              </a:lnSpc>
              <a:buClr>
                <a:srgbClr val="FFFF00"/>
              </a:buClr>
            </a:pPr>
            <a:endParaRPr lang="en-US" sz="1600">
              <a:solidFill>
                <a:schemeClr val="bg1"/>
              </a:solidFill>
              <a:effectLst>
                <a:outerShdw blurRad="38100" dist="38100" dir="2700000" algn="tl">
                  <a:srgbClr val="000000"/>
                </a:outerShdw>
              </a:effectLst>
            </a:endParaRPr>
          </a:p>
        </p:txBody>
      </p:sp>
      <p:sp>
        <p:nvSpPr>
          <p:cNvPr id="1496070" name="Text Box 6"/>
          <p:cNvSpPr txBox="1">
            <a:spLocks noChangeArrowheads="1"/>
          </p:cNvSpPr>
          <p:nvPr/>
        </p:nvSpPr>
        <p:spPr bwMode="auto">
          <a:xfrm>
            <a:off x="6858000" y="1851025"/>
            <a:ext cx="2313454" cy="2644827"/>
          </a:xfrm>
          <a:prstGeom prst="rect">
            <a:avLst/>
          </a:prstGeom>
          <a:noFill/>
          <a:ln w="19050">
            <a:noFill/>
            <a:miter lim="800000"/>
            <a:headEnd/>
            <a:tailEnd type="none" w="lg" len="lg"/>
          </a:ln>
          <a:effectLst/>
        </p:spPr>
        <p:txBody>
          <a:bodyPr wrap="none">
            <a:spAutoFit/>
          </a:bodyPr>
          <a:lstStyle/>
          <a:p>
            <a:pPr algn="l">
              <a:lnSpc>
                <a:spcPct val="90000"/>
              </a:lnSpc>
              <a:defRPr/>
            </a:pPr>
            <a:r>
              <a:rPr lang="en-US" sz="1800" dirty="0" err="1">
                <a:solidFill>
                  <a:srgbClr val="FFFF00"/>
                </a:solidFill>
                <a:effectLst>
                  <a:outerShdw blurRad="38100" dist="38100" dir="2700000" algn="tl">
                    <a:srgbClr val="000000"/>
                  </a:outerShdw>
                </a:effectLst>
                <a:ea typeface="+mn-ea"/>
                <a:cs typeface="+mn-cs"/>
              </a:rPr>
              <a:t>Antiepileptics</a:t>
            </a:r>
            <a:endParaRPr lang="en-US" sz="1800" dirty="0">
              <a:solidFill>
                <a:srgbClr val="FFFF00"/>
              </a:solidFill>
              <a:effectLst>
                <a:outerShdw blurRad="38100" dist="38100" dir="2700000" algn="tl">
                  <a:srgbClr val="000000"/>
                </a:outerShdw>
              </a:effectLst>
            </a:endParaRPr>
          </a:p>
          <a:p>
            <a:pPr marL="285750" indent="-285750" algn="l">
              <a:lnSpc>
                <a:spcPct val="90000"/>
              </a:lnSpc>
              <a:buFont typeface="Arial"/>
              <a:buChar char="•"/>
              <a:defRPr/>
            </a:pPr>
            <a:r>
              <a:rPr lang="en-US" sz="1600" dirty="0">
                <a:solidFill>
                  <a:schemeClr val="bg1"/>
                </a:solidFill>
                <a:effectLst>
                  <a:outerShdw blurRad="38100" dist="38100" dir="2700000" algn="tl">
                    <a:srgbClr val="000000"/>
                  </a:outerShdw>
                </a:effectLst>
                <a:ea typeface="+mn-ea"/>
                <a:cs typeface="+mn-cs"/>
              </a:rPr>
              <a:t> </a:t>
            </a:r>
            <a:r>
              <a:rPr lang="en-US" sz="1600" dirty="0" err="1">
                <a:solidFill>
                  <a:schemeClr val="bg1"/>
                </a:solidFill>
                <a:effectLst>
                  <a:outerShdw blurRad="38100" dist="38100" dir="2700000" algn="tl">
                    <a:srgbClr val="000000"/>
                  </a:outerShdw>
                </a:effectLst>
                <a:ea typeface="+mn-ea"/>
                <a:cs typeface="+mn-cs"/>
              </a:rPr>
              <a:t>Divalproex</a:t>
            </a:r>
            <a:r>
              <a:rPr lang="en-US" sz="1600" dirty="0">
                <a:solidFill>
                  <a:schemeClr val="bg1"/>
                </a:solidFill>
                <a:effectLst>
                  <a:outerShdw blurRad="38100" dist="38100" dir="2700000" algn="tl">
                    <a:srgbClr val="000000"/>
                  </a:outerShdw>
                </a:effectLst>
                <a:ea typeface="+mn-ea"/>
                <a:cs typeface="+mn-cs"/>
              </a:rPr>
              <a:t> sodium</a:t>
            </a:r>
            <a:r>
              <a:rPr lang="en-US" sz="1800" dirty="0">
                <a:solidFill>
                  <a:srgbClr val="FF0000"/>
                </a:solidFill>
                <a:effectLst>
                  <a:outerShdw blurRad="38100" dist="38100" dir="2700000" algn="tl">
                    <a:srgbClr val="000000"/>
                  </a:outerShdw>
                </a:effectLst>
                <a:ea typeface="+mn-ea"/>
                <a:cs typeface="+mn-cs"/>
              </a:rPr>
              <a:t>*</a:t>
            </a:r>
          </a:p>
          <a:p>
            <a:pPr marL="285750" indent="-285750" algn="l">
              <a:lnSpc>
                <a:spcPct val="90000"/>
              </a:lnSpc>
              <a:buFont typeface="Arial"/>
              <a:buChar char="•"/>
              <a:defRPr/>
            </a:pPr>
            <a:r>
              <a:rPr lang="en-US" sz="1600" dirty="0">
                <a:solidFill>
                  <a:schemeClr val="bg1"/>
                </a:solidFill>
                <a:effectLst>
                  <a:outerShdw blurRad="38100" dist="38100" dir="2700000" algn="tl">
                    <a:srgbClr val="000000"/>
                  </a:outerShdw>
                </a:effectLst>
                <a:ea typeface="+mn-ea"/>
                <a:cs typeface="+mn-cs"/>
              </a:rPr>
              <a:t> Gabapentin</a:t>
            </a:r>
          </a:p>
          <a:p>
            <a:pPr marL="285750" indent="-285750" algn="l">
              <a:lnSpc>
                <a:spcPct val="90000"/>
              </a:lnSpc>
              <a:buFont typeface="Arial"/>
              <a:buChar char="•"/>
              <a:defRPr/>
            </a:pPr>
            <a:r>
              <a:rPr lang="en-US" sz="1600" dirty="0" err="1">
                <a:solidFill>
                  <a:schemeClr val="bg1"/>
                </a:solidFill>
                <a:effectLst>
                  <a:outerShdw blurRad="38100" dist="38100" dir="2700000" algn="tl">
                    <a:srgbClr val="000000"/>
                  </a:outerShdw>
                </a:effectLst>
                <a:ea typeface="+mn-ea"/>
                <a:cs typeface="+mn-cs"/>
              </a:rPr>
              <a:t>Topiramate</a:t>
            </a:r>
            <a:r>
              <a:rPr lang="en-US" sz="1600" dirty="0">
                <a:solidFill>
                  <a:schemeClr val="bg1"/>
                </a:solidFill>
                <a:effectLst>
                  <a:outerShdw blurRad="38100" dist="38100" dir="2700000" algn="tl">
                    <a:srgbClr val="000000"/>
                  </a:outerShdw>
                </a:effectLst>
                <a:ea typeface="+mn-ea"/>
                <a:cs typeface="+mn-cs"/>
              </a:rPr>
              <a:t> </a:t>
            </a:r>
            <a:r>
              <a:rPr lang="en-US" sz="2000" dirty="0">
                <a:solidFill>
                  <a:srgbClr val="FF0000"/>
                </a:solidFill>
                <a:effectLst>
                  <a:outerShdw blurRad="38100" dist="38100" dir="2700000" algn="tl">
                    <a:srgbClr val="000000"/>
                  </a:outerShdw>
                </a:effectLst>
                <a:ea typeface="+mn-ea"/>
                <a:cs typeface="+mn-cs"/>
              </a:rPr>
              <a:t>*</a:t>
            </a:r>
            <a:endParaRPr lang="en-US" sz="1000" dirty="0">
              <a:solidFill>
                <a:schemeClr val="bg1"/>
              </a:solidFill>
              <a:effectLst>
                <a:outerShdw blurRad="38100" dist="38100" dir="2700000" algn="tl">
                  <a:srgbClr val="000000"/>
                </a:outerShdw>
              </a:effectLst>
              <a:ea typeface="+mn-ea"/>
              <a:cs typeface="+mn-cs"/>
            </a:endParaRPr>
          </a:p>
          <a:p>
            <a:pPr algn="l">
              <a:lnSpc>
                <a:spcPct val="90000"/>
              </a:lnSpc>
              <a:buClr>
                <a:srgbClr val="FFFF00"/>
              </a:buClr>
              <a:buFontTx/>
              <a:buChar char="•"/>
              <a:defRPr/>
            </a:pPr>
            <a:r>
              <a:rPr lang="en-US" sz="1600" dirty="0">
                <a:solidFill>
                  <a:schemeClr val="bg1"/>
                </a:solidFill>
                <a:effectLst>
                  <a:outerShdw blurRad="38100" dist="38100" dir="2700000" algn="tl">
                    <a:srgbClr val="000000"/>
                  </a:outerShdw>
                </a:effectLst>
                <a:ea typeface="+mn-ea"/>
                <a:cs typeface="+mn-cs"/>
              </a:rPr>
              <a:t> Carbamazepine</a:t>
            </a:r>
          </a:p>
          <a:p>
            <a:pPr algn="l">
              <a:lnSpc>
                <a:spcPct val="90000"/>
              </a:lnSpc>
              <a:buClr>
                <a:srgbClr val="FFFF00"/>
              </a:buClr>
              <a:buFontTx/>
              <a:buChar char="•"/>
              <a:defRPr/>
            </a:pPr>
            <a:r>
              <a:rPr lang="en-US" sz="1600" dirty="0">
                <a:solidFill>
                  <a:schemeClr val="bg1"/>
                </a:solidFill>
                <a:effectLst>
                  <a:outerShdw blurRad="38100" dist="38100" dir="2700000" algn="tl">
                    <a:srgbClr val="000000"/>
                  </a:outerShdw>
                </a:effectLst>
                <a:ea typeface="+mn-ea"/>
                <a:cs typeface="+mn-cs"/>
              </a:rPr>
              <a:t> Dilantin</a:t>
            </a:r>
          </a:p>
          <a:p>
            <a:pPr algn="l">
              <a:lnSpc>
                <a:spcPct val="90000"/>
              </a:lnSpc>
              <a:buClr>
                <a:srgbClr val="FFFF00"/>
              </a:buClr>
              <a:buFontTx/>
              <a:buChar char="•"/>
              <a:defRPr/>
            </a:pPr>
            <a:r>
              <a:rPr lang="en-US" sz="1600" dirty="0">
                <a:solidFill>
                  <a:schemeClr val="bg1"/>
                </a:solidFill>
                <a:effectLst>
                  <a:outerShdw blurRad="38100" dist="38100" dir="2700000" algn="tl">
                    <a:srgbClr val="000000"/>
                  </a:outerShdw>
                </a:effectLst>
                <a:ea typeface="Arial" charset="0"/>
                <a:cs typeface="Arial" charset="0"/>
              </a:rPr>
              <a:t> </a:t>
            </a:r>
            <a:r>
              <a:rPr lang="en-US" sz="1600" dirty="0" err="1">
                <a:solidFill>
                  <a:srgbClr val="00CC66"/>
                </a:solidFill>
                <a:effectLst>
                  <a:outerShdw blurRad="38100" dist="38100" dir="2700000" algn="tl">
                    <a:srgbClr val="000000"/>
                  </a:outerShdw>
                </a:effectLst>
                <a:ea typeface="Arial" charset="0"/>
                <a:cs typeface="Arial" charset="0"/>
              </a:rPr>
              <a:t>Lamotrigine</a:t>
            </a:r>
            <a:endParaRPr lang="en-US" sz="1600" dirty="0">
              <a:solidFill>
                <a:srgbClr val="00CC66"/>
              </a:solidFill>
              <a:effectLst>
                <a:outerShdw blurRad="38100" dist="38100" dir="2700000" algn="tl">
                  <a:srgbClr val="000000"/>
                </a:outerShdw>
              </a:effectLst>
              <a:ea typeface="Arial" charset="0"/>
              <a:cs typeface="Arial" charset="0"/>
            </a:endParaRPr>
          </a:p>
          <a:p>
            <a:pPr algn="l">
              <a:lnSpc>
                <a:spcPct val="90000"/>
              </a:lnSpc>
              <a:buClr>
                <a:srgbClr val="FFFF00"/>
              </a:buClr>
              <a:buFontTx/>
              <a:buChar char="•"/>
              <a:defRPr/>
            </a:pPr>
            <a:r>
              <a:rPr lang="en-US" sz="1600" dirty="0">
                <a:solidFill>
                  <a:schemeClr val="bg1"/>
                </a:solidFill>
                <a:effectLst>
                  <a:outerShdw blurRad="38100" dist="38100" dir="2700000" algn="tl">
                    <a:srgbClr val="000000"/>
                  </a:outerShdw>
                </a:effectLst>
                <a:ea typeface="Arial" charset="0"/>
                <a:cs typeface="Arial" charset="0"/>
              </a:rPr>
              <a:t> </a:t>
            </a:r>
            <a:r>
              <a:rPr lang="en-US" sz="1600" dirty="0" err="1">
                <a:solidFill>
                  <a:schemeClr val="bg1"/>
                </a:solidFill>
                <a:effectLst>
                  <a:outerShdw blurRad="38100" dist="38100" dir="2700000" algn="tl">
                    <a:srgbClr val="000000"/>
                  </a:outerShdw>
                </a:effectLst>
                <a:ea typeface="Arial" charset="0"/>
                <a:cs typeface="Arial" charset="0"/>
              </a:rPr>
              <a:t>Tiagabine</a:t>
            </a:r>
            <a:endParaRPr lang="en-US" sz="1600" dirty="0">
              <a:solidFill>
                <a:schemeClr val="bg1"/>
              </a:solidFill>
              <a:effectLst>
                <a:outerShdw blurRad="38100" dist="38100" dir="2700000" algn="tl">
                  <a:srgbClr val="000000"/>
                </a:outerShdw>
              </a:effectLst>
              <a:ea typeface="Arial" charset="0"/>
              <a:cs typeface="Arial" charset="0"/>
            </a:endParaRPr>
          </a:p>
          <a:p>
            <a:pPr algn="l">
              <a:lnSpc>
                <a:spcPct val="90000"/>
              </a:lnSpc>
              <a:buClr>
                <a:srgbClr val="FFFF00"/>
              </a:buClr>
              <a:buFontTx/>
              <a:buChar char="•"/>
              <a:defRPr/>
            </a:pPr>
            <a:r>
              <a:rPr lang="en-US" sz="1600" dirty="0">
                <a:solidFill>
                  <a:schemeClr val="bg1"/>
                </a:solidFill>
                <a:effectLst>
                  <a:outerShdw blurRad="38100" dist="38100" dir="2700000" algn="tl">
                    <a:srgbClr val="000000"/>
                  </a:outerShdw>
                </a:effectLst>
                <a:ea typeface="Arial" charset="0"/>
                <a:cs typeface="Arial" charset="0"/>
              </a:rPr>
              <a:t> </a:t>
            </a:r>
            <a:r>
              <a:rPr lang="en-US" sz="1600" dirty="0" err="1">
                <a:solidFill>
                  <a:schemeClr val="bg1"/>
                </a:solidFill>
                <a:effectLst>
                  <a:outerShdw blurRad="38100" dist="38100" dir="2700000" algn="tl">
                    <a:srgbClr val="000000"/>
                  </a:outerShdw>
                </a:effectLst>
                <a:ea typeface="Arial" charset="0"/>
                <a:cs typeface="Arial" charset="0"/>
              </a:rPr>
              <a:t>Zonegran</a:t>
            </a:r>
            <a:endParaRPr lang="en-US" sz="1600" dirty="0">
              <a:solidFill>
                <a:schemeClr val="bg1"/>
              </a:solidFill>
              <a:effectLst>
                <a:outerShdw blurRad="38100" dist="38100" dir="2700000" algn="tl">
                  <a:srgbClr val="000000"/>
                </a:outerShdw>
              </a:effectLst>
              <a:ea typeface="Arial" charset="0"/>
              <a:cs typeface="Arial" charset="0"/>
            </a:endParaRPr>
          </a:p>
          <a:p>
            <a:pPr algn="l">
              <a:lnSpc>
                <a:spcPct val="90000"/>
              </a:lnSpc>
              <a:buClr>
                <a:srgbClr val="FFFF00"/>
              </a:buClr>
              <a:buFontTx/>
              <a:buChar char="•"/>
              <a:defRPr/>
            </a:pPr>
            <a:r>
              <a:rPr lang="en-US" sz="1600" dirty="0">
                <a:solidFill>
                  <a:schemeClr val="bg1"/>
                </a:solidFill>
                <a:effectLst>
                  <a:outerShdw blurRad="38100" dist="38100" dir="2700000" algn="tl">
                    <a:srgbClr val="000000"/>
                  </a:outerShdw>
                </a:effectLst>
                <a:ea typeface="Arial" charset="0"/>
                <a:cs typeface="Arial" charset="0"/>
              </a:rPr>
              <a:t> </a:t>
            </a:r>
            <a:r>
              <a:rPr lang="en-US" sz="1600" dirty="0" err="1">
                <a:solidFill>
                  <a:schemeClr val="bg1"/>
                </a:solidFill>
                <a:effectLst>
                  <a:outerShdw blurRad="38100" dist="38100" dir="2700000" algn="tl">
                    <a:srgbClr val="000000"/>
                  </a:outerShdw>
                </a:effectLst>
                <a:ea typeface="Arial" charset="0"/>
                <a:cs typeface="Arial" charset="0"/>
              </a:rPr>
              <a:t>Levetiracetam</a:t>
            </a:r>
            <a:endParaRPr lang="en-US" sz="1600" dirty="0">
              <a:solidFill>
                <a:schemeClr val="bg1"/>
              </a:solidFill>
              <a:effectLst>
                <a:outerShdw blurRad="38100" dist="38100" dir="2700000" algn="tl">
                  <a:srgbClr val="000000"/>
                </a:outerShdw>
              </a:effectLst>
              <a:ea typeface="Arial" charset="0"/>
              <a:cs typeface="Arial" charset="0"/>
            </a:endParaRPr>
          </a:p>
          <a:p>
            <a:pPr algn="l">
              <a:lnSpc>
                <a:spcPct val="90000"/>
              </a:lnSpc>
              <a:buClr>
                <a:srgbClr val="FFFF00"/>
              </a:buClr>
              <a:buFontTx/>
              <a:buChar char="•"/>
              <a:defRPr/>
            </a:pPr>
            <a:r>
              <a:rPr lang="en-US" sz="1600" dirty="0">
                <a:solidFill>
                  <a:schemeClr val="bg1"/>
                </a:solidFill>
                <a:effectLst>
                  <a:outerShdw blurRad="38100" dist="38100" dir="2700000" algn="tl">
                    <a:srgbClr val="000000"/>
                  </a:outerShdw>
                </a:effectLst>
                <a:ea typeface="+mn-ea"/>
                <a:cs typeface="+mn-cs"/>
              </a:rPr>
              <a:t> </a:t>
            </a:r>
            <a:r>
              <a:rPr lang="en-US" sz="1600" dirty="0" err="1">
                <a:solidFill>
                  <a:schemeClr val="bg1"/>
                </a:solidFill>
                <a:effectLst>
                  <a:outerShdw blurRad="38100" dist="38100" dir="2700000" algn="tl">
                    <a:srgbClr val="000000"/>
                  </a:outerShdw>
                </a:effectLst>
                <a:ea typeface="+mn-ea"/>
                <a:cs typeface="+mn-cs"/>
              </a:rPr>
              <a:t>Oxcabazepine</a:t>
            </a:r>
            <a:endParaRPr lang="en-US" sz="1600" dirty="0">
              <a:solidFill>
                <a:schemeClr val="bg1"/>
              </a:solidFill>
              <a:effectLst>
                <a:outerShdw blurRad="38100" dist="38100" dir="2700000" algn="tl">
                  <a:srgbClr val="000000"/>
                </a:outerShdw>
              </a:effectLst>
              <a:ea typeface="+mn-ea"/>
              <a:cs typeface="+mn-cs"/>
            </a:endParaRPr>
          </a:p>
        </p:txBody>
      </p:sp>
      <p:sp>
        <p:nvSpPr>
          <p:cNvPr id="1496071" name="Text Box 7"/>
          <p:cNvSpPr txBox="1">
            <a:spLocks noChangeArrowheads="1"/>
          </p:cNvSpPr>
          <p:nvPr/>
        </p:nvSpPr>
        <p:spPr bwMode="auto">
          <a:xfrm>
            <a:off x="228600" y="4019550"/>
            <a:ext cx="1779588" cy="2573338"/>
          </a:xfrm>
          <a:prstGeom prst="rect">
            <a:avLst/>
          </a:prstGeom>
          <a:noFill/>
          <a:ln w="19050">
            <a:noFill/>
            <a:miter lim="800000"/>
            <a:headEnd/>
            <a:tailEnd type="none" w="lg" len="lg"/>
          </a:ln>
          <a:effectLst/>
        </p:spPr>
        <p:txBody>
          <a:bodyPr wrap="none">
            <a:prstTxWarp prst="textNoShape">
              <a:avLst/>
            </a:prstTxWarp>
            <a:spAutoFit/>
          </a:bodyPr>
          <a:lstStyle/>
          <a:p>
            <a:pPr algn="l">
              <a:lnSpc>
                <a:spcPct val="90000"/>
              </a:lnSpc>
            </a:pPr>
            <a:r>
              <a:rPr lang="en-US" sz="1800">
                <a:solidFill>
                  <a:srgbClr val="FFFF00"/>
                </a:solidFill>
                <a:effectLst>
                  <a:outerShdw blurRad="38100" dist="38100" dir="2700000" algn="tl">
                    <a:srgbClr val="000000"/>
                  </a:outerShdw>
                </a:effectLst>
              </a:rPr>
              <a:t>NSAIDs</a:t>
            </a:r>
          </a:p>
          <a:p>
            <a:pPr algn="l">
              <a:lnSpc>
                <a:spcPct val="90000"/>
              </a:lnSpc>
              <a:buClr>
                <a:srgbClr val="FFFF00"/>
              </a:buClr>
              <a:buFontTx/>
              <a:buChar char="•"/>
            </a:pPr>
            <a:r>
              <a:rPr lang="en-US" sz="1600">
                <a:solidFill>
                  <a:schemeClr val="bg1"/>
                </a:solidFill>
                <a:effectLst>
                  <a:outerShdw blurRad="38100" dist="38100" dir="2700000" algn="tl">
                    <a:srgbClr val="000000"/>
                  </a:outerShdw>
                </a:effectLst>
              </a:rPr>
              <a:t> Naproxen</a:t>
            </a:r>
          </a:p>
          <a:p>
            <a:pPr algn="l">
              <a:lnSpc>
                <a:spcPct val="90000"/>
              </a:lnSpc>
              <a:buClr>
                <a:srgbClr val="FFFF00"/>
              </a:buClr>
              <a:buFontTx/>
              <a:buChar char="•"/>
            </a:pPr>
            <a:r>
              <a:rPr lang="en-US" sz="1600">
                <a:solidFill>
                  <a:schemeClr val="bg1"/>
                </a:solidFill>
                <a:effectLst>
                  <a:outerShdw blurRad="38100" dist="38100" dir="2700000" algn="tl">
                    <a:srgbClr val="000000"/>
                  </a:outerShdw>
                </a:effectLst>
              </a:rPr>
              <a:t> Meclofenamate</a:t>
            </a:r>
          </a:p>
          <a:p>
            <a:pPr algn="l">
              <a:lnSpc>
                <a:spcPct val="90000"/>
              </a:lnSpc>
              <a:buClr>
                <a:srgbClr val="FFFF00"/>
              </a:buClr>
              <a:buFontTx/>
              <a:buChar char="•"/>
            </a:pPr>
            <a:r>
              <a:rPr lang="en-US" sz="1600">
                <a:solidFill>
                  <a:schemeClr val="bg1"/>
                </a:solidFill>
                <a:effectLst>
                  <a:outerShdw blurRad="38100" dist="38100" dir="2700000" algn="tl">
                    <a:srgbClr val="000000"/>
                  </a:outerShdw>
                </a:effectLst>
              </a:rPr>
              <a:t> Ibuprofen</a:t>
            </a:r>
          </a:p>
          <a:p>
            <a:pPr algn="l">
              <a:lnSpc>
                <a:spcPct val="90000"/>
              </a:lnSpc>
              <a:buClr>
                <a:srgbClr val="FFFF00"/>
              </a:buClr>
              <a:buFontTx/>
              <a:buChar char="•"/>
            </a:pPr>
            <a:r>
              <a:rPr lang="en-US" sz="1600">
                <a:solidFill>
                  <a:schemeClr val="bg1"/>
                </a:solidFill>
                <a:effectLst>
                  <a:outerShdw blurRad="38100" dist="38100" dir="2700000" algn="tl">
                    <a:srgbClr val="000000"/>
                  </a:outerShdw>
                </a:effectLst>
              </a:rPr>
              <a:t> Ketoprofen</a:t>
            </a:r>
          </a:p>
          <a:p>
            <a:pPr algn="l">
              <a:lnSpc>
                <a:spcPct val="90000"/>
              </a:lnSpc>
              <a:buClr>
                <a:srgbClr val="FFFF00"/>
              </a:buClr>
              <a:buFontTx/>
              <a:buChar char="•"/>
            </a:pPr>
            <a:r>
              <a:rPr lang="en-US" sz="1600">
                <a:solidFill>
                  <a:schemeClr val="bg1"/>
                </a:solidFill>
                <a:effectLst>
                  <a:outerShdw blurRad="38100" dist="38100" dir="2700000" algn="tl">
                    <a:srgbClr val="000000"/>
                  </a:outerShdw>
                </a:effectLst>
              </a:rPr>
              <a:t> Flurbiprofen</a:t>
            </a:r>
          </a:p>
          <a:p>
            <a:pPr algn="l">
              <a:lnSpc>
                <a:spcPct val="90000"/>
              </a:lnSpc>
              <a:buClr>
                <a:srgbClr val="FFFF00"/>
              </a:buClr>
              <a:buFontTx/>
              <a:buChar char="•"/>
            </a:pPr>
            <a:endParaRPr lang="en-US" sz="1600">
              <a:solidFill>
                <a:schemeClr val="bg1"/>
              </a:solidFill>
              <a:effectLst>
                <a:outerShdw blurRad="38100" dist="38100" dir="2700000" algn="tl">
                  <a:srgbClr val="000000"/>
                </a:outerShdw>
              </a:effectLst>
            </a:endParaRPr>
          </a:p>
          <a:p>
            <a:pPr algn="l">
              <a:lnSpc>
                <a:spcPct val="90000"/>
              </a:lnSpc>
              <a:buClr>
                <a:srgbClr val="FFFF00"/>
              </a:buClr>
              <a:buFontTx/>
              <a:buChar char="•"/>
            </a:pPr>
            <a:r>
              <a:rPr lang="en-US" sz="1600">
                <a:solidFill>
                  <a:schemeClr val="bg1"/>
                </a:solidFill>
                <a:effectLst>
                  <a:outerShdw blurRad="38100" dist="38100" dir="2700000" algn="tl">
                    <a:srgbClr val="000000"/>
                  </a:outerShdw>
                </a:effectLst>
              </a:rPr>
              <a:t> Celecoxib</a:t>
            </a:r>
          </a:p>
          <a:p>
            <a:pPr algn="l">
              <a:lnSpc>
                <a:spcPct val="90000"/>
              </a:lnSpc>
              <a:buClr>
                <a:srgbClr val="FFFF00"/>
              </a:buClr>
              <a:buFontTx/>
              <a:buChar char="•"/>
            </a:pPr>
            <a:r>
              <a:rPr lang="en-US" sz="1600">
                <a:solidFill>
                  <a:srgbClr val="333333"/>
                </a:solidFill>
                <a:effectLst>
                  <a:outerShdw blurRad="38100" dist="38100" dir="2700000" algn="tl">
                    <a:srgbClr val="000000"/>
                  </a:outerShdw>
                </a:effectLst>
              </a:rPr>
              <a:t> Valdexcoxib</a:t>
            </a:r>
            <a:endParaRPr lang="en-US" sz="1600">
              <a:solidFill>
                <a:schemeClr val="bg1"/>
              </a:solidFill>
              <a:effectLst>
                <a:outerShdw blurRad="38100" dist="38100" dir="2700000" algn="tl">
                  <a:srgbClr val="000000"/>
                </a:outerShdw>
              </a:effectLst>
            </a:endParaRPr>
          </a:p>
          <a:p>
            <a:pPr algn="l">
              <a:lnSpc>
                <a:spcPct val="90000"/>
              </a:lnSpc>
              <a:buClr>
                <a:srgbClr val="FFFF00"/>
              </a:buClr>
              <a:buFontTx/>
              <a:buChar char="•"/>
            </a:pPr>
            <a:r>
              <a:rPr lang="en-US" sz="1800">
                <a:solidFill>
                  <a:schemeClr val="bg2"/>
                </a:solidFill>
                <a:effectLst>
                  <a:outerShdw blurRad="38100" dist="38100" dir="2700000" algn="tl">
                    <a:srgbClr val="000000"/>
                  </a:outerShdw>
                </a:effectLst>
              </a:rPr>
              <a:t> </a:t>
            </a:r>
            <a:r>
              <a:rPr lang="en-US" sz="1600">
                <a:solidFill>
                  <a:srgbClr val="333333"/>
                </a:solidFill>
                <a:effectLst>
                  <a:outerShdw blurRad="38100" dist="38100" dir="2700000" algn="tl">
                    <a:srgbClr val="000000"/>
                  </a:outerShdw>
                </a:effectLst>
              </a:rPr>
              <a:t>Rofecoxib</a:t>
            </a:r>
            <a:endParaRPr lang="en-US" sz="1600">
              <a:solidFill>
                <a:schemeClr val="bg2"/>
              </a:solidFill>
              <a:effectLst>
                <a:outerShdw blurRad="38100" dist="38100" dir="2700000" algn="tl">
                  <a:srgbClr val="000000"/>
                </a:outerShdw>
              </a:effectLst>
            </a:endParaRPr>
          </a:p>
          <a:p>
            <a:pPr algn="l">
              <a:lnSpc>
                <a:spcPct val="90000"/>
              </a:lnSpc>
              <a:buClr>
                <a:srgbClr val="FFFF00"/>
              </a:buClr>
              <a:buFontTx/>
              <a:buChar char="•"/>
            </a:pPr>
            <a:endParaRPr lang="en-US" sz="1600">
              <a:solidFill>
                <a:schemeClr val="bg1"/>
              </a:solidFill>
              <a:effectLst>
                <a:outerShdw blurRad="38100" dist="38100" dir="2700000" algn="tl">
                  <a:srgbClr val="000000"/>
                </a:outerShdw>
              </a:effectLst>
            </a:endParaRPr>
          </a:p>
        </p:txBody>
      </p:sp>
      <p:sp>
        <p:nvSpPr>
          <p:cNvPr id="1496072" name="Text Box 8"/>
          <p:cNvSpPr txBox="1">
            <a:spLocks noChangeArrowheads="1"/>
          </p:cNvSpPr>
          <p:nvPr/>
        </p:nvSpPr>
        <p:spPr bwMode="auto">
          <a:xfrm>
            <a:off x="2192338" y="4024313"/>
            <a:ext cx="2265362" cy="2667000"/>
          </a:xfrm>
          <a:prstGeom prst="rect">
            <a:avLst/>
          </a:prstGeom>
          <a:noFill/>
          <a:ln w="19050">
            <a:noFill/>
            <a:miter lim="800000"/>
            <a:headEnd/>
            <a:tailEnd type="none" w="lg" len="lg"/>
          </a:ln>
          <a:effectLst/>
        </p:spPr>
        <p:txBody>
          <a:bodyPr wrap="none">
            <a:prstTxWarp prst="textNoShape">
              <a:avLst/>
            </a:prstTxWarp>
            <a:spAutoFit/>
          </a:bodyPr>
          <a:lstStyle/>
          <a:p>
            <a:pPr algn="l">
              <a:lnSpc>
                <a:spcPct val="90000"/>
              </a:lnSpc>
            </a:pPr>
            <a:r>
              <a:rPr lang="en-US" sz="1800">
                <a:solidFill>
                  <a:srgbClr val="FFFF00"/>
                </a:solidFill>
                <a:effectLst>
                  <a:outerShdw blurRad="38100" dist="38100" dir="2700000" algn="tl">
                    <a:srgbClr val="000000"/>
                  </a:outerShdw>
                </a:effectLst>
              </a:rPr>
              <a:t>5-HT</a:t>
            </a:r>
            <a:r>
              <a:rPr lang="en-US" sz="1800" baseline="-25000">
                <a:solidFill>
                  <a:srgbClr val="FFFF00"/>
                </a:solidFill>
                <a:effectLst>
                  <a:outerShdw blurRad="38100" dist="38100" dir="2700000" algn="tl">
                    <a:srgbClr val="000000"/>
                  </a:outerShdw>
                </a:effectLst>
              </a:rPr>
              <a:t>2</a:t>
            </a:r>
            <a:r>
              <a:rPr lang="en-US" sz="1800">
                <a:solidFill>
                  <a:srgbClr val="FFFF00"/>
                </a:solidFill>
                <a:effectLst>
                  <a:outerShdw blurRad="38100" dist="38100" dir="2700000" algn="tl">
                    <a:srgbClr val="000000"/>
                  </a:outerShdw>
                </a:effectLst>
              </a:rPr>
              <a:t> antagonists</a:t>
            </a:r>
          </a:p>
          <a:p>
            <a:pPr algn="l">
              <a:lnSpc>
                <a:spcPct val="90000"/>
              </a:lnSpc>
              <a:buClr>
                <a:srgbClr val="FFFF00"/>
              </a:buClr>
              <a:buFontTx/>
              <a:buChar char="•"/>
            </a:pPr>
            <a:r>
              <a:rPr lang="en-US" sz="1600">
                <a:solidFill>
                  <a:schemeClr val="bg1"/>
                </a:solidFill>
                <a:effectLst>
                  <a:outerShdw blurRad="38100" dist="38100" dir="2700000" algn="tl">
                    <a:srgbClr val="000000"/>
                  </a:outerShdw>
                </a:effectLst>
              </a:rPr>
              <a:t> Cyproheptadine</a:t>
            </a:r>
          </a:p>
          <a:p>
            <a:pPr algn="l">
              <a:lnSpc>
                <a:spcPct val="90000"/>
              </a:lnSpc>
              <a:buClr>
                <a:srgbClr val="FFFF00"/>
              </a:buClr>
              <a:buFontTx/>
              <a:buChar char="•"/>
            </a:pPr>
            <a:r>
              <a:rPr lang="en-US" sz="1600">
                <a:solidFill>
                  <a:schemeClr val="bg2"/>
                </a:solidFill>
                <a:effectLst>
                  <a:outerShdw blurRad="38100" dist="38100" dir="2700000" algn="tl">
                    <a:srgbClr val="000000"/>
                  </a:outerShdw>
                </a:effectLst>
              </a:rPr>
              <a:t> </a:t>
            </a:r>
            <a:r>
              <a:rPr lang="en-US" sz="1600">
                <a:solidFill>
                  <a:srgbClr val="333333"/>
                </a:solidFill>
                <a:effectLst>
                  <a:outerShdw blurRad="38100" dist="38100" dir="2700000" algn="tl">
                    <a:srgbClr val="000000"/>
                  </a:outerShdw>
                </a:effectLst>
              </a:rPr>
              <a:t>Methysergide</a:t>
            </a:r>
            <a:r>
              <a:rPr lang="en-US" sz="1600">
                <a:solidFill>
                  <a:srgbClr val="FF0000"/>
                </a:solidFill>
                <a:effectLst>
                  <a:outerShdw blurRad="38100" dist="38100" dir="2700000" algn="tl">
                    <a:srgbClr val="000000"/>
                  </a:outerShdw>
                </a:effectLst>
              </a:rPr>
              <a:t>*</a:t>
            </a:r>
          </a:p>
          <a:p>
            <a:pPr algn="l">
              <a:lnSpc>
                <a:spcPct val="90000"/>
              </a:lnSpc>
              <a:buClr>
                <a:srgbClr val="FFFF00"/>
              </a:buClr>
              <a:buFontTx/>
              <a:buChar char="•"/>
            </a:pPr>
            <a:r>
              <a:rPr lang="en-US" sz="1600">
                <a:solidFill>
                  <a:schemeClr val="bg1"/>
                </a:solidFill>
                <a:effectLst>
                  <a:outerShdw blurRad="38100" dist="38100" dir="2700000" algn="tl">
                    <a:srgbClr val="000000"/>
                  </a:outerShdw>
                </a:effectLst>
              </a:rPr>
              <a:t> Methylergonovine</a:t>
            </a:r>
            <a:r>
              <a:rPr lang="en-US" sz="1600" baseline="30000">
                <a:solidFill>
                  <a:schemeClr val="bg1"/>
                </a:solidFill>
                <a:effectLst>
                  <a:outerShdw blurRad="38100" dist="38100" dir="2700000" algn="tl">
                    <a:srgbClr val="000000"/>
                  </a:outerShdw>
                </a:effectLst>
                <a:ea typeface="Arial" charset="0"/>
                <a:cs typeface="Arial" charset="0"/>
              </a:rPr>
              <a:t>‡</a:t>
            </a:r>
          </a:p>
          <a:p>
            <a:pPr algn="l">
              <a:lnSpc>
                <a:spcPct val="90000"/>
              </a:lnSpc>
              <a:spcBef>
                <a:spcPct val="50000"/>
              </a:spcBef>
              <a:buClr>
                <a:srgbClr val="FFFF00"/>
              </a:buClr>
            </a:pPr>
            <a:r>
              <a:rPr lang="en-US" sz="1600">
                <a:solidFill>
                  <a:srgbClr val="FFFF00"/>
                </a:solidFill>
                <a:effectLst>
                  <a:outerShdw blurRad="38100" dist="38100" dir="2700000" algn="tl">
                    <a:srgbClr val="000000"/>
                  </a:outerShdw>
                </a:effectLst>
                <a:ea typeface="Arial" charset="0"/>
                <a:cs typeface="Arial" charset="0"/>
              </a:rPr>
              <a:t>Alternative therapies</a:t>
            </a:r>
          </a:p>
          <a:p>
            <a:pPr algn="l">
              <a:lnSpc>
                <a:spcPct val="90000"/>
              </a:lnSpc>
              <a:buClr>
                <a:srgbClr val="FFFF00"/>
              </a:buClr>
              <a:buFontTx/>
              <a:buChar char="•"/>
            </a:pPr>
            <a:r>
              <a:rPr lang="en-US" sz="1600">
                <a:solidFill>
                  <a:schemeClr val="bg1"/>
                </a:solidFill>
                <a:effectLst>
                  <a:outerShdw blurRad="38100" dist="38100" dir="2700000" algn="tl">
                    <a:srgbClr val="000000"/>
                  </a:outerShdw>
                </a:effectLst>
                <a:ea typeface="Arial" charset="0"/>
                <a:cs typeface="Arial" charset="0"/>
              </a:rPr>
              <a:t> Riboflavin</a:t>
            </a:r>
          </a:p>
          <a:p>
            <a:pPr algn="l">
              <a:lnSpc>
                <a:spcPct val="90000"/>
              </a:lnSpc>
              <a:buClr>
                <a:srgbClr val="FFFF00"/>
              </a:buClr>
              <a:buFontTx/>
              <a:buChar char="•"/>
            </a:pPr>
            <a:r>
              <a:rPr lang="en-US" sz="1800">
                <a:solidFill>
                  <a:schemeClr val="tx1"/>
                </a:solidFill>
                <a:ea typeface="Arial" charset="0"/>
                <a:cs typeface="Arial" charset="0"/>
              </a:rPr>
              <a:t> </a:t>
            </a:r>
            <a:r>
              <a:rPr lang="en-US" sz="1600">
                <a:solidFill>
                  <a:schemeClr val="bg1"/>
                </a:solidFill>
                <a:effectLst>
                  <a:outerShdw blurRad="38100" dist="38100" dir="2700000" algn="tl">
                    <a:srgbClr val="000000"/>
                  </a:outerShdw>
                </a:effectLst>
                <a:ea typeface="Arial" charset="0"/>
                <a:cs typeface="Arial" charset="0"/>
              </a:rPr>
              <a:t>Magnesium</a:t>
            </a:r>
          </a:p>
          <a:p>
            <a:pPr algn="l">
              <a:lnSpc>
                <a:spcPct val="90000"/>
              </a:lnSpc>
              <a:buClr>
                <a:srgbClr val="FFFF00"/>
              </a:buClr>
              <a:buFontTx/>
              <a:buChar char="•"/>
            </a:pPr>
            <a:r>
              <a:rPr lang="en-US" sz="1600">
                <a:solidFill>
                  <a:schemeClr val="bg1"/>
                </a:solidFill>
                <a:effectLst>
                  <a:outerShdw blurRad="38100" dist="38100" dir="2700000" algn="tl">
                    <a:srgbClr val="000000"/>
                  </a:outerShdw>
                </a:effectLst>
                <a:ea typeface="Arial" charset="0"/>
                <a:cs typeface="Arial" charset="0"/>
              </a:rPr>
              <a:t> </a:t>
            </a:r>
            <a:r>
              <a:rPr lang="en-US" sz="1600">
                <a:solidFill>
                  <a:srgbClr val="FF0000"/>
                </a:solidFill>
                <a:effectLst>
                  <a:outerShdw blurRad="38100" dist="38100" dir="2700000" algn="tl">
                    <a:srgbClr val="000000"/>
                  </a:outerShdw>
                </a:effectLst>
                <a:ea typeface="Arial" charset="0"/>
                <a:cs typeface="Arial" charset="0"/>
              </a:rPr>
              <a:t>?</a:t>
            </a:r>
            <a:r>
              <a:rPr lang="en-US" sz="1600">
                <a:solidFill>
                  <a:schemeClr val="bg1"/>
                </a:solidFill>
                <a:effectLst>
                  <a:outerShdw blurRad="38100" dist="38100" dir="2700000" algn="tl">
                    <a:srgbClr val="000000"/>
                  </a:outerShdw>
                </a:effectLst>
                <a:ea typeface="Arial" charset="0"/>
                <a:cs typeface="Arial" charset="0"/>
              </a:rPr>
              <a:t>Cyanocobalamin</a:t>
            </a:r>
          </a:p>
          <a:p>
            <a:pPr algn="l">
              <a:lnSpc>
                <a:spcPct val="90000"/>
              </a:lnSpc>
              <a:buClr>
                <a:srgbClr val="FFFF00"/>
              </a:buClr>
              <a:buFontTx/>
              <a:buChar char="•"/>
            </a:pPr>
            <a:r>
              <a:rPr lang="en-US" sz="1600">
                <a:solidFill>
                  <a:schemeClr val="bg1"/>
                </a:solidFill>
                <a:effectLst>
                  <a:outerShdw blurRad="38100" dist="38100" dir="2700000" algn="tl">
                    <a:srgbClr val="000000"/>
                  </a:outerShdw>
                </a:effectLst>
                <a:ea typeface="Arial" charset="0"/>
                <a:cs typeface="Arial" charset="0"/>
              </a:rPr>
              <a:t> Feverfew, Co Q 10</a:t>
            </a:r>
          </a:p>
          <a:p>
            <a:pPr algn="l">
              <a:lnSpc>
                <a:spcPct val="90000"/>
              </a:lnSpc>
              <a:buClr>
                <a:srgbClr val="FFFF00"/>
              </a:buClr>
              <a:buFontTx/>
              <a:buChar char="•"/>
            </a:pPr>
            <a:r>
              <a:rPr lang="en-US" sz="1600">
                <a:solidFill>
                  <a:schemeClr val="bg1"/>
                </a:solidFill>
                <a:effectLst>
                  <a:outerShdw blurRad="38100" dist="38100" dir="2700000" algn="tl">
                    <a:srgbClr val="000000"/>
                  </a:outerShdw>
                </a:effectLst>
                <a:ea typeface="Arial" charset="0"/>
                <a:cs typeface="Arial" charset="0"/>
              </a:rPr>
              <a:t> Melatonin, Petasites</a:t>
            </a:r>
          </a:p>
          <a:p>
            <a:pPr algn="l">
              <a:lnSpc>
                <a:spcPct val="90000"/>
              </a:lnSpc>
              <a:buClr>
                <a:srgbClr val="FFFF00"/>
              </a:buClr>
              <a:buFontTx/>
              <a:buChar char="•"/>
            </a:pPr>
            <a:endParaRPr lang="en-US">
              <a:solidFill>
                <a:schemeClr val="bg1"/>
              </a:solidFill>
              <a:effectLst>
                <a:outerShdw blurRad="38100" dist="38100" dir="2700000" algn="tl">
                  <a:srgbClr val="000000"/>
                </a:outerShdw>
              </a:effectLst>
              <a:ea typeface="Arial" charset="0"/>
              <a:cs typeface="Arial" charset="0"/>
            </a:endParaRPr>
          </a:p>
        </p:txBody>
      </p:sp>
      <p:sp>
        <p:nvSpPr>
          <p:cNvPr id="1496073" name="Text Box 9"/>
          <p:cNvSpPr txBox="1">
            <a:spLocks noChangeArrowheads="1"/>
          </p:cNvSpPr>
          <p:nvPr/>
        </p:nvSpPr>
        <p:spPr bwMode="auto">
          <a:xfrm>
            <a:off x="4648200" y="4356100"/>
            <a:ext cx="2172390" cy="2118529"/>
          </a:xfrm>
          <a:prstGeom prst="rect">
            <a:avLst/>
          </a:prstGeom>
          <a:noFill/>
          <a:ln w="19050">
            <a:noFill/>
            <a:miter lim="800000"/>
            <a:headEnd/>
            <a:tailEnd type="none" w="lg" len="lg"/>
          </a:ln>
          <a:effectLst/>
        </p:spPr>
        <p:txBody>
          <a:bodyPr wrap="none">
            <a:spAutoFit/>
          </a:bodyPr>
          <a:lstStyle/>
          <a:p>
            <a:pPr algn="l">
              <a:lnSpc>
                <a:spcPct val="90000"/>
              </a:lnSpc>
              <a:defRPr/>
            </a:pPr>
            <a:r>
              <a:rPr lang="en-US" sz="1800" dirty="0">
                <a:solidFill>
                  <a:srgbClr val="FFFF00"/>
                </a:solidFill>
                <a:effectLst>
                  <a:outerShdw blurRad="38100" dist="38100" dir="2700000" algn="tl">
                    <a:srgbClr val="000000"/>
                  </a:outerShdw>
                </a:effectLst>
                <a:ea typeface="+mn-ea"/>
                <a:cs typeface="+mn-cs"/>
              </a:rPr>
              <a:t>Others </a:t>
            </a:r>
          </a:p>
          <a:p>
            <a:pPr algn="l">
              <a:lnSpc>
                <a:spcPct val="90000"/>
              </a:lnSpc>
              <a:buClr>
                <a:srgbClr val="FFFF00"/>
              </a:buClr>
              <a:buFontTx/>
              <a:buChar char="•"/>
              <a:defRPr/>
            </a:pPr>
            <a:r>
              <a:rPr lang="en-US" sz="1600" dirty="0">
                <a:solidFill>
                  <a:schemeClr val="bg1"/>
                </a:solidFill>
                <a:effectLst>
                  <a:outerShdw blurRad="38100" dist="38100" dir="2700000" algn="tl">
                    <a:srgbClr val="000000"/>
                  </a:outerShdw>
                </a:effectLst>
                <a:ea typeface="+mn-ea"/>
                <a:cs typeface="+mn-cs"/>
              </a:rPr>
              <a:t> ACE inhibitors</a:t>
            </a:r>
          </a:p>
          <a:p>
            <a:pPr algn="l">
              <a:lnSpc>
                <a:spcPct val="90000"/>
              </a:lnSpc>
              <a:buClr>
                <a:srgbClr val="FFFF00"/>
              </a:buClr>
              <a:buFontTx/>
              <a:buChar char="•"/>
              <a:defRPr/>
            </a:pPr>
            <a:r>
              <a:rPr lang="en-US" sz="1600" dirty="0">
                <a:solidFill>
                  <a:schemeClr val="bg1"/>
                </a:solidFill>
                <a:effectLst>
                  <a:outerShdw blurRad="38100" dist="38100" dir="2700000" algn="tl">
                    <a:srgbClr val="000000"/>
                  </a:outerShdw>
                </a:effectLst>
                <a:ea typeface="+mn-ea"/>
                <a:cs typeface="+mn-cs"/>
              </a:rPr>
              <a:t> </a:t>
            </a:r>
            <a:r>
              <a:rPr lang="en-US" sz="1600" dirty="0" err="1">
                <a:solidFill>
                  <a:schemeClr val="bg1"/>
                </a:solidFill>
                <a:effectLst>
                  <a:outerShdw blurRad="38100" dist="38100" dir="2700000" algn="tl">
                    <a:srgbClr val="000000"/>
                  </a:outerShdw>
                </a:effectLst>
                <a:ea typeface="+mn-ea"/>
                <a:cs typeface="+mn-cs"/>
              </a:rPr>
              <a:t>BotulinumtoxintypeA</a:t>
            </a:r>
            <a:endParaRPr lang="en-US" sz="1600" dirty="0">
              <a:solidFill>
                <a:schemeClr val="bg1"/>
              </a:solidFill>
              <a:effectLst>
                <a:outerShdw blurRad="38100" dist="38100" dir="2700000" algn="tl">
                  <a:srgbClr val="000000"/>
                </a:outerShdw>
              </a:effectLst>
              <a:ea typeface="+mn-ea"/>
              <a:cs typeface="+mn-cs"/>
            </a:endParaRPr>
          </a:p>
          <a:p>
            <a:pPr algn="l">
              <a:lnSpc>
                <a:spcPct val="90000"/>
              </a:lnSpc>
              <a:buClr>
                <a:srgbClr val="FFFF00"/>
              </a:buClr>
              <a:buFontTx/>
              <a:buChar char="•"/>
              <a:defRPr/>
            </a:pPr>
            <a:r>
              <a:rPr lang="en-US" sz="1600" dirty="0">
                <a:solidFill>
                  <a:schemeClr val="bg1"/>
                </a:solidFill>
                <a:effectLst>
                  <a:outerShdw blurRad="38100" dist="38100" dir="2700000" algn="tl">
                    <a:srgbClr val="000000"/>
                  </a:outerShdw>
                </a:effectLst>
                <a:ea typeface="+mn-ea"/>
                <a:cs typeface="+mn-cs"/>
              </a:rPr>
              <a:t> </a:t>
            </a:r>
            <a:r>
              <a:rPr lang="en-US" sz="1600" dirty="0" err="1">
                <a:solidFill>
                  <a:schemeClr val="bg1"/>
                </a:solidFill>
                <a:effectLst>
                  <a:outerShdw blurRad="38100" dist="38100" dir="2700000" algn="tl">
                    <a:srgbClr val="000000"/>
                  </a:outerShdw>
                </a:effectLst>
                <a:ea typeface="+mn-ea"/>
                <a:cs typeface="+mn-cs"/>
              </a:rPr>
              <a:t>Memantine</a:t>
            </a:r>
            <a:r>
              <a:rPr lang="en-US" sz="1600" dirty="0">
                <a:solidFill>
                  <a:schemeClr val="bg1"/>
                </a:solidFill>
                <a:effectLst>
                  <a:outerShdw blurRad="38100" dist="38100" dir="2700000" algn="tl">
                    <a:srgbClr val="000000"/>
                  </a:outerShdw>
                </a:effectLst>
                <a:ea typeface="+mn-ea"/>
                <a:cs typeface="+mn-cs"/>
              </a:rPr>
              <a:t> (Nam)</a:t>
            </a:r>
          </a:p>
          <a:p>
            <a:pPr algn="l">
              <a:lnSpc>
                <a:spcPct val="90000"/>
              </a:lnSpc>
              <a:buClr>
                <a:srgbClr val="FFFF00"/>
              </a:buClr>
              <a:buFontTx/>
              <a:buChar char="•"/>
              <a:defRPr/>
            </a:pPr>
            <a:r>
              <a:rPr lang="en-US" sz="1600" dirty="0">
                <a:solidFill>
                  <a:schemeClr val="bg1"/>
                </a:solidFill>
                <a:effectLst>
                  <a:outerShdw blurRad="38100" dist="38100" dir="2700000" algn="tl">
                    <a:srgbClr val="000000"/>
                  </a:outerShdw>
                </a:effectLst>
                <a:ea typeface="+mn-ea"/>
                <a:cs typeface="+mn-cs"/>
              </a:rPr>
              <a:t> </a:t>
            </a:r>
            <a:r>
              <a:rPr lang="en-US" sz="1600" dirty="0" err="1">
                <a:solidFill>
                  <a:schemeClr val="bg1"/>
                </a:solidFill>
                <a:effectLst>
                  <a:outerShdw blurRad="38100" dist="38100" dir="2700000" algn="tl">
                    <a:srgbClr val="000000"/>
                  </a:outerShdw>
                </a:effectLst>
                <a:ea typeface="+mn-ea"/>
                <a:cs typeface="+mn-cs"/>
              </a:rPr>
              <a:t>ARBs-candesartan</a:t>
            </a:r>
            <a:endParaRPr lang="en-US" sz="1600" dirty="0">
              <a:solidFill>
                <a:schemeClr val="bg1"/>
              </a:solidFill>
              <a:effectLst>
                <a:outerShdw blurRad="38100" dist="38100" dir="2700000" algn="tl">
                  <a:srgbClr val="000000"/>
                </a:outerShdw>
              </a:effectLst>
              <a:ea typeface="+mn-ea"/>
              <a:cs typeface="+mn-cs"/>
            </a:endParaRPr>
          </a:p>
          <a:p>
            <a:pPr algn="l">
              <a:lnSpc>
                <a:spcPct val="90000"/>
              </a:lnSpc>
              <a:buClr>
                <a:srgbClr val="FFFF00"/>
              </a:buClr>
              <a:buFontTx/>
              <a:buChar char="•"/>
              <a:defRPr/>
            </a:pPr>
            <a:r>
              <a:rPr lang="en-US" sz="1600" dirty="0">
                <a:solidFill>
                  <a:schemeClr val="bg1"/>
                </a:solidFill>
                <a:effectLst>
                  <a:outerShdw blurRad="38100" dist="38100" dir="2700000" algn="tl">
                    <a:srgbClr val="000000"/>
                  </a:outerShdw>
                </a:effectLst>
                <a:ea typeface="+mn-ea"/>
                <a:cs typeface="+mn-cs"/>
              </a:rPr>
              <a:t> </a:t>
            </a:r>
            <a:r>
              <a:rPr lang="en-US" sz="1600" dirty="0" err="1">
                <a:solidFill>
                  <a:schemeClr val="bg1"/>
                </a:solidFill>
                <a:effectLst>
                  <a:outerShdw blurRad="38100" dist="38100" dir="2700000" algn="tl">
                    <a:srgbClr val="000000"/>
                  </a:outerShdw>
                </a:effectLst>
                <a:ea typeface="+mn-ea"/>
                <a:cs typeface="+mn-cs"/>
              </a:rPr>
              <a:t>Quetiapine</a:t>
            </a:r>
            <a:endParaRPr lang="en-US" sz="1600" dirty="0">
              <a:solidFill>
                <a:schemeClr val="bg1"/>
              </a:solidFill>
              <a:effectLst>
                <a:outerShdw blurRad="38100" dist="38100" dir="2700000" algn="tl">
                  <a:srgbClr val="000000"/>
                </a:outerShdw>
              </a:effectLst>
              <a:ea typeface="+mn-ea"/>
              <a:cs typeface="+mn-cs"/>
            </a:endParaRPr>
          </a:p>
          <a:p>
            <a:pPr algn="l">
              <a:lnSpc>
                <a:spcPct val="90000"/>
              </a:lnSpc>
              <a:buClr>
                <a:srgbClr val="FFFF00"/>
              </a:buClr>
              <a:buFontTx/>
              <a:buChar char="•"/>
              <a:defRPr/>
            </a:pPr>
            <a:r>
              <a:rPr lang="en-US" sz="1600" dirty="0">
                <a:solidFill>
                  <a:schemeClr val="bg1"/>
                </a:solidFill>
                <a:effectLst>
                  <a:outerShdw blurRad="38100" dist="38100" dir="2700000" algn="tl">
                    <a:srgbClr val="000000"/>
                  </a:outerShdw>
                </a:effectLst>
                <a:ea typeface="+mn-ea"/>
                <a:cs typeface="+mn-cs"/>
              </a:rPr>
              <a:t> </a:t>
            </a:r>
            <a:r>
              <a:rPr lang="en-US" sz="1600" dirty="0" err="1">
                <a:solidFill>
                  <a:schemeClr val="bg1"/>
                </a:solidFill>
                <a:effectLst>
                  <a:outerShdw blurRad="38100" dist="38100" dir="2700000" algn="tl">
                    <a:srgbClr val="000000"/>
                  </a:outerShdw>
                </a:effectLst>
                <a:ea typeface="+mn-ea"/>
                <a:cs typeface="+mn-cs"/>
              </a:rPr>
              <a:t>Tizanidine</a:t>
            </a:r>
            <a:endParaRPr lang="en-US" sz="1600" dirty="0">
              <a:solidFill>
                <a:schemeClr val="bg1"/>
              </a:solidFill>
              <a:effectLst>
                <a:outerShdw blurRad="38100" dist="38100" dir="2700000" algn="tl">
                  <a:srgbClr val="000000"/>
                </a:outerShdw>
              </a:effectLst>
              <a:ea typeface="+mn-ea"/>
              <a:cs typeface="+mn-cs"/>
            </a:endParaRPr>
          </a:p>
          <a:p>
            <a:pPr algn="l">
              <a:lnSpc>
                <a:spcPct val="90000"/>
              </a:lnSpc>
              <a:buClr>
                <a:srgbClr val="FFFF00"/>
              </a:buClr>
              <a:buFontTx/>
              <a:buChar char="•"/>
              <a:defRPr/>
            </a:pPr>
            <a:r>
              <a:rPr lang="en-US" sz="1600" dirty="0">
                <a:solidFill>
                  <a:schemeClr val="bg1"/>
                </a:solidFill>
                <a:effectLst>
                  <a:outerShdw blurRad="38100" dist="38100" dir="2700000" algn="tl">
                    <a:srgbClr val="000000"/>
                  </a:outerShdw>
                </a:effectLst>
                <a:ea typeface="+mn-ea"/>
                <a:cs typeface="+mn-cs"/>
              </a:rPr>
              <a:t> Daily </a:t>
            </a:r>
            <a:r>
              <a:rPr lang="en-US" sz="1600" dirty="0" err="1">
                <a:solidFill>
                  <a:schemeClr val="bg1"/>
                </a:solidFill>
                <a:effectLst>
                  <a:outerShdw blurRad="38100" dist="38100" dir="2700000" algn="tl">
                    <a:srgbClr val="000000"/>
                  </a:outerShdw>
                </a:effectLst>
                <a:ea typeface="+mn-ea"/>
                <a:cs typeface="+mn-cs"/>
              </a:rPr>
              <a:t>naratriptan</a:t>
            </a:r>
            <a:endParaRPr lang="en-US" sz="1600" dirty="0">
              <a:solidFill>
                <a:schemeClr val="bg1"/>
              </a:solidFill>
              <a:effectLst>
                <a:outerShdw blurRad="38100" dist="38100" dir="2700000" algn="tl">
                  <a:srgbClr val="000000"/>
                </a:outerShdw>
              </a:effectLst>
              <a:ea typeface="+mn-ea"/>
              <a:cs typeface="+mn-cs"/>
            </a:endParaRPr>
          </a:p>
          <a:p>
            <a:pPr algn="l">
              <a:lnSpc>
                <a:spcPct val="90000"/>
              </a:lnSpc>
              <a:buClr>
                <a:srgbClr val="FFFF00"/>
              </a:buClr>
              <a:buFontTx/>
              <a:buChar char="•"/>
              <a:defRPr/>
            </a:pPr>
            <a:r>
              <a:rPr lang="en-US" sz="1600" dirty="0">
                <a:solidFill>
                  <a:schemeClr val="bg1"/>
                </a:solidFill>
                <a:effectLst>
                  <a:outerShdw blurRad="38100" dist="38100" dir="2700000" algn="tl">
                    <a:srgbClr val="000000"/>
                  </a:outerShdw>
                </a:effectLst>
                <a:ea typeface="+mn-ea"/>
                <a:cs typeface="+mn-cs"/>
              </a:rPr>
              <a:t> </a:t>
            </a:r>
            <a:r>
              <a:rPr lang="en-US" sz="1600" dirty="0">
                <a:solidFill>
                  <a:srgbClr val="FF0000"/>
                </a:solidFill>
                <a:effectLst>
                  <a:outerShdw blurRad="38100" dist="38100" dir="2700000" algn="tl">
                    <a:srgbClr val="000000"/>
                  </a:outerShdw>
                </a:effectLst>
                <a:ea typeface="+mn-ea"/>
                <a:cs typeface="+mn-cs"/>
              </a:rPr>
              <a:t>?</a:t>
            </a:r>
            <a:r>
              <a:rPr lang="en-US" sz="1600" dirty="0">
                <a:solidFill>
                  <a:schemeClr val="bg1"/>
                </a:solidFill>
                <a:effectLst>
                  <a:outerShdw blurRad="38100" dist="38100" dir="2700000" algn="tl">
                    <a:srgbClr val="000000"/>
                  </a:outerShdw>
                </a:effectLst>
                <a:ea typeface="+mn-ea"/>
                <a:cs typeface="+mn-cs"/>
              </a:rPr>
              <a:t>Opiates</a:t>
            </a:r>
          </a:p>
        </p:txBody>
      </p:sp>
      <p:sp>
        <p:nvSpPr>
          <p:cNvPr id="1496074" name="Text Box 10"/>
          <p:cNvSpPr txBox="1">
            <a:spLocks noChangeArrowheads="1"/>
          </p:cNvSpPr>
          <p:nvPr/>
        </p:nvSpPr>
        <p:spPr bwMode="auto">
          <a:xfrm>
            <a:off x="7002463" y="4356100"/>
            <a:ext cx="1886029" cy="2428357"/>
          </a:xfrm>
          <a:prstGeom prst="rect">
            <a:avLst/>
          </a:prstGeom>
          <a:noFill/>
          <a:ln w="19050">
            <a:noFill/>
            <a:miter lim="800000"/>
            <a:headEnd/>
            <a:tailEnd type="none" w="lg" len="lg"/>
          </a:ln>
          <a:effectLst/>
        </p:spPr>
        <p:txBody>
          <a:bodyPr wrap="none">
            <a:prstTxWarp prst="textNoShape">
              <a:avLst/>
            </a:prstTxWarp>
            <a:spAutoFit/>
          </a:bodyPr>
          <a:lstStyle/>
          <a:p>
            <a:pPr lvl="2" algn="l">
              <a:lnSpc>
                <a:spcPct val="90000"/>
              </a:lnSpc>
              <a:buClr>
                <a:srgbClr val="FFFF00"/>
              </a:buClr>
              <a:buFontTx/>
              <a:buChar char="•"/>
            </a:pPr>
            <a:endParaRPr lang="en-US" sz="1400" dirty="0">
              <a:solidFill>
                <a:schemeClr val="bg1"/>
              </a:solidFill>
              <a:effectLst>
                <a:outerShdw blurRad="38100" dist="38100" dir="2700000" algn="tl">
                  <a:srgbClr val="000000"/>
                </a:outerShdw>
              </a:effectLst>
            </a:endParaRPr>
          </a:p>
          <a:p>
            <a:pPr algn="l"/>
            <a:r>
              <a:rPr lang="en-US" sz="1600" dirty="0">
                <a:solidFill>
                  <a:srgbClr val="FFFF00"/>
                </a:solidFill>
                <a:effectLst>
                  <a:outerShdw blurRad="38100" dist="38100" dir="2700000" algn="tl">
                    <a:srgbClr val="000000"/>
                  </a:outerShdw>
                </a:effectLst>
              </a:rPr>
              <a:t>Future</a:t>
            </a:r>
          </a:p>
          <a:p>
            <a:pPr algn="l"/>
            <a:r>
              <a:rPr lang="en-US" sz="1400" dirty="0">
                <a:solidFill>
                  <a:schemeClr val="bg1"/>
                </a:solidFill>
                <a:effectLst>
                  <a:outerShdw blurRad="38100" dist="38100" dir="2700000" algn="tl">
                    <a:srgbClr val="000000"/>
                  </a:outerShdw>
                </a:effectLst>
              </a:rPr>
              <a:t> AMPA/</a:t>
            </a:r>
            <a:r>
              <a:rPr lang="en-US" sz="1400" dirty="0" err="1">
                <a:solidFill>
                  <a:schemeClr val="bg1"/>
                </a:solidFill>
                <a:effectLst>
                  <a:outerShdw blurRad="38100" dist="38100" dir="2700000" algn="tl">
                    <a:srgbClr val="000000"/>
                  </a:outerShdw>
                </a:effectLst>
              </a:rPr>
              <a:t>Kainate</a:t>
            </a:r>
            <a:r>
              <a:rPr lang="en-US" sz="1400" dirty="0">
                <a:solidFill>
                  <a:schemeClr val="bg1"/>
                </a:solidFill>
                <a:effectLst>
                  <a:outerShdw blurRad="38100" dist="38100" dir="2700000" algn="tl">
                    <a:srgbClr val="000000"/>
                  </a:outerShdw>
                </a:effectLst>
              </a:rPr>
              <a:t> </a:t>
            </a:r>
            <a:r>
              <a:rPr lang="en-US" sz="1400" dirty="0" err="1">
                <a:solidFill>
                  <a:schemeClr val="bg1"/>
                </a:solidFill>
                <a:effectLst>
                  <a:outerShdw blurRad="38100" dist="38100" dir="2700000" algn="tl">
                    <a:srgbClr val="000000"/>
                  </a:outerShdw>
                </a:effectLst>
              </a:rPr>
              <a:t>Antag</a:t>
            </a:r>
            <a:endParaRPr lang="en-US" sz="1400" dirty="0">
              <a:solidFill>
                <a:schemeClr val="bg1"/>
              </a:solidFill>
              <a:effectLst>
                <a:outerShdw blurRad="38100" dist="38100" dir="2700000" algn="tl">
                  <a:srgbClr val="000000"/>
                </a:outerShdw>
              </a:effectLst>
            </a:endParaRPr>
          </a:p>
          <a:p>
            <a:pPr algn="l"/>
            <a:r>
              <a:rPr lang="en-US" sz="1400" dirty="0">
                <a:solidFill>
                  <a:schemeClr val="bg1"/>
                </a:solidFill>
                <a:effectLst>
                  <a:outerShdw blurRad="38100" dist="38100" dir="2700000" algn="tl">
                    <a:srgbClr val="000000"/>
                  </a:outerShdw>
                </a:effectLst>
              </a:rPr>
              <a:t> NOS inhibitors</a:t>
            </a:r>
          </a:p>
          <a:p>
            <a:pPr algn="l"/>
            <a:r>
              <a:rPr lang="en-US" sz="1400" dirty="0">
                <a:solidFill>
                  <a:schemeClr val="bg1"/>
                </a:solidFill>
                <a:effectLst>
                  <a:outerShdw blurRad="38100" dist="38100" dir="2700000" algn="tl">
                    <a:srgbClr val="000000"/>
                  </a:outerShdw>
                </a:effectLst>
              </a:rPr>
              <a:t> </a:t>
            </a:r>
            <a:r>
              <a:rPr lang="en-US" sz="1400" dirty="0">
                <a:solidFill>
                  <a:srgbClr val="FF0000"/>
                </a:solidFill>
                <a:effectLst>
                  <a:outerShdw blurRad="38100" dist="38100" dir="2700000" algn="tl">
                    <a:srgbClr val="000000"/>
                  </a:outerShdw>
                </a:effectLst>
              </a:rPr>
              <a:t>?</a:t>
            </a:r>
            <a:r>
              <a:rPr lang="en-US" sz="1400" dirty="0">
                <a:solidFill>
                  <a:schemeClr val="bg1"/>
                </a:solidFill>
                <a:effectLst>
                  <a:outerShdw blurRad="38100" dist="38100" dir="2700000" algn="tl">
                    <a:srgbClr val="000000"/>
                  </a:outerShdw>
                </a:effectLst>
              </a:rPr>
              <a:t> LT antagonists</a:t>
            </a:r>
          </a:p>
          <a:p>
            <a:pPr algn="l"/>
            <a:r>
              <a:rPr lang="en-US" sz="1400" dirty="0">
                <a:solidFill>
                  <a:schemeClr val="bg1"/>
                </a:solidFill>
                <a:effectLst>
                  <a:outerShdw blurRad="38100" dist="38100" dir="2700000" algn="tl">
                    <a:srgbClr val="000000"/>
                  </a:outerShdw>
                </a:effectLst>
              </a:rPr>
              <a:t> NMDA antagonists</a:t>
            </a:r>
          </a:p>
          <a:p>
            <a:pPr algn="l"/>
            <a:r>
              <a:rPr lang="en-US" sz="1400" dirty="0">
                <a:solidFill>
                  <a:schemeClr val="bg1"/>
                </a:solidFill>
                <a:effectLst>
                  <a:outerShdw blurRad="38100" dist="38100" dir="2700000" algn="tl">
                    <a:srgbClr val="000000"/>
                  </a:outerShdw>
                </a:effectLst>
              </a:rPr>
              <a:t>CSD antagonists</a:t>
            </a:r>
          </a:p>
          <a:p>
            <a:pPr algn="l"/>
            <a:r>
              <a:rPr lang="en-US" sz="1400" dirty="0">
                <a:solidFill>
                  <a:schemeClr val="bg1"/>
                </a:solidFill>
                <a:effectLst>
                  <a:outerShdw blurRad="38100" dist="38100" dir="2700000" algn="tl">
                    <a:srgbClr val="000000"/>
                  </a:outerShdw>
                </a:effectLst>
              </a:rPr>
              <a:t> Adenosine A1 </a:t>
            </a:r>
            <a:r>
              <a:rPr lang="en-US" sz="1400" dirty="0" err="1">
                <a:solidFill>
                  <a:schemeClr val="bg1"/>
                </a:solidFill>
                <a:effectLst>
                  <a:outerShdw blurRad="38100" dist="38100" dir="2700000" algn="tl">
                    <a:srgbClr val="000000"/>
                  </a:outerShdw>
                </a:effectLst>
              </a:rPr>
              <a:t>Agon</a:t>
            </a:r>
            <a:endParaRPr lang="en-US" sz="1400" dirty="0">
              <a:solidFill>
                <a:schemeClr val="bg1"/>
              </a:solidFill>
              <a:effectLst>
                <a:outerShdw blurRad="38100" dist="38100" dir="2700000" algn="tl">
                  <a:srgbClr val="000000"/>
                </a:outerShdw>
              </a:effectLst>
            </a:endParaRPr>
          </a:p>
          <a:p>
            <a:pPr algn="l"/>
            <a:r>
              <a:rPr lang="en-US" sz="1400" dirty="0">
                <a:solidFill>
                  <a:schemeClr val="bg1"/>
                </a:solidFill>
                <a:effectLst>
                  <a:outerShdw blurRad="38100" dist="38100" dir="2700000" algn="tl">
                    <a:srgbClr val="000000"/>
                  </a:outerShdw>
                </a:effectLst>
              </a:rPr>
              <a:t> Pure 5-HT</a:t>
            </a:r>
            <a:r>
              <a:rPr lang="en-US" sz="1400" baseline="-25000" dirty="0">
                <a:solidFill>
                  <a:schemeClr val="bg1"/>
                </a:solidFill>
                <a:effectLst>
                  <a:outerShdw blurRad="38100" dist="38100" dir="2700000" algn="tl">
                    <a:srgbClr val="000000"/>
                  </a:outerShdw>
                </a:effectLst>
              </a:rPr>
              <a:t>1B/1D</a:t>
            </a:r>
            <a:r>
              <a:rPr lang="en-US" sz="1400" dirty="0">
                <a:solidFill>
                  <a:schemeClr val="bg1"/>
                </a:solidFill>
                <a:effectLst>
                  <a:outerShdw blurRad="38100" dist="38100" dir="2700000" algn="tl">
                    <a:srgbClr val="000000"/>
                  </a:outerShdw>
                </a:effectLst>
              </a:rPr>
              <a:t> </a:t>
            </a:r>
            <a:r>
              <a:rPr lang="en-US" sz="1400" dirty="0" err="1">
                <a:solidFill>
                  <a:schemeClr val="bg1"/>
                </a:solidFill>
                <a:effectLst>
                  <a:outerShdw blurRad="38100" dist="38100" dir="2700000" algn="tl">
                    <a:srgbClr val="000000"/>
                  </a:outerShdw>
                </a:effectLst>
              </a:rPr>
              <a:t>Agon</a:t>
            </a:r>
            <a:endParaRPr lang="en-US" sz="1400" dirty="0">
              <a:solidFill>
                <a:schemeClr val="bg1"/>
              </a:solidFill>
              <a:effectLst>
                <a:outerShdw blurRad="38100" dist="38100" dir="2700000" algn="tl">
                  <a:srgbClr val="000000"/>
                </a:outerShdw>
              </a:effectLst>
            </a:endParaRPr>
          </a:p>
          <a:p>
            <a:pPr lvl="1" algn="l">
              <a:lnSpc>
                <a:spcPct val="90000"/>
              </a:lnSpc>
              <a:buClr>
                <a:srgbClr val="FFFF00"/>
              </a:buClr>
              <a:buFontTx/>
              <a:buChar char="•"/>
            </a:pPr>
            <a:endParaRPr lang="en-US" sz="1400" dirty="0">
              <a:solidFill>
                <a:schemeClr val="bg1"/>
              </a:solidFill>
              <a:effectLst>
                <a:outerShdw blurRad="38100" dist="38100" dir="2700000" algn="tl">
                  <a:srgbClr val="000000"/>
                </a:outerShdw>
              </a:effectLst>
            </a:endParaRPr>
          </a:p>
          <a:p>
            <a:pPr algn="l">
              <a:lnSpc>
                <a:spcPct val="90000"/>
              </a:lnSpc>
              <a:buClr>
                <a:srgbClr val="FFFF00"/>
              </a:buClr>
            </a:pPr>
            <a:endParaRPr lang="en-US" sz="1400" dirty="0">
              <a:solidFill>
                <a:schemeClr val="bg1"/>
              </a:solidFill>
              <a:effectLst>
                <a:outerShdw blurRad="38100" dist="38100" dir="2700000" algn="tl">
                  <a:srgbClr val="000000"/>
                </a:outerShdw>
              </a:effectLst>
            </a:endParaRPr>
          </a:p>
        </p:txBody>
      </p:sp>
      <p:sp>
        <p:nvSpPr>
          <p:cNvPr id="1496075" name="Text Box 11"/>
          <p:cNvSpPr txBox="1">
            <a:spLocks noChangeArrowheads="1"/>
          </p:cNvSpPr>
          <p:nvPr/>
        </p:nvSpPr>
        <p:spPr bwMode="auto">
          <a:xfrm>
            <a:off x="3581400" y="6477000"/>
            <a:ext cx="3221038" cy="338138"/>
          </a:xfrm>
          <a:prstGeom prst="rect">
            <a:avLst/>
          </a:prstGeom>
          <a:noFill/>
          <a:ln w="19050">
            <a:noFill/>
            <a:miter lim="800000"/>
            <a:headEnd/>
            <a:tailEnd type="none" w="lg" len="lg"/>
          </a:ln>
          <a:effectLst/>
        </p:spPr>
        <p:txBody>
          <a:bodyPr wrap="none">
            <a:spAutoFit/>
          </a:bodyPr>
          <a:lstStyle/>
          <a:p>
            <a:pPr algn="l">
              <a:defRPr/>
            </a:pPr>
            <a:r>
              <a:rPr lang="en-US" sz="1600">
                <a:solidFill>
                  <a:srgbClr val="37FBFF"/>
                </a:solidFill>
                <a:effectLst>
                  <a:outerShdw blurRad="38100" dist="38100" dir="2700000" algn="tl">
                    <a:srgbClr val="000000"/>
                  </a:outerShdw>
                </a:effectLst>
                <a:ea typeface="+mn-ea"/>
                <a:cs typeface="+mn-cs"/>
              </a:rPr>
              <a:t>Rapoport AM, Sheftell FD, 2010</a:t>
            </a:r>
          </a:p>
        </p:txBody>
      </p:sp>
      <p:sp>
        <p:nvSpPr>
          <p:cNvPr id="1496076" name="Text Box 12"/>
          <p:cNvSpPr txBox="1">
            <a:spLocks noChangeArrowheads="1"/>
          </p:cNvSpPr>
          <p:nvPr/>
        </p:nvSpPr>
        <p:spPr bwMode="auto">
          <a:xfrm>
            <a:off x="-17463" y="6446838"/>
            <a:ext cx="2981326" cy="411162"/>
          </a:xfrm>
          <a:prstGeom prst="rect">
            <a:avLst/>
          </a:prstGeom>
          <a:noFill/>
          <a:ln w="19050">
            <a:noFill/>
            <a:miter lim="800000"/>
            <a:headEnd/>
            <a:tailEnd type="none" w="lg" len="lg"/>
          </a:ln>
          <a:effectLst/>
        </p:spPr>
        <p:txBody>
          <a:bodyPr wrap="none">
            <a:prstTxWarp prst="textNoShape">
              <a:avLst/>
            </a:prstTxWarp>
            <a:spAutoFit/>
          </a:bodyPr>
          <a:lstStyle/>
          <a:p>
            <a:pPr algn="l">
              <a:buFontTx/>
              <a:buChar char="•"/>
            </a:pPr>
            <a:r>
              <a:rPr lang="en-US" sz="700">
                <a:solidFill>
                  <a:schemeClr val="bg1"/>
                </a:solidFill>
                <a:effectLst>
                  <a:outerShdw blurRad="38100" dist="38100" dir="2700000" algn="tl">
                    <a:srgbClr val="000000"/>
                  </a:outerShdw>
                </a:effectLst>
              </a:rPr>
              <a:t>Approved indication for migraine in US; †Not available in the US</a:t>
            </a:r>
            <a:r>
              <a:rPr lang="en-US" sz="700">
                <a:solidFill>
                  <a:schemeClr val="bg1"/>
                </a:solidFill>
                <a:effectLst>
                  <a:outerShdw blurRad="38100" dist="38100" dir="2700000" algn="tl">
                    <a:srgbClr val="000000"/>
                  </a:outerShdw>
                </a:effectLst>
                <a:ea typeface="Arial" charset="0"/>
                <a:cs typeface="Arial" charset="0"/>
              </a:rPr>
              <a:t>; </a:t>
            </a:r>
          </a:p>
          <a:p>
            <a:pPr algn="l">
              <a:buFontTx/>
              <a:buChar char="•"/>
            </a:pPr>
            <a:r>
              <a:rPr lang="en-US" sz="700" baseline="30000">
                <a:solidFill>
                  <a:schemeClr val="bg1"/>
                </a:solidFill>
                <a:effectLst>
                  <a:outerShdw blurRad="38100" dist="38100" dir="2700000" algn="tl">
                    <a:srgbClr val="000000"/>
                  </a:outerShdw>
                </a:effectLst>
                <a:ea typeface="Arial" charset="0"/>
                <a:cs typeface="Arial" charset="0"/>
              </a:rPr>
              <a:t>‡ </a:t>
            </a:r>
            <a:r>
              <a:rPr lang="en-US" sz="700">
                <a:solidFill>
                  <a:schemeClr val="bg1"/>
                </a:solidFill>
                <a:effectLst>
                  <a:outerShdw blurRad="38100" dist="38100" dir="2700000" algn="tl">
                    <a:srgbClr val="000000"/>
                  </a:outerShdw>
                </a:effectLst>
                <a:ea typeface="Arial" charset="0"/>
                <a:cs typeface="Arial" charset="0"/>
              </a:rPr>
              <a:t>Methylergometrine in Europe; NOS = nitric oxide synthase; </a:t>
            </a:r>
          </a:p>
          <a:p>
            <a:pPr algn="l"/>
            <a:r>
              <a:rPr lang="en-US" sz="700">
                <a:solidFill>
                  <a:schemeClr val="bg1"/>
                </a:solidFill>
                <a:effectLst>
                  <a:outerShdw blurRad="38100" dist="38100" dir="2700000" algn="tl">
                    <a:srgbClr val="000000"/>
                  </a:outerShdw>
                </a:effectLst>
                <a:ea typeface="Arial" charset="0"/>
                <a:cs typeface="Arial" charset="0"/>
              </a:rPr>
              <a:t>LT = leukotriene; CSD = cortically spreading depression</a:t>
            </a:r>
          </a:p>
        </p:txBody>
      </p:sp>
    </p:spTree>
  </p:cSld>
  <p:clrMapOvr>
    <a:masterClrMapping/>
  </p:clrMapOvr>
  <p:transition spd="slow">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noProof="0"/>
              <a:t>OnabotulinumtoxinA in Prevention of Chronic Migraine: </a:t>
            </a:r>
            <a:r>
              <a:rPr lang="en-US" sz="3600" noProof="0"/>
              <a:t>COMPEL Study</a:t>
            </a:r>
            <a:endParaRPr lang="en-US" sz="3600" noProof="0"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64184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7DBAB-0362-D840-B3E9-023CF6B4036E}"/>
              </a:ext>
            </a:extLst>
          </p:cNvPr>
          <p:cNvSpPr>
            <a:spLocks noGrp="1"/>
          </p:cNvSpPr>
          <p:nvPr>
            <p:ph type="title"/>
          </p:nvPr>
        </p:nvSpPr>
        <p:spPr>
          <a:xfrm>
            <a:off x="228600" y="381000"/>
            <a:ext cx="7772400" cy="1143000"/>
          </a:xfrm>
        </p:spPr>
        <p:txBody>
          <a:bodyPr/>
          <a:lstStyle/>
          <a:p>
            <a:r>
              <a:rPr lang="en-US" sz="2800" dirty="0"/>
              <a:t>Monoclonal Antibodies to CGRP or the CGRP Receptor</a:t>
            </a:r>
          </a:p>
        </p:txBody>
      </p:sp>
      <p:sp>
        <p:nvSpPr>
          <p:cNvPr id="3" name="Content Placeholder 2">
            <a:extLst>
              <a:ext uri="{FF2B5EF4-FFF2-40B4-BE49-F238E27FC236}">
                <a16:creationId xmlns:a16="http://schemas.microsoft.com/office/drawing/2014/main" id="{6AF6E49C-3B5D-9D46-9B7B-603633C2DDF5}"/>
              </a:ext>
            </a:extLst>
          </p:cNvPr>
          <p:cNvSpPr>
            <a:spLocks noGrp="1"/>
          </p:cNvSpPr>
          <p:nvPr>
            <p:ph idx="1"/>
          </p:nvPr>
        </p:nvSpPr>
        <p:spPr>
          <a:xfrm>
            <a:off x="381000" y="2133600"/>
            <a:ext cx="7772400" cy="4114800"/>
          </a:xfrm>
        </p:spPr>
        <p:txBody>
          <a:bodyPr/>
          <a:lstStyle/>
          <a:p>
            <a:r>
              <a:rPr lang="en-US" sz="1800" dirty="0" err="1"/>
              <a:t>mAbs</a:t>
            </a:r>
            <a:r>
              <a:rPr lang="en-US" sz="1800" dirty="0"/>
              <a:t> are really big molecules</a:t>
            </a:r>
          </a:p>
          <a:p>
            <a:pPr lvl="1"/>
            <a:r>
              <a:rPr lang="en-US" sz="1500" dirty="0"/>
              <a:t>&gt; 500 times larger than “small molecule” medications</a:t>
            </a:r>
          </a:p>
          <a:p>
            <a:r>
              <a:rPr lang="en-US" sz="1800" dirty="0" err="1"/>
              <a:t>mAbs</a:t>
            </a:r>
            <a:r>
              <a:rPr lang="en-US" sz="1800" dirty="0"/>
              <a:t> are eliminated by the reticuloendothelial system</a:t>
            </a:r>
          </a:p>
          <a:p>
            <a:pPr lvl="1"/>
            <a:r>
              <a:rPr lang="en-US" sz="1500" dirty="0"/>
              <a:t>No liver, renal toxicity identified</a:t>
            </a:r>
          </a:p>
          <a:p>
            <a:r>
              <a:rPr lang="en-US" sz="1800" dirty="0" err="1"/>
              <a:t>mAbs</a:t>
            </a:r>
            <a:r>
              <a:rPr lang="en-US" sz="1800" dirty="0"/>
              <a:t> do not cross the blood-brain barrier</a:t>
            </a:r>
          </a:p>
          <a:p>
            <a:pPr lvl="1"/>
            <a:r>
              <a:rPr lang="en-US" sz="1500" dirty="0"/>
              <a:t>Action is peripheral</a:t>
            </a:r>
          </a:p>
          <a:p>
            <a:pPr lvl="1"/>
            <a:r>
              <a:rPr lang="en-US" sz="1500" dirty="0"/>
              <a:t>Associated with low AE profile</a:t>
            </a:r>
          </a:p>
          <a:p>
            <a:r>
              <a:rPr lang="en-US" sz="1800" dirty="0" err="1"/>
              <a:t>mAbs</a:t>
            </a:r>
            <a:r>
              <a:rPr lang="en-US" sz="1800" dirty="0"/>
              <a:t> may be dosed monthly (or longer)</a:t>
            </a:r>
          </a:p>
          <a:p>
            <a:pPr lvl="1"/>
            <a:r>
              <a:rPr lang="en-US" sz="1500" dirty="0"/>
              <a:t>Metabolic pathway allows long bioavailability</a:t>
            </a:r>
          </a:p>
        </p:txBody>
      </p:sp>
      <p:sp>
        <p:nvSpPr>
          <p:cNvPr id="11" name="Text Box 15">
            <a:extLst>
              <a:ext uri="{FF2B5EF4-FFF2-40B4-BE49-F238E27FC236}">
                <a16:creationId xmlns:a16="http://schemas.microsoft.com/office/drawing/2014/main" id="{24ECD1F6-8B34-43A9-8DAA-4576D61AF6F6}"/>
              </a:ext>
            </a:extLst>
          </p:cNvPr>
          <p:cNvSpPr txBox="1">
            <a:spLocks noChangeArrowheads="1"/>
          </p:cNvSpPr>
          <p:nvPr/>
        </p:nvSpPr>
        <p:spPr bwMode="auto">
          <a:xfrm>
            <a:off x="3429000" y="5760422"/>
            <a:ext cx="5890022" cy="261610"/>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100" b="0" spc="-8" dirty="0">
                <a:solidFill>
                  <a:schemeClr val="bg2"/>
                </a:solidFill>
                <a:latin typeface="Calibri" panose="020F0502020204030204" pitchFamily="34" charset="0"/>
              </a:rPr>
              <a:t>Israel. Curr Pain Headache Rep. 2018;22:38.</a:t>
            </a:r>
            <a:endParaRPr lang="en-US" altLang="en-US" sz="1100" b="0" dirty="0">
              <a:solidFill>
                <a:schemeClr val="bg2"/>
              </a:solidFill>
              <a:latin typeface="Calibri" panose="020F0502020204030204" pitchFamily="34" charset="0"/>
            </a:endParaRPr>
          </a:p>
        </p:txBody>
      </p:sp>
    </p:spTree>
    <p:extLst>
      <p:ext uri="{BB962C8B-B14F-4D97-AF65-F5344CB8AC3E}">
        <p14:creationId xmlns:p14="http://schemas.microsoft.com/office/powerpoint/2010/main" val="36136876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4068F-1120-1547-BB4A-5B0145D40B21}"/>
              </a:ext>
            </a:extLst>
          </p:cNvPr>
          <p:cNvSpPr>
            <a:spLocks noGrp="1"/>
          </p:cNvSpPr>
          <p:nvPr>
            <p:ph type="title"/>
          </p:nvPr>
        </p:nvSpPr>
        <p:spPr>
          <a:xfrm>
            <a:off x="58479" y="266276"/>
            <a:ext cx="7772400" cy="1143000"/>
          </a:xfrm>
        </p:spPr>
        <p:txBody>
          <a:bodyPr/>
          <a:lstStyle/>
          <a:p>
            <a:r>
              <a:rPr lang="en-US" sz="3600" dirty="0"/>
              <a:t>Meet the Monoclonal Antibodies </a:t>
            </a:r>
          </a:p>
        </p:txBody>
      </p:sp>
      <p:sp>
        <p:nvSpPr>
          <p:cNvPr id="3" name="Content Placeholder 2">
            <a:extLst>
              <a:ext uri="{FF2B5EF4-FFF2-40B4-BE49-F238E27FC236}">
                <a16:creationId xmlns:a16="http://schemas.microsoft.com/office/drawing/2014/main" id="{D20F9827-803B-8E4F-8F36-4E4ACB80895D}"/>
              </a:ext>
            </a:extLst>
          </p:cNvPr>
          <p:cNvSpPr>
            <a:spLocks noGrp="1"/>
          </p:cNvSpPr>
          <p:nvPr>
            <p:ph sz="half" idx="1"/>
          </p:nvPr>
        </p:nvSpPr>
        <p:spPr>
          <a:xfrm>
            <a:off x="2143051" y="1990298"/>
            <a:ext cx="2262608" cy="1821447"/>
          </a:xfrm>
        </p:spPr>
        <p:txBody>
          <a:bodyPr/>
          <a:lstStyle/>
          <a:p>
            <a:pPr>
              <a:spcBef>
                <a:spcPts val="225"/>
              </a:spcBef>
              <a:spcAft>
                <a:spcPts val="225"/>
              </a:spcAft>
              <a:buClrTx/>
            </a:pPr>
            <a:r>
              <a:rPr lang="en-US" sz="1400" b="0" dirty="0" err="1">
                <a:effectLst/>
                <a:latin typeface="Calibri" panose="020F0502020204030204" pitchFamily="34" charset="0"/>
                <a:cs typeface="Calibri" panose="020F0502020204030204" pitchFamily="34" charset="0"/>
              </a:rPr>
              <a:t>Erenumab</a:t>
            </a:r>
            <a:r>
              <a:rPr lang="en-US" sz="1400" b="0" dirty="0">
                <a:effectLst/>
                <a:latin typeface="Calibri" panose="020F0502020204030204" pitchFamily="34" charset="0"/>
                <a:cs typeface="Calibri" panose="020F0502020204030204" pitchFamily="34" charset="0"/>
              </a:rPr>
              <a:t> is a </a:t>
            </a:r>
            <a:r>
              <a:rPr lang="en-US" sz="1400" b="0" dirty="0" err="1">
                <a:effectLst/>
                <a:latin typeface="Calibri" panose="020F0502020204030204" pitchFamily="34" charset="0"/>
                <a:cs typeface="Calibri" panose="020F0502020204030204" pitchFamily="34" charset="0"/>
              </a:rPr>
              <a:t>mAb</a:t>
            </a:r>
            <a:r>
              <a:rPr lang="en-US" sz="1400" b="0" dirty="0">
                <a:effectLst/>
                <a:latin typeface="Calibri" panose="020F0502020204030204" pitchFamily="34" charset="0"/>
                <a:cs typeface="Calibri" panose="020F0502020204030204" pitchFamily="34" charset="0"/>
              </a:rPr>
              <a:t> against the CGRP receptor</a:t>
            </a:r>
          </a:p>
          <a:p>
            <a:pPr>
              <a:spcBef>
                <a:spcPts val="225"/>
              </a:spcBef>
              <a:spcAft>
                <a:spcPts val="225"/>
              </a:spcAft>
              <a:buClrTx/>
            </a:pPr>
            <a:r>
              <a:rPr lang="en-US" sz="1400" b="0" dirty="0" err="1">
                <a:effectLst/>
                <a:latin typeface="Calibri" panose="020F0502020204030204" pitchFamily="34" charset="0"/>
                <a:cs typeface="Calibri" panose="020F0502020204030204" pitchFamily="34" charset="0"/>
              </a:rPr>
              <a:t>Erenumab</a:t>
            </a:r>
            <a:r>
              <a:rPr lang="en-US" sz="1400" b="0" dirty="0">
                <a:effectLst/>
                <a:latin typeface="Calibri" panose="020F0502020204030204" pitchFamily="34" charset="0"/>
                <a:cs typeface="Calibri" panose="020F0502020204030204" pitchFamily="34" charset="0"/>
              </a:rPr>
              <a:t> is the only </a:t>
            </a:r>
            <a:br>
              <a:rPr lang="en-US" sz="1400" b="0" dirty="0">
                <a:effectLst/>
                <a:latin typeface="Calibri" panose="020F0502020204030204" pitchFamily="34" charset="0"/>
                <a:cs typeface="Calibri" panose="020F0502020204030204" pitchFamily="34" charset="0"/>
              </a:rPr>
            </a:br>
            <a:r>
              <a:rPr lang="en-US" sz="1400" b="0" dirty="0" err="1">
                <a:effectLst/>
                <a:latin typeface="Calibri" panose="020F0502020204030204" pitchFamily="34" charset="0"/>
                <a:cs typeface="Calibri" panose="020F0502020204030204" pitchFamily="34" charset="0"/>
              </a:rPr>
              <a:t>mAb</a:t>
            </a:r>
            <a:r>
              <a:rPr lang="en-US" sz="1400" b="0" dirty="0">
                <a:effectLst/>
                <a:latin typeface="Calibri" panose="020F0502020204030204" pitchFamily="34" charset="0"/>
                <a:cs typeface="Calibri" panose="020F0502020204030204" pitchFamily="34" charset="0"/>
              </a:rPr>
              <a:t> in the group that </a:t>
            </a:r>
            <a:br>
              <a:rPr lang="en-US" sz="1400" b="0" dirty="0">
                <a:effectLst/>
                <a:latin typeface="Calibri" panose="020F0502020204030204" pitchFamily="34" charset="0"/>
                <a:cs typeface="Calibri" panose="020F0502020204030204" pitchFamily="34" charset="0"/>
              </a:rPr>
            </a:br>
            <a:r>
              <a:rPr lang="en-US" sz="1400" b="0" dirty="0">
                <a:effectLst/>
                <a:latin typeface="Calibri" panose="020F0502020204030204" pitchFamily="34" charset="0"/>
                <a:cs typeface="Calibri" panose="020F0502020204030204" pitchFamily="34" charset="0"/>
              </a:rPr>
              <a:t>is fully humanized</a:t>
            </a:r>
          </a:p>
          <a:p>
            <a:pPr>
              <a:spcBef>
                <a:spcPts val="225"/>
              </a:spcBef>
              <a:spcAft>
                <a:spcPts val="225"/>
              </a:spcAft>
              <a:buClrTx/>
            </a:pPr>
            <a:r>
              <a:rPr lang="en-US" sz="1400" b="0" dirty="0">
                <a:effectLst/>
                <a:latin typeface="Calibri" panose="020F0502020204030204" pitchFamily="34" charset="0"/>
                <a:cs typeface="Calibri" panose="020F0502020204030204" pitchFamily="34" charset="0"/>
              </a:rPr>
              <a:t>FDA approved for migraine 5/17/18</a:t>
            </a:r>
          </a:p>
          <a:p>
            <a:pPr>
              <a:spcBef>
                <a:spcPts val="225"/>
              </a:spcBef>
              <a:spcAft>
                <a:spcPts val="225"/>
              </a:spcAft>
            </a:pPr>
            <a:endParaRPr lang="en-US" sz="1400"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9CABE2FC-9DD2-2243-90C7-4289006E8506}"/>
              </a:ext>
            </a:extLst>
          </p:cNvPr>
          <p:cNvSpPr/>
          <p:nvPr/>
        </p:nvSpPr>
        <p:spPr>
          <a:xfrm>
            <a:off x="754351" y="1947536"/>
            <a:ext cx="1001621" cy="323165"/>
          </a:xfrm>
          <a:prstGeom prst="rect">
            <a:avLst/>
          </a:prstGeom>
        </p:spPr>
        <p:txBody>
          <a:bodyPr wrap="none">
            <a:spAutoFit/>
          </a:bodyPr>
          <a:lstStyle/>
          <a:p>
            <a:r>
              <a:rPr lang="en-US" sz="1500" b="1" dirty="0">
                <a:solidFill>
                  <a:schemeClr val="bg2"/>
                </a:solidFill>
                <a:latin typeface="Calibri" panose="020F0502020204030204" pitchFamily="34" charset="0"/>
                <a:cs typeface="Calibri" panose="020F0502020204030204" pitchFamily="34" charset="0"/>
              </a:rPr>
              <a:t>Erenumab</a:t>
            </a:r>
          </a:p>
        </p:txBody>
      </p:sp>
      <p:sp>
        <p:nvSpPr>
          <p:cNvPr id="7" name="Content Placeholder 2">
            <a:extLst>
              <a:ext uri="{FF2B5EF4-FFF2-40B4-BE49-F238E27FC236}">
                <a16:creationId xmlns:a16="http://schemas.microsoft.com/office/drawing/2014/main" id="{CD7D48F2-41C3-A243-833F-3167BAF8EDD2}"/>
              </a:ext>
            </a:extLst>
          </p:cNvPr>
          <p:cNvSpPr txBox="1">
            <a:spLocks/>
          </p:cNvSpPr>
          <p:nvPr/>
        </p:nvSpPr>
        <p:spPr bwMode="auto">
          <a:xfrm>
            <a:off x="2217595" y="4017899"/>
            <a:ext cx="2351372" cy="1699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9pPr>
          </a:lstStyle>
          <a:p>
            <a:pPr>
              <a:spcBef>
                <a:spcPts val="225"/>
              </a:spcBef>
              <a:spcAft>
                <a:spcPts val="225"/>
              </a:spcAft>
              <a:buClrTx/>
            </a:pPr>
            <a:r>
              <a:rPr lang="en-US" sz="1400" kern="0" dirty="0">
                <a:cs typeface="Arial"/>
              </a:rPr>
              <a:t>Antibody against the CGRP ligand or peptide</a:t>
            </a:r>
          </a:p>
          <a:p>
            <a:pPr>
              <a:spcBef>
                <a:spcPts val="225"/>
              </a:spcBef>
              <a:spcAft>
                <a:spcPts val="225"/>
              </a:spcAft>
              <a:buClrTx/>
            </a:pPr>
            <a:r>
              <a:rPr lang="en-US" sz="1400" kern="0" dirty="0">
                <a:cs typeface="Arial"/>
              </a:rPr>
              <a:t>Humanized (90%)</a:t>
            </a:r>
          </a:p>
          <a:p>
            <a:pPr>
              <a:spcBef>
                <a:spcPts val="225"/>
              </a:spcBef>
              <a:spcAft>
                <a:spcPts val="225"/>
              </a:spcAft>
              <a:buClrTx/>
            </a:pPr>
            <a:r>
              <a:rPr lang="en-US" sz="1400" kern="0" dirty="0">
                <a:cs typeface="Arial"/>
              </a:rPr>
              <a:t>FDA approved for migraine 9/27/2018</a:t>
            </a:r>
          </a:p>
          <a:p>
            <a:pPr>
              <a:spcBef>
                <a:spcPts val="225"/>
              </a:spcBef>
              <a:spcAft>
                <a:spcPts val="225"/>
              </a:spcAft>
              <a:buClrTx/>
            </a:pPr>
            <a:r>
              <a:rPr lang="en-US" sz="1400" kern="0" dirty="0">
                <a:cs typeface="Arial"/>
              </a:rPr>
              <a:t>FDA approved for cluster headache 6/4/2019</a:t>
            </a:r>
          </a:p>
        </p:txBody>
      </p:sp>
      <p:sp>
        <p:nvSpPr>
          <p:cNvPr id="8" name="Content Placeholder 2">
            <a:extLst>
              <a:ext uri="{FF2B5EF4-FFF2-40B4-BE49-F238E27FC236}">
                <a16:creationId xmlns:a16="http://schemas.microsoft.com/office/drawing/2014/main" id="{18F412AC-50F0-BC43-8EEC-864D122AF3B5}"/>
              </a:ext>
            </a:extLst>
          </p:cNvPr>
          <p:cNvSpPr txBox="1">
            <a:spLocks/>
          </p:cNvSpPr>
          <p:nvPr/>
        </p:nvSpPr>
        <p:spPr bwMode="auto">
          <a:xfrm>
            <a:off x="6588290" y="2090812"/>
            <a:ext cx="2424965" cy="1699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9pPr>
          </a:lstStyle>
          <a:p>
            <a:pPr>
              <a:spcBef>
                <a:spcPts val="225"/>
              </a:spcBef>
              <a:spcAft>
                <a:spcPts val="225"/>
              </a:spcAft>
              <a:buClrTx/>
            </a:pPr>
            <a:r>
              <a:rPr lang="en-US" sz="1400" kern="0" dirty="0">
                <a:cs typeface="Arial"/>
              </a:rPr>
              <a:t>Antibody against the CGRP ligand or peptide</a:t>
            </a:r>
          </a:p>
          <a:p>
            <a:pPr>
              <a:spcBef>
                <a:spcPts val="225"/>
              </a:spcBef>
              <a:spcAft>
                <a:spcPts val="225"/>
              </a:spcAft>
              <a:buClrTx/>
            </a:pPr>
            <a:r>
              <a:rPr lang="en-US" sz="1400" kern="0" dirty="0">
                <a:cs typeface="Arial"/>
              </a:rPr>
              <a:t>Humanized (95%)</a:t>
            </a:r>
          </a:p>
          <a:p>
            <a:pPr>
              <a:spcBef>
                <a:spcPts val="225"/>
              </a:spcBef>
              <a:spcAft>
                <a:spcPts val="225"/>
              </a:spcAft>
              <a:buClrTx/>
            </a:pPr>
            <a:r>
              <a:rPr lang="en-US" sz="1400" kern="0" dirty="0">
                <a:cs typeface="Arial"/>
              </a:rPr>
              <a:t>May be given monthly </a:t>
            </a:r>
            <a:br>
              <a:rPr lang="en-US" sz="1400" kern="0" dirty="0">
                <a:cs typeface="Arial"/>
              </a:rPr>
            </a:br>
            <a:r>
              <a:rPr lang="en-US" sz="1400" kern="0" dirty="0">
                <a:cs typeface="Arial"/>
              </a:rPr>
              <a:t>or quarterly</a:t>
            </a:r>
          </a:p>
          <a:p>
            <a:pPr>
              <a:spcBef>
                <a:spcPts val="225"/>
              </a:spcBef>
              <a:spcAft>
                <a:spcPts val="225"/>
              </a:spcAft>
              <a:buClrTx/>
            </a:pPr>
            <a:r>
              <a:rPr lang="en-US" sz="1400" kern="0" dirty="0">
                <a:cs typeface="Arial"/>
              </a:rPr>
              <a:t>FDA approved for migraine 9/14/2018</a:t>
            </a:r>
          </a:p>
        </p:txBody>
      </p:sp>
      <p:sp>
        <p:nvSpPr>
          <p:cNvPr id="9" name="Content Placeholder 2">
            <a:extLst>
              <a:ext uri="{FF2B5EF4-FFF2-40B4-BE49-F238E27FC236}">
                <a16:creationId xmlns:a16="http://schemas.microsoft.com/office/drawing/2014/main" id="{FF626B86-125C-8D4D-938F-CED994F24598}"/>
              </a:ext>
            </a:extLst>
          </p:cNvPr>
          <p:cNvSpPr txBox="1">
            <a:spLocks/>
          </p:cNvSpPr>
          <p:nvPr/>
        </p:nvSpPr>
        <p:spPr bwMode="auto">
          <a:xfrm>
            <a:off x="6610411" y="3890878"/>
            <a:ext cx="2424965" cy="1699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9pPr>
          </a:lstStyle>
          <a:p>
            <a:pPr>
              <a:spcBef>
                <a:spcPts val="225"/>
              </a:spcBef>
              <a:spcAft>
                <a:spcPts val="225"/>
              </a:spcAft>
              <a:buClrTx/>
            </a:pPr>
            <a:r>
              <a:rPr lang="en-US" sz="1400" kern="0" dirty="0">
                <a:cs typeface="Arial"/>
              </a:rPr>
              <a:t>The only anti-CGRP mAb administered by IV     </a:t>
            </a:r>
          </a:p>
          <a:p>
            <a:pPr>
              <a:spcBef>
                <a:spcPts val="225"/>
              </a:spcBef>
              <a:spcAft>
                <a:spcPts val="225"/>
              </a:spcAft>
              <a:buClrTx/>
            </a:pPr>
            <a:r>
              <a:rPr lang="en-US" sz="1400" kern="0" dirty="0">
                <a:cs typeface="Arial"/>
              </a:rPr>
              <a:t>Antibody against the CGRP ligand or peptide</a:t>
            </a:r>
          </a:p>
          <a:p>
            <a:pPr>
              <a:spcBef>
                <a:spcPts val="225"/>
              </a:spcBef>
              <a:spcAft>
                <a:spcPts val="225"/>
              </a:spcAft>
              <a:buClrTx/>
            </a:pPr>
            <a:r>
              <a:rPr lang="en-US" sz="1400" kern="0" dirty="0">
                <a:cs typeface="Arial"/>
              </a:rPr>
              <a:t>Humanized (90%)</a:t>
            </a:r>
          </a:p>
          <a:p>
            <a:pPr>
              <a:spcBef>
                <a:spcPts val="225"/>
              </a:spcBef>
              <a:spcAft>
                <a:spcPts val="225"/>
              </a:spcAft>
              <a:buClrTx/>
            </a:pPr>
            <a:r>
              <a:rPr lang="en-US" sz="1400" kern="0" dirty="0">
                <a:cs typeface="Arial"/>
              </a:rPr>
              <a:t>PDUFA 2/21/2020</a:t>
            </a:r>
          </a:p>
        </p:txBody>
      </p:sp>
      <p:sp>
        <p:nvSpPr>
          <p:cNvPr id="11" name="Rectangle 10">
            <a:extLst>
              <a:ext uri="{FF2B5EF4-FFF2-40B4-BE49-F238E27FC236}">
                <a16:creationId xmlns:a16="http://schemas.microsoft.com/office/drawing/2014/main" id="{5C349C76-0205-9043-A568-7B9B383401A8}"/>
              </a:ext>
            </a:extLst>
          </p:cNvPr>
          <p:cNvSpPr/>
          <p:nvPr/>
        </p:nvSpPr>
        <p:spPr>
          <a:xfrm>
            <a:off x="653473" y="3811746"/>
            <a:ext cx="1350883" cy="323165"/>
          </a:xfrm>
          <a:prstGeom prst="rect">
            <a:avLst/>
          </a:prstGeom>
        </p:spPr>
        <p:txBody>
          <a:bodyPr wrap="none">
            <a:spAutoFit/>
          </a:bodyPr>
          <a:lstStyle/>
          <a:p>
            <a:r>
              <a:rPr lang="en-US" sz="1500" b="1" dirty="0">
                <a:solidFill>
                  <a:schemeClr val="bg2"/>
                </a:solidFill>
                <a:latin typeface="Calibri" panose="020F0502020204030204" pitchFamily="34" charset="0"/>
                <a:cs typeface="Calibri" panose="020F0502020204030204" pitchFamily="34" charset="0"/>
              </a:rPr>
              <a:t>Galcanezumab</a:t>
            </a:r>
          </a:p>
        </p:txBody>
      </p:sp>
      <p:sp>
        <p:nvSpPr>
          <p:cNvPr id="14" name="Rectangle 13">
            <a:extLst>
              <a:ext uri="{FF2B5EF4-FFF2-40B4-BE49-F238E27FC236}">
                <a16:creationId xmlns:a16="http://schemas.microsoft.com/office/drawing/2014/main" id="{B95A0F40-0602-D940-A2DC-FB1319AF57B1}"/>
              </a:ext>
            </a:extLst>
          </p:cNvPr>
          <p:cNvSpPr/>
          <p:nvPr/>
        </p:nvSpPr>
        <p:spPr>
          <a:xfrm>
            <a:off x="4785441" y="1933153"/>
            <a:ext cx="1417183" cy="323165"/>
          </a:xfrm>
          <a:prstGeom prst="rect">
            <a:avLst/>
          </a:prstGeom>
        </p:spPr>
        <p:txBody>
          <a:bodyPr wrap="none">
            <a:spAutoFit/>
          </a:bodyPr>
          <a:lstStyle/>
          <a:p>
            <a:r>
              <a:rPr lang="en-US" sz="1500" b="1" dirty="0">
                <a:solidFill>
                  <a:schemeClr val="bg2"/>
                </a:solidFill>
                <a:latin typeface="Calibri" panose="020F0502020204030204" pitchFamily="34" charset="0"/>
                <a:cs typeface="Calibri" panose="020F0502020204030204" pitchFamily="34" charset="0"/>
              </a:rPr>
              <a:t>Fremanezumab</a:t>
            </a:r>
          </a:p>
        </p:txBody>
      </p:sp>
      <p:sp>
        <p:nvSpPr>
          <p:cNvPr id="16" name="Rectangle 15">
            <a:extLst>
              <a:ext uri="{FF2B5EF4-FFF2-40B4-BE49-F238E27FC236}">
                <a16:creationId xmlns:a16="http://schemas.microsoft.com/office/drawing/2014/main" id="{C08CFB3B-FADC-8C4F-ACF0-479DC5C9CAC1}"/>
              </a:ext>
            </a:extLst>
          </p:cNvPr>
          <p:cNvSpPr/>
          <p:nvPr/>
        </p:nvSpPr>
        <p:spPr>
          <a:xfrm>
            <a:off x="4900455" y="3892295"/>
            <a:ext cx="1224631" cy="323165"/>
          </a:xfrm>
          <a:prstGeom prst="rect">
            <a:avLst/>
          </a:prstGeom>
        </p:spPr>
        <p:txBody>
          <a:bodyPr wrap="none">
            <a:spAutoFit/>
          </a:bodyPr>
          <a:lstStyle/>
          <a:p>
            <a:r>
              <a:rPr lang="en-US" sz="1500" b="1" dirty="0">
                <a:solidFill>
                  <a:schemeClr val="bg2"/>
                </a:solidFill>
                <a:latin typeface="Calibri" panose="020F0502020204030204" pitchFamily="34" charset="0"/>
                <a:cs typeface="Calibri" panose="020F0502020204030204" pitchFamily="34" charset="0"/>
              </a:rPr>
              <a:t>Eptinezumab</a:t>
            </a:r>
          </a:p>
        </p:txBody>
      </p:sp>
      <p:sp>
        <p:nvSpPr>
          <p:cNvPr id="18" name="Text Box 15">
            <a:extLst>
              <a:ext uri="{FF2B5EF4-FFF2-40B4-BE49-F238E27FC236}">
                <a16:creationId xmlns:a16="http://schemas.microsoft.com/office/drawing/2014/main" id="{8C950401-709B-41AC-8B09-FEFFF45BE29D}"/>
              </a:ext>
            </a:extLst>
          </p:cNvPr>
          <p:cNvSpPr txBox="1">
            <a:spLocks noChangeArrowheads="1"/>
          </p:cNvSpPr>
          <p:nvPr/>
        </p:nvSpPr>
        <p:spPr bwMode="auto">
          <a:xfrm>
            <a:off x="4267200" y="6269655"/>
            <a:ext cx="5890022" cy="246221"/>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000" b="0" spc="-8" dirty="0">
                <a:solidFill>
                  <a:schemeClr val="bg2"/>
                </a:solidFill>
                <a:latin typeface="Calibri" panose="020F0502020204030204" pitchFamily="34" charset="0"/>
              </a:rPr>
              <a:t>Tepper. Headache. 2018;58:238. </a:t>
            </a:r>
            <a:r>
              <a:rPr lang="en-US" altLang="en-US" sz="1000" b="0" spc="-8" dirty="0" err="1">
                <a:solidFill>
                  <a:schemeClr val="bg2"/>
                </a:solidFill>
                <a:latin typeface="Calibri" panose="020F0502020204030204" pitchFamily="34" charset="0"/>
              </a:rPr>
              <a:t>Edvinsson</a:t>
            </a:r>
            <a:r>
              <a:rPr lang="en-US" altLang="en-US" sz="1000" b="0" spc="-8" dirty="0">
                <a:solidFill>
                  <a:schemeClr val="bg2"/>
                </a:solidFill>
                <a:latin typeface="Calibri" panose="020F0502020204030204" pitchFamily="34" charset="0"/>
              </a:rPr>
              <a:t>. Cell. 2018;175:1719. </a:t>
            </a:r>
          </a:p>
        </p:txBody>
      </p:sp>
      <p:grpSp>
        <p:nvGrpSpPr>
          <p:cNvPr id="595" name="Group 594">
            <a:extLst>
              <a:ext uri="{FF2B5EF4-FFF2-40B4-BE49-F238E27FC236}">
                <a16:creationId xmlns:a16="http://schemas.microsoft.com/office/drawing/2014/main" id="{F811AF7B-0B87-4D1C-9D20-6A65FA0486F6}"/>
              </a:ext>
            </a:extLst>
          </p:cNvPr>
          <p:cNvGrpSpPr/>
          <p:nvPr/>
        </p:nvGrpSpPr>
        <p:grpSpPr>
          <a:xfrm>
            <a:off x="332888" y="2278223"/>
            <a:ext cx="904354" cy="1059900"/>
            <a:chOff x="342254" y="1894631"/>
            <a:chExt cx="1205805" cy="1413200"/>
          </a:xfrm>
        </p:grpSpPr>
        <p:grpSp>
          <p:nvGrpSpPr>
            <p:cNvPr id="431" name="Group 430">
              <a:extLst>
                <a:ext uri="{FF2B5EF4-FFF2-40B4-BE49-F238E27FC236}">
                  <a16:creationId xmlns:a16="http://schemas.microsoft.com/office/drawing/2014/main" id="{6AB97464-9E90-4025-868E-BA8F600AC172}"/>
                </a:ext>
              </a:extLst>
            </p:cNvPr>
            <p:cNvGrpSpPr/>
            <p:nvPr/>
          </p:nvGrpSpPr>
          <p:grpSpPr>
            <a:xfrm>
              <a:off x="342254" y="2954712"/>
              <a:ext cx="623402" cy="353119"/>
              <a:chOff x="342254" y="2954712"/>
              <a:chExt cx="623402" cy="353119"/>
            </a:xfrm>
          </p:grpSpPr>
          <p:grpSp>
            <p:nvGrpSpPr>
              <p:cNvPr id="17" name="Group 16">
                <a:extLst>
                  <a:ext uri="{FF2B5EF4-FFF2-40B4-BE49-F238E27FC236}">
                    <a16:creationId xmlns:a16="http://schemas.microsoft.com/office/drawing/2014/main" id="{E682F1D3-2C7C-4CB2-9364-67B76D3F4CC0}"/>
                  </a:ext>
                </a:extLst>
              </p:cNvPr>
              <p:cNvGrpSpPr/>
              <p:nvPr/>
            </p:nvGrpSpPr>
            <p:grpSpPr>
              <a:xfrm rot="1849928">
                <a:off x="342254" y="3166378"/>
                <a:ext cx="145980" cy="141453"/>
                <a:chOff x="-640910" y="3151703"/>
                <a:chExt cx="203491" cy="197180"/>
              </a:xfrm>
            </p:grpSpPr>
            <p:sp>
              <p:nvSpPr>
                <p:cNvPr id="197" name="Freeform 144">
                  <a:extLst>
                    <a:ext uri="{FF2B5EF4-FFF2-40B4-BE49-F238E27FC236}">
                      <a16:creationId xmlns:a16="http://schemas.microsoft.com/office/drawing/2014/main" id="{B7003D4A-5D83-431B-94EF-4F3580A5512C}"/>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98" name="Freeform 145">
                  <a:extLst>
                    <a:ext uri="{FF2B5EF4-FFF2-40B4-BE49-F238E27FC236}">
                      <a16:creationId xmlns:a16="http://schemas.microsoft.com/office/drawing/2014/main" id="{2B9EF74C-E465-4ABF-9D90-37AB74432312}"/>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15" name="Freeform 305">
                  <a:extLst>
                    <a:ext uri="{FF2B5EF4-FFF2-40B4-BE49-F238E27FC236}">
                      <a16:creationId xmlns:a16="http://schemas.microsoft.com/office/drawing/2014/main" id="{501F09D2-02AD-4FD4-895E-049DA03F41CB}"/>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16" name="Freeform 306">
                  <a:extLst>
                    <a:ext uri="{FF2B5EF4-FFF2-40B4-BE49-F238E27FC236}">
                      <a16:creationId xmlns:a16="http://schemas.microsoft.com/office/drawing/2014/main" id="{2F334F58-C43B-425F-8C47-14D2100F672D}"/>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95" name="Oval 143">
                  <a:extLst>
                    <a:ext uri="{FF2B5EF4-FFF2-40B4-BE49-F238E27FC236}">
                      <a16:creationId xmlns:a16="http://schemas.microsoft.com/office/drawing/2014/main" id="{802CB5E2-282E-4E61-A5CB-938327D51CFF}"/>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304" name="Oval 304">
                  <a:extLst>
                    <a:ext uri="{FF2B5EF4-FFF2-40B4-BE49-F238E27FC236}">
                      <a16:creationId xmlns:a16="http://schemas.microsoft.com/office/drawing/2014/main" id="{EC16BED7-0B63-400F-A2C6-A8570E06BB9D}"/>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367" name="Group 366">
                <a:extLst>
                  <a:ext uri="{FF2B5EF4-FFF2-40B4-BE49-F238E27FC236}">
                    <a16:creationId xmlns:a16="http://schemas.microsoft.com/office/drawing/2014/main" id="{97B90751-EC64-4C16-AAF6-6A2CB445A72E}"/>
                  </a:ext>
                </a:extLst>
              </p:cNvPr>
              <p:cNvGrpSpPr/>
              <p:nvPr/>
            </p:nvGrpSpPr>
            <p:grpSpPr>
              <a:xfrm rot="1849928">
                <a:off x="407847" y="3144489"/>
                <a:ext cx="145980" cy="141453"/>
                <a:chOff x="-640910" y="3151703"/>
                <a:chExt cx="203491" cy="197180"/>
              </a:xfrm>
            </p:grpSpPr>
            <p:sp>
              <p:nvSpPr>
                <p:cNvPr id="368" name="Freeform 144">
                  <a:extLst>
                    <a:ext uri="{FF2B5EF4-FFF2-40B4-BE49-F238E27FC236}">
                      <a16:creationId xmlns:a16="http://schemas.microsoft.com/office/drawing/2014/main" id="{A02832EC-EBC9-4938-BCAF-1324045CEB16}"/>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69" name="Freeform 145">
                  <a:extLst>
                    <a:ext uri="{FF2B5EF4-FFF2-40B4-BE49-F238E27FC236}">
                      <a16:creationId xmlns:a16="http://schemas.microsoft.com/office/drawing/2014/main" id="{987C22BE-56E9-4BCE-83B8-AF3201C48110}"/>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70" name="Freeform 305">
                  <a:extLst>
                    <a:ext uri="{FF2B5EF4-FFF2-40B4-BE49-F238E27FC236}">
                      <a16:creationId xmlns:a16="http://schemas.microsoft.com/office/drawing/2014/main" id="{9BDFD91B-242B-4B22-B42F-F2B74BDB54AB}"/>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71" name="Freeform 306">
                  <a:extLst>
                    <a:ext uri="{FF2B5EF4-FFF2-40B4-BE49-F238E27FC236}">
                      <a16:creationId xmlns:a16="http://schemas.microsoft.com/office/drawing/2014/main" id="{ED9720A7-D183-4056-86E4-4354D7A059CC}"/>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72" name="Oval 143">
                  <a:extLst>
                    <a:ext uri="{FF2B5EF4-FFF2-40B4-BE49-F238E27FC236}">
                      <a16:creationId xmlns:a16="http://schemas.microsoft.com/office/drawing/2014/main" id="{D8CE27DC-55EC-4761-9BE6-3519262D33A5}"/>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373" name="Oval 304">
                  <a:extLst>
                    <a:ext uri="{FF2B5EF4-FFF2-40B4-BE49-F238E27FC236}">
                      <a16:creationId xmlns:a16="http://schemas.microsoft.com/office/drawing/2014/main" id="{9F1BCCA7-B442-496E-BDAF-5DE07B06EAB0}"/>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374" name="Group 373">
                <a:extLst>
                  <a:ext uri="{FF2B5EF4-FFF2-40B4-BE49-F238E27FC236}">
                    <a16:creationId xmlns:a16="http://schemas.microsoft.com/office/drawing/2014/main" id="{117AB2CB-CB13-450E-8C83-EB7EA7C9893E}"/>
                  </a:ext>
                </a:extLst>
              </p:cNvPr>
              <p:cNvGrpSpPr/>
              <p:nvPr/>
            </p:nvGrpSpPr>
            <p:grpSpPr>
              <a:xfrm rot="1849928">
                <a:off x="464091" y="3125446"/>
                <a:ext cx="145980" cy="141453"/>
                <a:chOff x="-640910" y="3151703"/>
                <a:chExt cx="203491" cy="197180"/>
              </a:xfrm>
            </p:grpSpPr>
            <p:sp>
              <p:nvSpPr>
                <p:cNvPr id="375" name="Freeform 144">
                  <a:extLst>
                    <a:ext uri="{FF2B5EF4-FFF2-40B4-BE49-F238E27FC236}">
                      <a16:creationId xmlns:a16="http://schemas.microsoft.com/office/drawing/2014/main" id="{50CC6BCD-D2AE-4C72-AACD-1968EE32EA2F}"/>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76" name="Freeform 145">
                  <a:extLst>
                    <a:ext uri="{FF2B5EF4-FFF2-40B4-BE49-F238E27FC236}">
                      <a16:creationId xmlns:a16="http://schemas.microsoft.com/office/drawing/2014/main" id="{85F4A69B-B4A2-4BC1-B8ED-65B2E409AA4C}"/>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77" name="Freeform 305">
                  <a:extLst>
                    <a:ext uri="{FF2B5EF4-FFF2-40B4-BE49-F238E27FC236}">
                      <a16:creationId xmlns:a16="http://schemas.microsoft.com/office/drawing/2014/main" id="{7F796665-1413-4E75-BE73-92E116535668}"/>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78" name="Freeform 306">
                  <a:extLst>
                    <a:ext uri="{FF2B5EF4-FFF2-40B4-BE49-F238E27FC236}">
                      <a16:creationId xmlns:a16="http://schemas.microsoft.com/office/drawing/2014/main" id="{CBAFC1AA-74C8-4EA8-B26F-591177884134}"/>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79" name="Oval 143">
                  <a:extLst>
                    <a:ext uri="{FF2B5EF4-FFF2-40B4-BE49-F238E27FC236}">
                      <a16:creationId xmlns:a16="http://schemas.microsoft.com/office/drawing/2014/main" id="{93FC5BC3-3323-46CA-90E1-5C8266393545}"/>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380" name="Oval 304">
                  <a:extLst>
                    <a:ext uri="{FF2B5EF4-FFF2-40B4-BE49-F238E27FC236}">
                      <a16:creationId xmlns:a16="http://schemas.microsoft.com/office/drawing/2014/main" id="{D4BB72A9-2A0B-4867-A099-635F243AA6B2}"/>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381" name="Group 380">
                <a:extLst>
                  <a:ext uri="{FF2B5EF4-FFF2-40B4-BE49-F238E27FC236}">
                    <a16:creationId xmlns:a16="http://schemas.microsoft.com/office/drawing/2014/main" id="{121780CA-347F-45CF-A035-FEBF92AFA80C}"/>
                  </a:ext>
                </a:extLst>
              </p:cNvPr>
              <p:cNvGrpSpPr/>
              <p:nvPr/>
            </p:nvGrpSpPr>
            <p:grpSpPr>
              <a:xfrm rot="1849928">
                <a:off x="517831" y="3110008"/>
                <a:ext cx="145980" cy="141453"/>
                <a:chOff x="-640910" y="3151703"/>
                <a:chExt cx="203491" cy="197180"/>
              </a:xfrm>
            </p:grpSpPr>
            <p:sp>
              <p:nvSpPr>
                <p:cNvPr id="382" name="Freeform 144">
                  <a:extLst>
                    <a:ext uri="{FF2B5EF4-FFF2-40B4-BE49-F238E27FC236}">
                      <a16:creationId xmlns:a16="http://schemas.microsoft.com/office/drawing/2014/main" id="{5CB683CF-C370-412F-B876-30FA62CD829A}"/>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83" name="Freeform 145">
                  <a:extLst>
                    <a:ext uri="{FF2B5EF4-FFF2-40B4-BE49-F238E27FC236}">
                      <a16:creationId xmlns:a16="http://schemas.microsoft.com/office/drawing/2014/main" id="{DF9B1D65-2FED-493C-84F4-22DF7F42E353}"/>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84" name="Freeform 305">
                  <a:extLst>
                    <a:ext uri="{FF2B5EF4-FFF2-40B4-BE49-F238E27FC236}">
                      <a16:creationId xmlns:a16="http://schemas.microsoft.com/office/drawing/2014/main" id="{149C3822-A30A-4E1A-A978-016B5D74C23F}"/>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85" name="Freeform 306">
                  <a:extLst>
                    <a:ext uri="{FF2B5EF4-FFF2-40B4-BE49-F238E27FC236}">
                      <a16:creationId xmlns:a16="http://schemas.microsoft.com/office/drawing/2014/main" id="{F1F07382-E154-4F4C-B7CB-094BD13BAE7C}"/>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86" name="Oval 143">
                  <a:extLst>
                    <a:ext uri="{FF2B5EF4-FFF2-40B4-BE49-F238E27FC236}">
                      <a16:creationId xmlns:a16="http://schemas.microsoft.com/office/drawing/2014/main" id="{BBA1291B-93DA-4AC0-925D-23A956896070}"/>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387" name="Oval 304">
                  <a:extLst>
                    <a:ext uri="{FF2B5EF4-FFF2-40B4-BE49-F238E27FC236}">
                      <a16:creationId xmlns:a16="http://schemas.microsoft.com/office/drawing/2014/main" id="{6EA4CA43-835A-454E-8409-270A4CAEFA30}"/>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388" name="Group 387">
                <a:extLst>
                  <a:ext uri="{FF2B5EF4-FFF2-40B4-BE49-F238E27FC236}">
                    <a16:creationId xmlns:a16="http://schemas.microsoft.com/office/drawing/2014/main" id="{2C30644F-EC51-4E74-B670-013B033E7F1B}"/>
                  </a:ext>
                </a:extLst>
              </p:cNvPr>
              <p:cNvGrpSpPr/>
              <p:nvPr/>
            </p:nvGrpSpPr>
            <p:grpSpPr>
              <a:xfrm rot="1849928">
                <a:off x="571095" y="3084471"/>
                <a:ext cx="145980" cy="141453"/>
                <a:chOff x="-640910" y="3151703"/>
                <a:chExt cx="203491" cy="197180"/>
              </a:xfrm>
            </p:grpSpPr>
            <p:sp>
              <p:nvSpPr>
                <p:cNvPr id="389" name="Freeform 144">
                  <a:extLst>
                    <a:ext uri="{FF2B5EF4-FFF2-40B4-BE49-F238E27FC236}">
                      <a16:creationId xmlns:a16="http://schemas.microsoft.com/office/drawing/2014/main" id="{FF5AF6AC-A07D-41B1-9DF1-C76C599F2269}"/>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90" name="Freeform 145">
                  <a:extLst>
                    <a:ext uri="{FF2B5EF4-FFF2-40B4-BE49-F238E27FC236}">
                      <a16:creationId xmlns:a16="http://schemas.microsoft.com/office/drawing/2014/main" id="{046FD202-7C2D-41F0-BF4B-A7E437F50421}"/>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91" name="Freeform 305">
                  <a:extLst>
                    <a:ext uri="{FF2B5EF4-FFF2-40B4-BE49-F238E27FC236}">
                      <a16:creationId xmlns:a16="http://schemas.microsoft.com/office/drawing/2014/main" id="{B20ED06F-71DC-49CB-BE0F-8ABC35478022}"/>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92" name="Freeform 306">
                  <a:extLst>
                    <a:ext uri="{FF2B5EF4-FFF2-40B4-BE49-F238E27FC236}">
                      <a16:creationId xmlns:a16="http://schemas.microsoft.com/office/drawing/2014/main" id="{29659A5D-FC70-4CCE-A8D2-F34FBDD49024}"/>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93" name="Oval 143">
                  <a:extLst>
                    <a:ext uri="{FF2B5EF4-FFF2-40B4-BE49-F238E27FC236}">
                      <a16:creationId xmlns:a16="http://schemas.microsoft.com/office/drawing/2014/main" id="{D5B519D4-F289-4C58-A5B5-970B7AC8AAE2}"/>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394" name="Oval 304">
                  <a:extLst>
                    <a:ext uri="{FF2B5EF4-FFF2-40B4-BE49-F238E27FC236}">
                      <a16:creationId xmlns:a16="http://schemas.microsoft.com/office/drawing/2014/main" id="{B9CEFF4D-5FD3-471B-9147-D8E7136488FC}"/>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395" name="Group 394">
                <a:extLst>
                  <a:ext uri="{FF2B5EF4-FFF2-40B4-BE49-F238E27FC236}">
                    <a16:creationId xmlns:a16="http://schemas.microsoft.com/office/drawing/2014/main" id="{DDF9B86E-0DDB-48A9-93A3-D95FBCA32937}"/>
                  </a:ext>
                </a:extLst>
              </p:cNvPr>
              <p:cNvGrpSpPr/>
              <p:nvPr/>
            </p:nvGrpSpPr>
            <p:grpSpPr>
              <a:xfrm rot="1642468">
                <a:off x="621412" y="3065480"/>
                <a:ext cx="145980" cy="141453"/>
                <a:chOff x="-640910" y="3151703"/>
                <a:chExt cx="203491" cy="197180"/>
              </a:xfrm>
            </p:grpSpPr>
            <p:sp>
              <p:nvSpPr>
                <p:cNvPr id="396" name="Freeform 144">
                  <a:extLst>
                    <a:ext uri="{FF2B5EF4-FFF2-40B4-BE49-F238E27FC236}">
                      <a16:creationId xmlns:a16="http://schemas.microsoft.com/office/drawing/2014/main" id="{A813C2CE-3F8C-4B5F-9E61-25F81A69F9AF}"/>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97" name="Freeform 145">
                  <a:extLst>
                    <a:ext uri="{FF2B5EF4-FFF2-40B4-BE49-F238E27FC236}">
                      <a16:creationId xmlns:a16="http://schemas.microsoft.com/office/drawing/2014/main" id="{03203EFA-F542-4BF9-B833-A1451D6CF33E}"/>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98" name="Freeform 305">
                  <a:extLst>
                    <a:ext uri="{FF2B5EF4-FFF2-40B4-BE49-F238E27FC236}">
                      <a16:creationId xmlns:a16="http://schemas.microsoft.com/office/drawing/2014/main" id="{63BD55F3-F7F5-4236-9B13-3A81F76BFDB4}"/>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99" name="Freeform 306">
                  <a:extLst>
                    <a:ext uri="{FF2B5EF4-FFF2-40B4-BE49-F238E27FC236}">
                      <a16:creationId xmlns:a16="http://schemas.microsoft.com/office/drawing/2014/main" id="{231ECE4C-4F3C-4782-A786-4C9C0D4C4C15}"/>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00" name="Oval 143">
                  <a:extLst>
                    <a:ext uri="{FF2B5EF4-FFF2-40B4-BE49-F238E27FC236}">
                      <a16:creationId xmlns:a16="http://schemas.microsoft.com/office/drawing/2014/main" id="{D6680F44-3A4F-41CD-9A29-3C0A01823341}"/>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401" name="Oval 304">
                  <a:extLst>
                    <a:ext uri="{FF2B5EF4-FFF2-40B4-BE49-F238E27FC236}">
                      <a16:creationId xmlns:a16="http://schemas.microsoft.com/office/drawing/2014/main" id="{80E278DC-A3C4-4C29-B783-645EE81819DE}"/>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402" name="Group 401">
                <a:extLst>
                  <a:ext uri="{FF2B5EF4-FFF2-40B4-BE49-F238E27FC236}">
                    <a16:creationId xmlns:a16="http://schemas.microsoft.com/office/drawing/2014/main" id="{213EF9AB-DA41-4626-A113-AD93AC1BEE64}"/>
                  </a:ext>
                </a:extLst>
              </p:cNvPr>
              <p:cNvGrpSpPr/>
              <p:nvPr/>
            </p:nvGrpSpPr>
            <p:grpSpPr>
              <a:xfrm rot="1642468">
                <a:off x="669331" y="3043495"/>
                <a:ext cx="145980" cy="141453"/>
                <a:chOff x="-640910" y="3151703"/>
                <a:chExt cx="203491" cy="197180"/>
              </a:xfrm>
            </p:grpSpPr>
            <p:sp>
              <p:nvSpPr>
                <p:cNvPr id="403" name="Freeform 144">
                  <a:extLst>
                    <a:ext uri="{FF2B5EF4-FFF2-40B4-BE49-F238E27FC236}">
                      <a16:creationId xmlns:a16="http://schemas.microsoft.com/office/drawing/2014/main" id="{ECD3ABE3-AE40-4313-80EE-8E9A22E4C9DF}"/>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04" name="Freeform 145">
                  <a:extLst>
                    <a:ext uri="{FF2B5EF4-FFF2-40B4-BE49-F238E27FC236}">
                      <a16:creationId xmlns:a16="http://schemas.microsoft.com/office/drawing/2014/main" id="{DD583A65-C366-4EE3-8859-3D10E0FCDA60}"/>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05" name="Freeform 305">
                  <a:extLst>
                    <a:ext uri="{FF2B5EF4-FFF2-40B4-BE49-F238E27FC236}">
                      <a16:creationId xmlns:a16="http://schemas.microsoft.com/office/drawing/2014/main" id="{97EA68D3-AD49-4793-94D6-29895C7F7C95}"/>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06" name="Freeform 306">
                  <a:extLst>
                    <a:ext uri="{FF2B5EF4-FFF2-40B4-BE49-F238E27FC236}">
                      <a16:creationId xmlns:a16="http://schemas.microsoft.com/office/drawing/2014/main" id="{85575BEE-E3D6-4A19-A669-DF4F7CCD19A2}"/>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07" name="Oval 143">
                  <a:extLst>
                    <a:ext uri="{FF2B5EF4-FFF2-40B4-BE49-F238E27FC236}">
                      <a16:creationId xmlns:a16="http://schemas.microsoft.com/office/drawing/2014/main" id="{8F4F08A3-3E81-4B81-94C8-5D0A60024F80}"/>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408" name="Oval 304">
                  <a:extLst>
                    <a:ext uri="{FF2B5EF4-FFF2-40B4-BE49-F238E27FC236}">
                      <a16:creationId xmlns:a16="http://schemas.microsoft.com/office/drawing/2014/main" id="{1B7F2EB6-973B-4316-9C84-E9D93ADF03CA}"/>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410" name="Group 409">
                <a:extLst>
                  <a:ext uri="{FF2B5EF4-FFF2-40B4-BE49-F238E27FC236}">
                    <a16:creationId xmlns:a16="http://schemas.microsoft.com/office/drawing/2014/main" id="{F2DEC501-B364-4596-95D2-2DA786E7451A}"/>
                  </a:ext>
                </a:extLst>
              </p:cNvPr>
              <p:cNvGrpSpPr/>
              <p:nvPr/>
            </p:nvGrpSpPr>
            <p:grpSpPr>
              <a:xfrm rot="1483940">
                <a:off x="721914" y="3015123"/>
                <a:ext cx="145980" cy="141453"/>
                <a:chOff x="-640910" y="3151703"/>
                <a:chExt cx="203491" cy="197180"/>
              </a:xfrm>
            </p:grpSpPr>
            <p:sp>
              <p:nvSpPr>
                <p:cNvPr id="411" name="Freeform 144">
                  <a:extLst>
                    <a:ext uri="{FF2B5EF4-FFF2-40B4-BE49-F238E27FC236}">
                      <a16:creationId xmlns:a16="http://schemas.microsoft.com/office/drawing/2014/main" id="{8A5E2EC9-BF96-42D4-B459-C87E478DAC6E}"/>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12" name="Freeform 145">
                  <a:extLst>
                    <a:ext uri="{FF2B5EF4-FFF2-40B4-BE49-F238E27FC236}">
                      <a16:creationId xmlns:a16="http://schemas.microsoft.com/office/drawing/2014/main" id="{DD89673E-65BE-4943-9E9E-5EA62CFD7D8D}"/>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13" name="Freeform 305">
                  <a:extLst>
                    <a:ext uri="{FF2B5EF4-FFF2-40B4-BE49-F238E27FC236}">
                      <a16:creationId xmlns:a16="http://schemas.microsoft.com/office/drawing/2014/main" id="{68D8A31B-F255-4C82-A909-D2D23B6FDA37}"/>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14" name="Freeform 306">
                  <a:extLst>
                    <a:ext uri="{FF2B5EF4-FFF2-40B4-BE49-F238E27FC236}">
                      <a16:creationId xmlns:a16="http://schemas.microsoft.com/office/drawing/2014/main" id="{5D41BF15-9456-4074-AC1A-34795FA9A222}"/>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15" name="Oval 143">
                  <a:extLst>
                    <a:ext uri="{FF2B5EF4-FFF2-40B4-BE49-F238E27FC236}">
                      <a16:creationId xmlns:a16="http://schemas.microsoft.com/office/drawing/2014/main" id="{BC7A485D-19E1-4F9C-88B0-1F40AAC8B9AC}"/>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416" name="Oval 304">
                  <a:extLst>
                    <a:ext uri="{FF2B5EF4-FFF2-40B4-BE49-F238E27FC236}">
                      <a16:creationId xmlns:a16="http://schemas.microsoft.com/office/drawing/2014/main" id="{31CBC87A-8518-49FD-B821-B6020D553531}"/>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417" name="Group 416">
                <a:extLst>
                  <a:ext uri="{FF2B5EF4-FFF2-40B4-BE49-F238E27FC236}">
                    <a16:creationId xmlns:a16="http://schemas.microsoft.com/office/drawing/2014/main" id="{CF641A4D-EB58-413C-B06B-8F6BA88F64B7}"/>
                  </a:ext>
                </a:extLst>
              </p:cNvPr>
              <p:cNvGrpSpPr/>
              <p:nvPr/>
            </p:nvGrpSpPr>
            <p:grpSpPr>
              <a:xfrm rot="1427531">
                <a:off x="766818" y="2987526"/>
                <a:ext cx="145980" cy="141453"/>
                <a:chOff x="-640910" y="3151703"/>
                <a:chExt cx="203491" cy="197180"/>
              </a:xfrm>
            </p:grpSpPr>
            <p:sp>
              <p:nvSpPr>
                <p:cNvPr id="418" name="Freeform 144">
                  <a:extLst>
                    <a:ext uri="{FF2B5EF4-FFF2-40B4-BE49-F238E27FC236}">
                      <a16:creationId xmlns:a16="http://schemas.microsoft.com/office/drawing/2014/main" id="{5AF15F86-51FE-43CF-BC99-3274B73EDA56}"/>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19" name="Freeform 145">
                  <a:extLst>
                    <a:ext uri="{FF2B5EF4-FFF2-40B4-BE49-F238E27FC236}">
                      <a16:creationId xmlns:a16="http://schemas.microsoft.com/office/drawing/2014/main" id="{A46736D0-44C9-4FCB-893D-1566C451C8BC}"/>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20" name="Freeform 305">
                  <a:extLst>
                    <a:ext uri="{FF2B5EF4-FFF2-40B4-BE49-F238E27FC236}">
                      <a16:creationId xmlns:a16="http://schemas.microsoft.com/office/drawing/2014/main" id="{2832592B-5172-4F40-8003-B2D918BDB03D}"/>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21" name="Freeform 306">
                  <a:extLst>
                    <a:ext uri="{FF2B5EF4-FFF2-40B4-BE49-F238E27FC236}">
                      <a16:creationId xmlns:a16="http://schemas.microsoft.com/office/drawing/2014/main" id="{03154341-4E64-4DAE-8D01-66054E9D2050}"/>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22" name="Oval 143">
                  <a:extLst>
                    <a:ext uri="{FF2B5EF4-FFF2-40B4-BE49-F238E27FC236}">
                      <a16:creationId xmlns:a16="http://schemas.microsoft.com/office/drawing/2014/main" id="{E891894A-9503-4EB0-84A9-3DFA4B3430AD}"/>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423" name="Oval 304">
                  <a:extLst>
                    <a:ext uri="{FF2B5EF4-FFF2-40B4-BE49-F238E27FC236}">
                      <a16:creationId xmlns:a16="http://schemas.microsoft.com/office/drawing/2014/main" id="{399CE8AC-19D6-47ED-A02D-270F85A0A7A6}"/>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424" name="Group 423">
                <a:extLst>
                  <a:ext uri="{FF2B5EF4-FFF2-40B4-BE49-F238E27FC236}">
                    <a16:creationId xmlns:a16="http://schemas.microsoft.com/office/drawing/2014/main" id="{F766C643-7D5C-43F7-8C3C-A7B20315EDC3}"/>
                  </a:ext>
                </a:extLst>
              </p:cNvPr>
              <p:cNvGrpSpPr/>
              <p:nvPr/>
            </p:nvGrpSpPr>
            <p:grpSpPr>
              <a:xfrm rot="1427531">
                <a:off x="819676" y="2954712"/>
                <a:ext cx="145980" cy="141453"/>
                <a:chOff x="-640910" y="3151703"/>
                <a:chExt cx="203491" cy="197180"/>
              </a:xfrm>
            </p:grpSpPr>
            <p:sp>
              <p:nvSpPr>
                <p:cNvPr id="425" name="Freeform 144">
                  <a:extLst>
                    <a:ext uri="{FF2B5EF4-FFF2-40B4-BE49-F238E27FC236}">
                      <a16:creationId xmlns:a16="http://schemas.microsoft.com/office/drawing/2014/main" id="{70DE102F-2F29-4015-B007-D3B4AA9A830E}"/>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26" name="Freeform 145">
                  <a:extLst>
                    <a:ext uri="{FF2B5EF4-FFF2-40B4-BE49-F238E27FC236}">
                      <a16:creationId xmlns:a16="http://schemas.microsoft.com/office/drawing/2014/main" id="{A0948960-BCF2-4E4B-A74E-EBCACDBE73F5}"/>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27" name="Freeform 305">
                  <a:extLst>
                    <a:ext uri="{FF2B5EF4-FFF2-40B4-BE49-F238E27FC236}">
                      <a16:creationId xmlns:a16="http://schemas.microsoft.com/office/drawing/2014/main" id="{ADD4201B-417D-40A7-90DC-E10B0B93BCB6}"/>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28" name="Freeform 306">
                  <a:extLst>
                    <a:ext uri="{FF2B5EF4-FFF2-40B4-BE49-F238E27FC236}">
                      <a16:creationId xmlns:a16="http://schemas.microsoft.com/office/drawing/2014/main" id="{3003EC0F-7199-4A56-8D05-974F2B28DC92}"/>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29" name="Oval 143">
                  <a:extLst>
                    <a:ext uri="{FF2B5EF4-FFF2-40B4-BE49-F238E27FC236}">
                      <a16:creationId xmlns:a16="http://schemas.microsoft.com/office/drawing/2014/main" id="{D517F0D4-0A5F-421F-AEB9-A07BBCF03963}"/>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430" name="Oval 304">
                  <a:extLst>
                    <a:ext uri="{FF2B5EF4-FFF2-40B4-BE49-F238E27FC236}">
                      <a16:creationId xmlns:a16="http://schemas.microsoft.com/office/drawing/2014/main" id="{EDA876FA-8FE0-4FE4-8EDA-B81382F31A0C}"/>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grpSp>
          <p:nvGrpSpPr>
            <p:cNvPr id="432" name="Group 431">
              <a:extLst>
                <a:ext uri="{FF2B5EF4-FFF2-40B4-BE49-F238E27FC236}">
                  <a16:creationId xmlns:a16="http://schemas.microsoft.com/office/drawing/2014/main" id="{93D11B22-31C9-4F4F-ADC0-F458A5AB9833}"/>
                </a:ext>
              </a:extLst>
            </p:cNvPr>
            <p:cNvGrpSpPr/>
            <p:nvPr/>
          </p:nvGrpSpPr>
          <p:grpSpPr>
            <a:xfrm rot="19807731">
              <a:off x="888578" y="2524967"/>
              <a:ext cx="623402" cy="353119"/>
              <a:chOff x="342254" y="2954712"/>
              <a:chExt cx="623402" cy="353119"/>
            </a:xfrm>
          </p:grpSpPr>
          <p:grpSp>
            <p:nvGrpSpPr>
              <p:cNvPr id="433" name="Group 432">
                <a:extLst>
                  <a:ext uri="{FF2B5EF4-FFF2-40B4-BE49-F238E27FC236}">
                    <a16:creationId xmlns:a16="http://schemas.microsoft.com/office/drawing/2014/main" id="{3AA1C375-C4DC-4E52-A62C-1D37002D5C67}"/>
                  </a:ext>
                </a:extLst>
              </p:cNvPr>
              <p:cNvGrpSpPr/>
              <p:nvPr/>
            </p:nvGrpSpPr>
            <p:grpSpPr>
              <a:xfrm rot="1849928">
                <a:off x="342254" y="3166378"/>
                <a:ext cx="145980" cy="141453"/>
                <a:chOff x="-640910" y="3151703"/>
                <a:chExt cx="203491" cy="197180"/>
              </a:xfrm>
            </p:grpSpPr>
            <p:sp>
              <p:nvSpPr>
                <p:cNvPr id="497" name="Freeform 144">
                  <a:extLst>
                    <a:ext uri="{FF2B5EF4-FFF2-40B4-BE49-F238E27FC236}">
                      <a16:creationId xmlns:a16="http://schemas.microsoft.com/office/drawing/2014/main" id="{52CD949C-BB0E-4F83-A8EB-B30D55A47AED}"/>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98" name="Freeform 145">
                  <a:extLst>
                    <a:ext uri="{FF2B5EF4-FFF2-40B4-BE49-F238E27FC236}">
                      <a16:creationId xmlns:a16="http://schemas.microsoft.com/office/drawing/2014/main" id="{675DA9F8-FBCC-4AF7-8829-2CAB31CEC86D}"/>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99" name="Freeform 305">
                  <a:extLst>
                    <a:ext uri="{FF2B5EF4-FFF2-40B4-BE49-F238E27FC236}">
                      <a16:creationId xmlns:a16="http://schemas.microsoft.com/office/drawing/2014/main" id="{9E4E64BF-443B-4F51-A3BA-F3CFEAEC6EE1}"/>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00" name="Freeform 306">
                  <a:extLst>
                    <a:ext uri="{FF2B5EF4-FFF2-40B4-BE49-F238E27FC236}">
                      <a16:creationId xmlns:a16="http://schemas.microsoft.com/office/drawing/2014/main" id="{9D47B6FA-EC9B-4CD0-A47C-E2409F6F9D2E}"/>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01" name="Oval 143">
                  <a:extLst>
                    <a:ext uri="{FF2B5EF4-FFF2-40B4-BE49-F238E27FC236}">
                      <a16:creationId xmlns:a16="http://schemas.microsoft.com/office/drawing/2014/main" id="{8EECAA1C-766C-4439-B150-F17611F46A62}"/>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502" name="Oval 304">
                  <a:extLst>
                    <a:ext uri="{FF2B5EF4-FFF2-40B4-BE49-F238E27FC236}">
                      <a16:creationId xmlns:a16="http://schemas.microsoft.com/office/drawing/2014/main" id="{EE4FB7C6-333E-4F2F-9115-D0E1699C3D52}"/>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434" name="Group 433">
                <a:extLst>
                  <a:ext uri="{FF2B5EF4-FFF2-40B4-BE49-F238E27FC236}">
                    <a16:creationId xmlns:a16="http://schemas.microsoft.com/office/drawing/2014/main" id="{4A0446A3-7AEE-4CC8-8166-B8B594A60E56}"/>
                  </a:ext>
                </a:extLst>
              </p:cNvPr>
              <p:cNvGrpSpPr/>
              <p:nvPr/>
            </p:nvGrpSpPr>
            <p:grpSpPr>
              <a:xfrm rot="1849928">
                <a:off x="407847" y="3144489"/>
                <a:ext cx="145980" cy="141453"/>
                <a:chOff x="-640910" y="3151703"/>
                <a:chExt cx="203491" cy="197180"/>
              </a:xfrm>
            </p:grpSpPr>
            <p:sp>
              <p:nvSpPr>
                <p:cNvPr id="491" name="Freeform 144">
                  <a:extLst>
                    <a:ext uri="{FF2B5EF4-FFF2-40B4-BE49-F238E27FC236}">
                      <a16:creationId xmlns:a16="http://schemas.microsoft.com/office/drawing/2014/main" id="{A9DC2CA1-DB9E-4771-AB71-B2D37C152EEB}"/>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92" name="Freeform 145">
                  <a:extLst>
                    <a:ext uri="{FF2B5EF4-FFF2-40B4-BE49-F238E27FC236}">
                      <a16:creationId xmlns:a16="http://schemas.microsoft.com/office/drawing/2014/main" id="{09842AAD-5697-479C-95AE-55CB1AAD99A0}"/>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93" name="Freeform 305">
                  <a:extLst>
                    <a:ext uri="{FF2B5EF4-FFF2-40B4-BE49-F238E27FC236}">
                      <a16:creationId xmlns:a16="http://schemas.microsoft.com/office/drawing/2014/main" id="{0AD6E51A-6D36-4771-AA1A-6CB69EE8E0E5}"/>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94" name="Freeform 306">
                  <a:extLst>
                    <a:ext uri="{FF2B5EF4-FFF2-40B4-BE49-F238E27FC236}">
                      <a16:creationId xmlns:a16="http://schemas.microsoft.com/office/drawing/2014/main" id="{FA8EFE24-6618-4132-A51D-6354C841E201}"/>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95" name="Oval 143">
                  <a:extLst>
                    <a:ext uri="{FF2B5EF4-FFF2-40B4-BE49-F238E27FC236}">
                      <a16:creationId xmlns:a16="http://schemas.microsoft.com/office/drawing/2014/main" id="{D83A25B7-E708-40D6-B93A-2E118F7987FE}"/>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496" name="Oval 304">
                  <a:extLst>
                    <a:ext uri="{FF2B5EF4-FFF2-40B4-BE49-F238E27FC236}">
                      <a16:creationId xmlns:a16="http://schemas.microsoft.com/office/drawing/2014/main" id="{8A86BE10-9F58-4BDD-8667-AFBADE2A66C9}"/>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435" name="Group 434">
                <a:extLst>
                  <a:ext uri="{FF2B5EF4-FFF2-40B4-BE49-F238E27FC236}">
                    <a16:creationId xmlns:a16="http://schemas.microsoft.com/office/drawing/2014/main" id="{66C1F799-9CD1-40E5-B9C1-E80835763D55}"/>
                  </a:ext>
                </a:extLst>
              </p:cNvPr>
              <p:cNvGrpSpPr/>
              <p:nvPr/>
            </p:nvGrpSpPr>
            <p:grpSpPr>
              <a:xfrm rot="1849928">
                <a:off x="464091" y="3125446"/>
                <a:ext cx="145980" cy="141453"/>
                <a:chOff x="-640910" y="3151703"/>
                <a:chExt cx="203491" cy="197180"/>
              </a:xfrm>
            </p:grpSpPr>
            <p:sp>
              <p:nvSpPr>
                <p:cNvPr id="485" name="Freeform 144">
                  <a:extLst>
                    <a:ext uri="{FF2B5EF4-FFF2-40B4-BE49-F238E27FC236}">
                      <a16:creationId xmlns:a16="http://schemas.microsoft.com/office/drawing/2014/main" id="{AC51DDFA-61B1-4426-9B39-CFA4965E7FAD}"/>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86" name="Freeform 145">
                  <a:extLst>
                    <a:ext uri="{FF2B5EF4-FFF2-40B4-BE49-F238E27FC236}">
                      <a16:creationId xmlns:a16="http://schemas.microsoft.com/office/drawing/2014/main" id="{2AED77CD-97FE-44ED-BA28-F07C6E5CE9E3}"/>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87" name="Freeform 305">
                  <a:extLst>
                    <a:ext uri="{FF2B5EF4-FFF2-40B4-BE49-F238E27FC236}">
                      <a16:creationId xmlns:a16="http://schemas.microsoft.com/office/drawing/2014/main" id="{6D983E73-336C-4949-9CF3-80B3AEF3DD1D}"/>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88" name="Freeform 306">
                  <a:extLst>
                    <a:ext uri="{FF2B5EF4-FFF2-40B4-BE49-F238E27FC236}">
                      <a16:creationId xmlns:a16="http://schemas.microsoft.com/office/drawing/2014/main" id="{804E4992-1D51-483D-BC51-C45856AE26A1}"/>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89" name="Oval 143">
                  <a:extLst>
                    <a:ext uri="{FF2B5EF4-FFF2-40B4-BE49-F238E27FC236}">
                      <a16:creationId xmlns:a16="http://schemas.microsoft.com/office/drawing/2014/main" id="{3629FFBE-B6BE-46A5-AE2D-37E438981438}"/>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490" name="Oval 304">
                  <a:extLst>
                    <a:ext uri="{FF2B5EF4-FFF2-40B4-BE49-F238E27FC236}">
                      <a16:creationId xmlns:a16="http://schemas.microsoft.com/office/drawing/2014/main" id="{297E9F9B-E63A-4BDB-B5C4-84AB9A244115}"/>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436" name="Group 435">
                <a:extLst>
                  <a:ext uri="{FF2B5EF4-FFF2-40B4-BE49-F238E27FC236}">
                    <a16:creationId xmlns:a16="http://schemas.microsoft.com/office/drawing/2014/main" id="{8D2FF2C2-DF7B-4F5E-8669-9C289CA698B2}"/>
                  </a:ext>
                </a:extLst>
              </p:cNvPr>
              <p:cNvGrpSpPr/>
              <p:nvPr/>
            </p:nvGrpSpPr>
            <p:grpSpPr>
              <a:xfrm rot="1849928">
                <a:off x="517831" y="3110008"/>
                <a:ext cx="145980" cy="141453"/>
                <a:chOff x="-640910" y="3151703"/>
                <a:chExt cx="203491" cy="197180"/>
              </a:xfrm>
            </p:grpSpPr>
            <p:sp>
              <p:nvSpPr>
                <p:cNvPr id="479" name="Freeform 144">
                  <a:extLst>
                    <a:ext uri="{FF2B5EF4-FFF2-40B4-BE49-F238E27FC236}">
                      <a16:creationId xmlns:a16="http://schemas.microsoft.com/office/drawing/2014/main" id="{3370230E-EEAA-41C9-AB07-A0B95F7A0D9B}"/>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80" name="Freeform 145">
                  <a:extLst>
                    <a:ext uri="{FF2B5EF4-FFF2-40B4-BE49-F238E27FC236}">
                      <a16:creationId xmlns:a16="http://schemas.microsoft.com/office/drawing/2014/main" id="{10DBEBF2-157D-4989-873C-DD312A627532}"/>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81" name="Freeform 305">
                  <a:extLst>
                    <a:ext uri="{FF2B5EF4-FFF2-40B4-BE49-F238E27FC236}">
                      <a16:creationId xmlns:a16="http://schemas.microsoft.com/office/drawing/2014/main" id="{11F38726-58BE-4F5D-9E89-FB835FC250A8}"/>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82" name="Freeform 306">
                  <a:extLst>
                    <a:ext uri="{FF2B5EF4-FFF2-40B4-BE49-F238E27FC236}">
                      <a16:creationId xmlns:a16="http://schemas.microsoft.com/office/drawing/2014/main" id="{DD9A644F-2D18-4EFC-8B86-52C3B72B48E7}"/>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83" name="Oval 143">
                  <a:extLst>
                    <a:ext uri="{FF2B5EF4-FFF2-40B4-BE49-F238E27FC236}">
                      <a16:creationId xmlns:a16="http://schemas.microsoft.com/office/drawing/2014/main" id="{924B365F-7F5B-48C3-B19D-9F69F2D8E49E}"/>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484" name="Oval 304">
                  <a:extLst>
                    <a:ext uri="{FF2B5EF4-FFF2-40B4-BE49-F238E27FC236}">
                      <a16:creationId xmlns:a16="http://schemas.microsoft.com/office/drawing/2014/main" id="{039D1A08-428B-4574-A8F8-EE4068E82757}"/>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437" name="Group 436">
                <a:extLst>
                  <a:ext uri="{FF2B5EF4-FFF2-40B4-BE49-F238E27FC236}">
                    <a16:creationId xmlns:a16="http://schemas.microsoft.com/office/drawing/2014/main" id="{AC3DE686-F037-400D-A7D2-F05DEDA24CBA}"/>
                  </a:ext>
                </a:extLst>
              </p:cNvPr>
              <p:cNvGrpSpPr/>
              <p:nvPr/>
            </p:nvGrpSpPr>
            <p:grpSpPr>
              <a:xfrm rot="1849928">
                <a:off x="571095" y="3084471"/>
                <a:ext cx="145980" cy="141453"/>
                <a:chOff x="-640910" y="3151703"/>
                <a:chExt cx="203491" cy="197180"/>
              </a:xfrm>
            </p:grpSpPr>
            <p:sp>
              <p:nvSpPr>
                <p:cNvPr id="473" name="Freeform 144">
                  <a:extLst>
                    <a:ext uri="{FF2B5EF4-FFF2-40B4-BE49-F238E27FC236}">
                      <a16:creationId xmlns:a16="http://schemas.microsoft.com/office/drawing/2014/main" id="{EA9C750D-95BC-4270-9877-BC25A72A86C5}"/>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74" name="Freeform 145">
                  <a:extLst>
                    <a:ext uri="{FF2B5EF4-FFF2-40B4-BE49-F238E27FC236}">
                      <a16:creationId xmlns:a16="http://schemas.microsoft.com/office/drawing/2014/main" id="{223E47D3-65A8-4EC9-8192-A230D72C0E84}"/>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75" name="Freeform 305">
                  <a:extLst>
                    <a:ext uri="{FF2B5EF4-FFF2-40B4-BE49-F238E27FC236}">
                      <a16:creationId xmlns:a16="http://schemas.microsoft.com/office/drawing/2014/main" id="{6E5B2702-187D-4C7E-B727-C541B634A427}"/>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76" name="Freeform 306">
                  <a:extLst>
                    <a:ext uri="{FF2B5EF4-FFF2-40B4-BE49-F238E27FC236}">
                      <a16:creationId xmlns:a16="http://schemas.microsoft.com/office/drawing/2014/main" id="{27710519-91D9-4885-A29B-C87DEB5B5904}"/>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77" name="Oval 143">
                  <a:extLst>
                    <a:ext uri="{FF2B5EF4-FFF2-40B4-BE49-F238E27FC236}">
                      <a16:creationId xmlns:a16="http://schemas.microsoft.com/office/drawing/2014/main" id="{A88E24CB-C936-44FC-BB63-64D053F48545}"/>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478" name="Oval 304">
                  <a:extLst>
                    <a:ext uri="{FF2B5EF4-FFF2-40B4-BE49-F238E27FC236}">
                      <a16:creationId xmlns:a16="http://schemas.microsoft.com/office/drawing/2014/main" id="{E737D57B-BC77-4592-B10A-65FCA9D06EE5}"/>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438" name="Group 437">
                <a:extLst>
                  <a:ext uri="{FF2B5EF4-FFF2-40B4-BE49-F238E27FC236}">
                    <a16:creationId xmlns:a16="http://schemas.microsoft.com/office/drawing/2014/main" id="{67440655-06ED-413E-9E50-3CBDC28C9C94}"/>
                  </a:ext>
                </a:extLst>
              </p:cNvPr>
              <p:cNvGrpSpPr/>
              <p:nvPr/>
            </p:nvGrpSpPr>
            <p:grpSpPr>
              <a:xfrm rot="1642468">
                <a:off x="621412" y="3065480"/>
                <a:ext cx="145980" cy="141453"/>
                <a:chOff x="-640910" y="3151703"/>
                <a:chExt cx="203491" cy="197180"/>
              </a:xfrm>
            </p:grpSpPr>
            <p:sp>
              <p:nvSpPr>
                <p:cNvPr id="467" name="Freeform 144">
                  <a:extLst>
                    <a:ext uri="{FF2B5EF4-FFF2-40B4-BE49-F238E27FC236}">
                      <a16:creationId xmlns:a16="http://schemas.microsoft.com/office/drawing/2014/main" id="{4A84D082-9F23-4463-B07D-8DF7DB10749B}"/>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68" name="Freeform 145">
                  <a:extLst>
                    <a:ext uri="{FF2B5EF4-FFF2-40B4-BE49-F238E27FC236}">
                      <a16:creationId xmlns:a16="http://schemas.microsoft.com/office/drawing/2014/main" id="{D7E33725-11D8-4F42-9C71-AA319ACCF773}"/>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69" name="Freeform 305">
                  <a:extLst>
                    <a:ext uri="{FF2B5EF4-FFF2-40B4-BE49-F238E27FC236}">
                      <a16:creationId xmlns:a16="http://schemas.microsoft.com/office/drawing/2014/main" id="{C8A3BF54-4E83-4B43-970A-91613351ABF4}"/>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70" name="Freeform 306">
                  <a:extLst>
                    <a:ext uri="{FF2B5EF4-FFF2-40B4-BE49-F238E27FC236}">
                      <a16:creationId xmlns:a16="http://schemas.microsoft.com/office/drawing/2014/main" id="{BBEDD5DD-FD45-4AA8-9B2F-0C206F04E940}"/>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71" name="Oval 143">
                  <a:extLst>
                    <a:ext uri="{FF2B5EF4-FFF2-40B4-BE49-F238E27FC236}">
                      <a16:creationId xmlns:a16="http://schemas.microsoft.com/office/drawing/2014/main" id="{DACD6809-DACC-4AA7-81EA-3FC3E8AC00D3}"/>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472" name="Oval 304">
                  <a:extLst>
                    <a:ext uri="{FF2B5EF4-FFF2-40B4-BE49-F238E27FC236}">
                      <a16:creationId xmlns:a16="http://schemas.microsoft.com/office/drawing/2014/main" id="{4FDEB2DF-AC92-4E94-9EA6-64E24CD2AA48}"/>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439" name="Group 438">
                <a:extLst>
                  <a:ext uri="{FF2B5EF4-FFF2-40B4-BE49-F238E27FC236}">
                    <a16:creationId xmlns:a16="http://schemas.microsoft.com/office/drawing/2014/main" id="{1606644E-BAD9-48F8-8BFF-B064882F50C7}"/>
                  </a:ext>
                </a:extLst>
              </p:cNvPr>
              <p:cNvGrpSpPr/>
              <p:nvPr/>
            </p:nvGrpSpPr>
            <p:grpSpPr>
              <a:xfrm rot="1642468">
                <a:off x="669331" y="3043495"/>
                <a:ext cx="145980" cy="141453"/>
                <a:chOff x="-640910" y="3151703"/>
                <a:chExt cx="203491" cy="197180"/>
              </a:xfrm>
            </p:grpSpPr>
            <p:sp>
              <p:nvSpPr>
                <p:cNvPr id="461" name="Freeform 144">
                  <a:extLst>
                    <a:ext uri="{FF2B5EF4-FFF2-40B4-BE49-F238E27FC236}">
                      <a16:creationId xmlns:a16="http://schemas.microsoft.com/office/drawing/2014/main" id="{87BC04DF-2E29-43D3-A37F-35AB53CF1CB8}"/>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62" name="Freeform 145">
                  <a:extLst>
                    <a:ext uri="{FF2B5EF4-FFF2-40B4-BE49-F238E27FC236}">
                      <a16:creationId xmlns:a16="http://schemas.microsoft.com/office/drawing/2014/main" id="{B0C8B360-AAAF-4C51-8010-038D8C7E1D8E}"/>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63" name="Freeform 305">
                  <a:extLst>
                    <a:ext uri="{FF2B5EF4-FFF2-40B4-BE49-F238E27FC236}">
                      <a16:creationId xmlns:a16="http://schemas.microsoft.com/office/drawing/2014/main" id="{2A489FEF-F38F-4C31-8C44-C96FC27748A9}"/>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64" name="Freeform 306">
                  <a:extLst>
                    <a:ext uri="{FF2B5EF4-FFF2-40B4-BE49-F238E27FC236}">
                      <a16:creationId xmlns:a16="http://schemas.microsoft.com/office/drawing/2014/main" id="{835D669C-33B1-41E9-BA12-E02ECDC8C7B3}"/>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65" name="Oval 143">
                  <a:extLst>
                    <a:ext uri="{FF2B5EF4-FFF2-40B4-BE49-F238E27FC236}">
                      <a16:creationId xmlns:a16="http://schemas.microsoft.com/office/drawing/2014/main" id="{65EE83F2-DCA9-4D85-9C3F-07B289291058}"/>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466" name="Oval 304">
                  <a:extLst>
                    <a:ext uri="{FF2B5EF4-FFF2-40B4-BE49-F238E27FC236}">
                      <a16:creationId xmlns:a16="http://schemas.microsoft.com/office/drawing/2014/main" id="{D46930F7-2926-46FC-B489-420717EF9F64}"/>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440" name="Group 439">
                <a:extLst>
                  <a:ext uri="{FF2B5EF4-FFF2-40B4-BE49-F238E27FC236}">
                    <a16:creationId xmlns:a16="http://schemas.microsoft.com/office/drawing/2014/main" id="{3C08E3BC-9DE8-45B3-8DA8-659E54E5DA42}"/>
                  </a:ext>
                </a:extLst>
              </p:cNvPr>
              <p:cNvGrpSpPr/>
              <p:nvPr/>
            </p:nvGrpSpPr>
            <p:grpSpPr>
              <a:xfrm rot="1483940">
                <a:off x="721914" y="3015123"/>
                <a:ext cx="145980" cy="141453"/>
                <a:chOff x="-640910" y="3151703"/>
                <a:chExt cx="203491" cy="197180"/>
              </a:xfrm>
            </p:grpSpPr>
            <p:sp>
              <p:nvSpPr>
                <p:cNvPr id="455" name="Freeform 144">
                  <a:extLst>
                    <a:ext uri="{FF2B5EF4-FFF2-40B4-BE49-F238E27FC236}">
                      <a16:creationId xmlns:a16="http://schemas.microsoft.com/office/drawing/2014/main" id="{963E8271-9227-44B5-984D-8D0C19BC0F23}"/>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56" name="Freeform 145">
                  <a:extLst>
                    <a:ext uri="{FF2B5EF4-FFF2-40B4-BE49-F238E27FC236}">
                      <a16:creationId xmlns:a16="http://schemas.microsoft.com/office/drawing/2014/main" id="{3DB93523-82EB-491C-8DB3-9AF24BBF20ED}"/>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57" name="Freeform 305">
                  <a:extLst>
                    <a:ext uri="{FF2B5EF4-FFF2-40B4-BE49-F238E27FC236}">
                      <a16:creationId xmlns:a16="http://schemas.microsoft.com/office/drawing/2014/main" id="{10EBCCD0-702F-4C08-A5EA-E8CF0ED03B78}"/>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58" name="Freeform 306">
                  <a:extLst>
                    <a:ext uri="{FF2B5EF4-FFF2-40B4-BE49-F238E27FC236}">
                      <a16:creationId xmlns:a16="http://schemas.microsoft.com/office/drawing/2014/main" id="{94629491-2DF6-40D0-8D3F-370F48F8010E}"/>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59" name="Oval 143">
                  <a:extLst>
                    <a:ext uri="{FF2B5EF4-FFF2-40B4-BE49-F238E27FC236}">
                      <a16:creationId xmlns:a16="http://schemas.microsoft.com/office/drawing/2014/main" id="{0CA6680C-9422-40AF-B24F-19A99C1E356E}"/>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460" name="Oval 304">
                  <a:extLst>
                    <a:ext uri="{FF2B5EF4-FFF2-40B4-BE49-F238E27FC236}">
                      <a16:creationId xmlns:a16="http://schemas.microsoft.com/office/drawing/2014/main" id="{7439318A-3C44-4E9D-85C2-B2FB55BD8503}"/>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441" name="Group 440">
                <a:extLst>
                  <a:ext uri="{FF2B5EF4-FFF2-40B4-BE49-F238E27FC236}">
                    <a16:creationId xmlns:a16="http://schemas.microsoft.com/office/drawing/2014/main" id="{18F4DCFC-CB59-47BE-8135-4994D5CFCDDC}"/>
                  </a:ext>
                </a:extLst>
              </p:cNvPr>
              <p:cNvGrpSpPr/>
              <p:nvPr/>
            </p:nvGrpSpPr>
            <p:grpSpPr>
              <a:xfrm rot="1427531">
                <a:off x="766818" y="2987526"/>
                <a:ext cx="145980" cy="141453"/>
                <a:chOff x="-640910" y="3151703"/>
                <a:chExt cx="203491" cy="197180"/>
              </a:xfrm>
            </p:grpSpPr>
            <p:sp>
              <p:nvSpPr>
                <p:cNvPr id="449" name="Freeform 144">
                  <a:extLst>
                    <a:ext uri="{FF2B5EF4-FFF2-40B4-BE49-F238E27FC236}">
                      <a16:creationId xmlns:a16="http://schemas.microsoft.com/office/drawing/2014/main" id="{62D63946-6201-4294-953C-6CFBD555B223}"/>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50" name="Freeform 145">
                  <a:extLst>
                    <a:ext uri="{FF2B5EF4-FFF2-40B4-BE49-F238E27FC236}">
                      <a16:creationId xmlns:a16="http://schemas.microsoft.com/office/drawing/2014/main" id="{9A5C8E9F-363E-486E-B805-750854485A4C}"/>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51" name="Freeform 305">
                  <a:extLst>
                    <a:ext uri="{FF2B5EF4-FFF2-40B4-BE49-F238E27FC236}">
                      <a16:creationId xmlns:a16="http://schemas.microsoft.com/office/drawing/2014/main" id="{3EE63D53-8393-4164-8722-6F893B81FF0E}"/>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52" name="Freeform 306">
                  <a:extLst>
                    <a:ext uri="{FF2B5EF4-FFF2-40B4-BE49-F238E27FC236}">
                      <a16:creationId xmlns:a16="http://schemas.microsoft.com/office/drawing/2014/main" id="{2394724E-3368-41CF-9638-82FDF591774C}"/>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53" name="Oval 143">
                  <a:extLst>
                    <a:ext uri="{FF2B5EF4-FFF2-40B4-BE49-F238E27FC236}">
                      <a16:creationId xmlns:a16="http://schemas.microsoft.com/office/drawing/2014/main" id="{02274B20-014B-4923-BF1E-059FCB06D816}"/>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454" name="Oval 304">
                  <a:extLst>
                    <a:ext uri="{FF2B5EF4-FFF2-40B4-BE49-F238E27FC236}">
                      <a16:creationId xmlns:a16="http://schemas.microsoft.com/office/drawing/2014/main" id="{185C5C0F-8B6D-43E8-B678-317079591ADF}"/>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442" name="Group 441">
                <a:extLst>
                  <a:ext uri="{FF2B5EF4-FFF2-40B4-BE49-F238E27FC236}">
                    <a16:creationId xmlns:a16="http://schemas.microsoft.com/office/drawing/2014/main" id="{01ED2DA6-224F-495F-88E7-485B6E14B085}"/>
                  </a:ext>
                </a:extLst>
              </p:cNvPr>
              <p:cNvGrpSpPr/>
              <p:nvPr/>
            </p:nvGrpSpPr>
            <p:grpSpPr>
              <a:xfrm rot="1427531">
                <a:off x="819676" y="2954712"/>
                <a:ext cx="145980" cy="141453"/>
                <a:chOff x="-640910" y="3151703"/>
                <a:chExt cx="203491" cy="197180"/>
              </a:xfrm>
            </p:grpSpPr>
            <p:sp>
              <p:nvSpPr>
                <p:cNvPr id="443" name="Freeform 144">
                  <a:extLst>
                    <a:ext uri="{FF2B5EF4-FFF2-40B4-BE49-F238E27FC236}">
                      <a16:creationId xmlns:a16="http://schemas.microsoft.com/office/drawing/2014/main" id="{AAD59F3E-ED49-4A70-AC04-2052A0B13DBD}"/>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44" name="Freeform 145">
                  <a:extLst>
                    <a:ext uri="{FF2B5EF4-FFF2-40B4-BE49-F238E27FC236}">
                      <a16:creationId xmlns:a16="http://schemas.microsoft.com/office/drawing/2014/main" id="{3AEA0FF3-4A4E-4D85-98A1-E224E020C916}"/>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45" name="Freeform 305">
                  <a:extLst>
                    <a:ext uri="{FF2B5EF4-FFF2-40B4-BE49-F238E27FC236}">
                      <a16:creationId xmlns:a16="http://schemas.microsoft.com/office/drawing/2014/main" id="{919F5BD7-32A4-41E7-BE72-0F4FFCF62424}"/>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46" name="Freeform 306">
                  <a:extLst>
                    <a:ext uri="{FF2B5EF4-FFF2-40B4-BE49-F238E27FC236}">
                      <a16:creationId xmlns:a16="http://schemas.microsoft.com/office/drawing/2014/main" id="{B791554B-8E92-4BB6-926B-2F401EAB50EB}"/>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47" name="Oval 143">
                  <a:extLst>
                    <a:ext uri="{FF2B5EF4-FFF2-40B4-BE49-F238E27FC236}">
                      <a16:creationId xmlns:a16="http://schemas.microsoft.com/office/drawing/2014/main" id="{F291A002-F914-48D5-9AEB-D440F4BB1F8E}"/>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448" name="Oval 304">
                  <a:extLst>
                    <a:ext uri="{FF2B5EF4-FFF2-40B4-BE49-F238E27FC236}">
                      <a16:creationId xmlns:a16="http://schemas.microsoft.com/office/drawing/2014/main" id="{52DAD209-4369-420C-95EF-AEE82A98E554}"/>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grpSp>
          <p:nvGrpSpPr>
            <p:cNvPr id="503" name="Group 502">
              <a:extLst>
                <a:ext uri="{FF2B5EF4-FFF2-40B4-BE49-F238E27FC236}">
                  <a16:creationId xmlns:a16="http://schemas.microsoft.com/office/drawing/2014/main" id="{484E1EF7-935D-4099-B023-6807B0E652D6}"/>
                </a:ext>
              </a:extLst>
            </p:cNvPr>
            <p:cNvGrpSpPr/>
            <p:nvPr/>
          </p:nvGrpSpPr>
          <p:grpSpPr>
            <a:xfrm rot="17828286">
              <a:off x="1133403" y="2011097"/>
              <a:ext cx="525640" cy="292708"/>
              <a:chOff x="342254" y="3015123"/>
              <a:chExt cx="525640" cy="292708"/>
            </a:xfrm>
          </p:grpSpPr>
          <p:grpSp>
            <p:nvGrpSpPr>
              <p:cNvPr id="504" name="Group 503">
                <a:extLst>
                  <a:ext uri="{FF2B5EF4-FFF2-40B4-BE49-F238E27FC236}">
                    <a16:creationId xmlns:a16="http://schemas.microsoft.com/office/drawing/2014/main" id="{3A4A70EF-9D5C-4E86-8C6F-75D01F7AED03}"/>
                  </a:ext>
                </a:extLst>
              </p:cNvPr>
              <p:cNvGrpSpPr/>
              <p:nvPr/>
            </p:nvGrpSpPr>
            <p:grpSpPr>
              <a:xfrm rot="1849928">
                <a:off x="342254" y="3166378"/>
                <a:ext cx="145980" cy="141453"/>
                <a:chOff x="-640910" y="3151703"/>
                <a:chExt cx="203491" cy="197180"/>
              </a:xfrm>
            </p:grpSpPr>
            <p:sp>
              <p:nvSpPr>
                <p:cNvPr id="568" name="Freeform 144">
                  <a:extLst>
                    <a:ext uri="{FF2B5EF4-FFF2-40B4-BE49-F238E27FC236}">
                      <a16:creationId xmlns:a16="http://schemas.microsoft.com/office/drawing/2014/main" id="{FD269465-47E2-4D41-A179-98DA1A5F881F}"/>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69" name="Freeform 145">
                  <a:extLst>
                    <a:ext uri="{FF2B5EF4-FFF2-40B4-BE49-F238E27FC236}">
                      <a16:creationId xmlns:a16="http://schemas.microsoft.com/office/drawing/2014/main" id="{3740A144-5808-4D46-8CB2-C905D589DB7D}"/>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70" name="Freeform 305">
                  <a:extLst>
                    <a:ext uri="{FF2B5EF4-FFF2-40B4-BE49-F238E27FC236}">
                      <a16:creationId xmlns:a16="http://schemas.microsoft.com/office/drawing/2014/main" id="{D8EE94A0-BBD6-4D2A-8D7F-F1DF085F94E2}"/>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71" name="Freeform 306">
                  <a:extLst>
                    <a:ext uri="{FF2B5EF4-FFF2-40B4-BE49-F238E27FC236}">
                      <a16:creationId xmlns:a16="http://schemas.microsoft.com/office/drawing/2014/main" id="{49C6FC5F-16F0-4A19-9BBB-4DA4D6E75AF7}"/>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72" name="Oval 143">
                  <a:extLst>
                    <a:ext uri="{FF2B5EF4-FFF2-40B4-BE49-F238E27FC236}">
                      <a16:creationId xmlns:a16="http://schemas.microsoft.com/office/drawing/2014/main" id="{2ABB3797-36B2-4B82-A781-7832D5A47E29}"/>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573" name="Oval 304">
                  <a:extLst>
                    <a:ext uri="{FF2B5EF4-FFF2-40B4-BE49-F238E27FC236}">
                      <a16:creationId xmlns:a16="http://schemas.microsoft.com/office/drawing/2014/main" id="{2BAA5612-E072-435B-82A8-29CC6DDDA13E}"/>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505" name="Group 504">
                <a:extLst>
                  <a:ext uri="{FF2B5EF4-FFF2-40B4-BE49-F238E27FC236}">
                    <a16:creationId xmlns:a16="http://schemas.microsoft.com/office/drawing/2014/main" id="{DAFE0F6B-72DF-43FC-B1D9-C86973FAD65C}"/>
                  </a:ext>
                </a:extLst>
              </p:cNvPr>
              <p:cNvGrpSpPr/>
              <p:nvPr/>
            </p:nvGrpSpPr>
            <p:grpSpPr>
              <a:xfrm rot="1849928">
                <a:off x="407847" y="3144489"/>
                <a:ext cx="145980" cy="141453"/>
                <a:chOff x="-640910" y="3151703"/>
                <a:chExt cx="203491" cy="197180"/>
              </a:xfrm>
            </p:grpSpPr>
            <p:sp>
              <p:nvSpPr>
                <p:cNvPr id="562" name="Freeform 144">
                  <a:extLst>
                    <a:ext uri="{FF2B5EF4-FFF2-40B4-BE49-F238E27FC236}">
                      <a16:creationId xmlns:a16="http://schemas.microsoft.com/office/drawing/2014/main" id="{A29FF4A9-63A1-412B-A356-120904BDA07E}"/>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63" name="Freeform 145">
                  <a:extLst>
                    <a:ext uri="{FF2B5EF4-FFF2-40B4-BE49-F238E27FC236}">
                      <a16:creationId xmlns:a16="http://schemas.microsoft.com/office/drawing/2014/main" id="{FE8AD589-C15D-40D2-9B12-691C20A29248}"/>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64" name="Freeform 305">
                  <a:extLst>
                    <a:ext uri="{FF2B5EF4-FFF2-40B4-BE49-F238E27FC236}">
                      <a16:creationId xmlns:a16="http://schemas.microsoft.com/office/drawing/2014/main" id="{7D62A67F-B478-463B-9121-253E3BBB8D72}"/>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65" name="Freeform 306">
                  <a:extLst>
                    <a:ext uri="{FF2B5EF4-FFF2-40B4-BE49-F238E27FC236}">
                      <a16:creationId xmlns:a16="http://schemas.microsoft.com/office/drawing/2014/main" id="{E2F87644-023F-47BA-A3B9-7503EF041224}"/>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66" name="Oval 143">
                  <a:extLst>
                    <a:ext uri="{FF2B5EF4-FFF2-40B4-BE49-F238E27FC236}">
                      <a16:creationId xmlns:a16="http://schemas.microsoft.com/office/drawing/2014/main" id="{C1858DD3-6A73-4C20-A231-95E3F1068478}"/>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567" name="Oval 304">
                  <a:extLst>
                    <a:ext uri="{FF2B5EF4-FFF2-40B4-BE49-F238E27FC236}">
                      <a16:creationId xmlns:a16="http://schemas.microsoft.com/office/drawing/2014/main" id="{8E6E6794-CB88-42B4-8668-E1B231126E53}"/>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506" name="Group 505">
                <a:extLst>
                  <a:ext uri="{FF2B5EF4-FFF2-40B4-BE49-F238E27FC236}">
                    <a16:creationId xmlns:a16="http://schemas.microsoft.com/office/drawing/2014/main" id="{F7B2A046-7711-4710-978F-55B6E08386E0}"/>
                  </a:ext>
                </a:extLst>
              </p:cNvPr>
              <p:cNvGrpSpPr/>
              <p:nvPr/>
            </p:nvGrpSpPr>
            <p:grpSpPr>
              <a:xfrm rot="1849928">
                <a:off x="464091" y="3125446"/>
                <a:ext cx="145980" cy="141453"/>
                <a:chOff x="-640910" y="3151703"/>
                <a:chExt cx="203491" cy="197180"/>
              </a:xfrm>
            </p:grpSpPr>
            <p:sp>
              <p:nvSpPr>
                <p:cNvPr id="556" name="Freeform 144">
                  <a:extLst>
                    <a:ext uri="{FF2B5EF4-FFF2-40B4-BE49-F238E27FC236}">
                      <a16:creationId xmlns:a16="http://schemas.microsoft.com/office/drawing/2014/main" id="{7A095275-97AE-4F58-8229-B750B8E66595}"/>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57" name="Freeform 145">
                  <a:extLst>
                    <a:ext uri="{FF2B5EF4-FFF2-40B4-BE49-F238E27FC236}">
                      <a16:creationId xmlns:a16="http://schemas.microsoft.com/office/drawing/2014/main" id="{0C3F550D-80CA-4F86-AAD3-9ED93DBA3389}"/>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58" name="Freeform 305">
                  <a:extLst>
                    <a:ext uri="{FF2B5EF4-FFF2-40B4-BE49-F238E27FC236}">
                      <a16:creationId xmlns:a16="http://schemas.microsoft.com/office/drawing/2014/main" id="{E525C430-EAC9-4334-84C9-6BF4FA0FBE85}"/>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59" name="Freeform 306">
                  <a:extLst>
                    <a:ext uri="{FF2B5EF4-FFF2-40B4-BE49-F238E27FC236}">
                      <a16:creationId xmlns:a16="http://schemas.microsoft.com/office/drawing/2014/main" id="{0D050FFC-E81E-4A55-A074-0ACAF0E19CA2}"/>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60" name="Oval 143">
                  <a:extLst>
                    <a:ext uri="{FF2B5EF4-FFF2-40B4-BE49-F238E27FC236}">
                      <a16:creationId xmlns:a16="http://schemas.microsoft.com/office/drawing/2014/main" id="{CE8E490A-DF99-40E1-9FA1-0F6754F80072}"/>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561" name="Oval 304">
                  <a:extLst>
                    <a:ext uri="{FF2B5EF4-FFF2-40B4-BE49-F238E27FC236}">
                      <a16:creationId xmlns:a16="http://schemas.microsoft.com/office/drawing/2014/main" id="{808199B9-ECD7-4700-8B19-F388FC92D8AE}"/>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507" name="Group 506">
                <a:extLst>
                  <a:ext uri="{FF2B5EF4-FFF2-40B4-BE49-F238E27FC236}">
                    <a16:creationId xmlns:a16="http://schemas.microsoft.com/office/drawing/2014/main" id="{8DDAF0A6-14E8-4A39-9905-3BF9B0693C81}"/>
                  </a:ext>
                </a:extLst>
              </p:cNvPr>
              <p:cNvGrpSpPr/>
              <p:nvPr/>
            </p:nvGrpSpPr>
            <p:grpSpPr>
              <a:xfrm rot="1849928">
                <a:off x="517831" y="3110008"/>
                <a:ext cx="145980" cy="141453"/>
                <a:chOff x="-640910" y="3151703"/>
                <a:chExt cx="203491" cy="197180"/>
              </a:xfrm>
            </p:grpSpPr>
            <p:sp>
              <p:nvSpPr>
                <p:cNvPr id="550" name="Freeform 144">
                  <a:extLst>
                    <a:ext uri="{FF2B5EF4-FFF2-40B4-BE49-F238E27FC236}">
                      <a16:creationId xmlns:a16="http://schemas.microsoft.com/office/drawing/2014/main" id="{2212A4A8-76AF-46D6-A610-59F926ED380F}"/>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51" name="Freeform 145">
                  <a:extLst>
                    <a:ext uri="{FF2B5EF4-FFF2-40B4-BE49-F238E27FC236}">
                      <a16:creationId xmlns:a16="http://schemas.microsoft.com/office/drawing/2014/main" id="{B79CE0D0-8AC6-4225-8086-4A1259ABE613}"/>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52" name="Freeform 305">
                  <a:extLst>
                    <a:ext uri="{FF2B5EF4-FFF2-40B4-BE49-F238E27FC236}">
                      <a16:creationId xmlns:a16="http://schemas.microsoft.com/office/drawing/2014/main" id="{CA945D52-6108-4515-87B4-CF295A6058D5}"/>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53" name="Freeform 306">
                  <a:extLst>
                    <a:ext uri="{FF2B5EF4-FFF2-40B4-BE49-F238E27FC236}">
                      <a16:creationId xmlns:a16="http://schemas.microsoft.com/office/drawing/2014/main" id="{55447BAF-F610-40C6-BF76-081011C0923A}"/>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54" name="Oval 143">
                  <a:extLst>
                    <a:ext uri="{FF2B5EF4-FFF2-40B4-BE49-F238E27FC236}">
                      <a16:creationId xmlns:a16="http://schemas.microsoft.com/office/drawing/2014/main" id="{512ECF96-E0ED-4C8C-AFDB-633C7D780278}"/>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555" name="Oval 304">
                  <a:extLst>
                    <a:ext uri="{FF2B5EF4-FFF2-40B4-BE49-F238E27FC236}">
                      <a16:creationId xmlns:a16="http://schemas.microsoft.com/office/drawing/2014/main" id="{DD24A557-9414-4050-9EF4-528A63C69A8D}"/>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508" name="Group 507">
                <a:extLst>
                  <a:ext uri="{FF2B5EF4-FFF2-40B4-BE49-F238E27FC236}">
                    <a16:creationId xmlns:a16="http://schemas.microsoft.com/office/drawing/2014/main" id="{2D49A7D6-AEA1-46A6-98F9-7C09F52B3F89}"/>
                  </a:ext>
                </a:extLst>
              </p:cNvPr>
              <p:cNvGrpSpPr/>
              <p:nvPr/>
            </p:nvGrpSpPr>
            <p:grpSpPr>
              <a:xfrm rot="1849928">
                <a:off x="571095" y="3084471"/>
                <a:ext cx="145980" cy="141453"/>
                <a:chOff x="-640910" y="3151703"/>
                <a:chExt cx="203491" cy="197180"/>
              </a:xfrm>
            </p:grpSpPr>
            <p:sp>
              <p:nvSpPr>
                <p:cNvPr id="544" name="Freeform 144">
                  <a:extLst>
                    <a:ext uri="{FF2B5EF4-FFF2-40B4-BE49-F238E27FC236}">
                      <a16:creationId xmlns:a16="http://schemas.microsoft.com/office/drawing/2014/main" id="{E0500EC7-9DC0-432A-B492-B4F13F030CAA}"/>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45" name="Freeform 145">
                  <a:extLst>
                    <a:ext uri="{FF2B5EF4-FFF2-40B4-BE49-F238E27FC236}">
                      <a16:creationId xmlns:a16="http://schemas.microsoft.com/office/drawing/2014/main" id="{C83F25E8-3735-4A9F-BDB5-C6574883FF26}"/>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46" name="Freeform 305">
                  <a:extLst>
                    <a:ext uri="{FF2B5EF4-FFF2-40B4-BE49-F238E27FC236}">
                      <a16:creationId xmlns:a16="http://schemas.microsoft.com/office/drawing/2014/main" id="{736F355C-CDDD-439F-97E0-5C0BF1CF0FA6}"/>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47" name="Freeform 306">
                  <a:extLst>
                    <a:ext uri="{FF2B5EF4-FFF2-40B4-BE49-F238E27FC236}">
                      <a16:creationId xmlns:a16="http://schemas.microsoft.com/office/drawing/2014/main" id="{AC611D34-46F8-480E-B5CA-5AD7508240A2}"/>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48" name="Oval 143">
                  <a:extLst>
                    <a:ext uri="{FF2B5EF4-FFF2-40B4-BE49-F238E27FC236}">
                      <a16:creationId xmlns:a16="http://schemas.microsoft.com/office/drawing/2014/main" id="{5D800466-CA00-4E97-AA8E-51F7D8F488E1}"/>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549" name="Oval 304">
                  <a:extLst>
                    <a:ext uri="{FF2B5EF4-FFF2-40B4-BE49-F238E27FC236}">
                      <a16:creationId xmlns:a16="http://schemas.microsoft.com/office/drawing/2014/main" id="{EAB97A41-BBD6-4FFA-9422-25187DAEB492}"/>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509" name="Group 508">
                <a:extLst>
                  <a:ext uri="{FF2B5EF4-FFF2-40B4-BE49-F238E27FC236}">
                    <a16:creationId xmlns:a16="http://schemas.microsoft.com/office/drawing/2014/main" id="{2ED3A15D-8D67-4D7C-A478-07B5D897886C}"/>
                  </a:ext>
                </a:extLst>
              </p:cNvPr>
              <p:cNvGrpSpPr/>
              <p:nvPr/>
            </p:nvGrpSpPr>
            <p:grpSpPr>
              <a:xfrm rot="1642468">
                <a:off x="621412" y="3065480"/>
                <a:ext cx="145980" cy="141453"/>
                <a:chOff x="-640910" y="3151703"/>
                <a:chExt cx="203491" cy="197180"/>
              </a:xfrm>
            </p:grpSpPr>
            <p:sp>
              <p:nvSpPr>
                <p:cNvPr id="538" name="Freeform 144">
                  <a:extLst>
                    <a:ext uri="{FF2B5EF4-FFF2-40B4-BE49-F238E27FC236}">
                      <a16:creationId xmlns:a16="http://schemas.microsoft.com/office/drawing/2014/main" id="{DA9465CB-E70A-4979-855F-05D4342099A4}"/>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39" name="Freeform 145">
                  <a:extLst>
                    <a:ext uri="{FF2B5EF4-FFF2-40B4-BE49-F238E27FC236}">
                      <a16:creationId xmlns:a16="http://schemas.microsoft.com/office/drawing/2014/main" id="{4E76BA44-11EC-400A-B3C1-5F3A58117CEF}"/>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40" name="Freeform 305">
                  <a:extLst>
                    <a:ext uri="{FF2B5EF4-FFF2-40B4-BE49-F238E27FC236}">
                      <a16:creationId xmlns:a16="http://schemas.microsoft.com/office/drawing/2014/main" id="{92F52D72-8C80-4D07-AD22-C03B82DFDA1C}"/>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41" name="Freeform 306">
                  <a:extLst>
                    <a:ext uri="{FF2B5EF4-FFF2-40B4-BE49-F238E27FC236}">
                      <a16:creationId xmlns:a16="http://schemas.microsoft.com/office/drawing/2014/main" id="{0069DCA2-9F38-4252-9E6D-2A4E6CA5EF1A}"/>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42" name="Oval 143">
                  <a:extLst>
                    <a:ext uri="{FF2B5EF4-FFF2-40B4-BE49-F238E27FC236}">
                      <a16:creationId xmlns:a16="http://schemas.microsoft.com/office/drawing/2014/main" id="{4375B85F-56C4-4661-B6D4-47EC867DEB70}"/>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543" name="Oval 304">
                  <a:extLst>
                    <a:ext uri="{FF2B5EF4-FFF2-40B4-BE49-F238E27FC236}">
                      <a16:creationId xmlns:a16="http://schemas.microsoft.com/office/drawing/2014/main" id="{69298BD0-48E0-4DD6-BBDA-D99B4E72B45A}"/>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510" name="Group 509">
                <a:extLst>
                  <a:ext uri="{FF2B5EF4-FFF2-40B4-BE49-F238E27FC236}">
                    <a16:creationId xmlns:a16="http://schemas.microsoft.com/office/drawing/2014/main" id="{B4A5E5DB-0AA5-49E8-85EE-A4DC2780B094}"/>
                  </a:ext>
                </a:extLst>
              </p:cNvPr>
              <p:cNvGrpSpPr/>
              <p:nvPr/>
            </p:nvGrpSpPr>
            <p:grpSpPr>
              <a:xfrm rot="1642468">
                <a:off x="669331" y="3043495"/>
                <a:ext cx="145980" cy="141453"/>
                <a:chOff x="-640910" y="3151703"/>
                <a:chExt cx="203491" cy="197180"/>
              </a:xfrm>
            </p:grpSpPr>
            <p:sp>
              <p:nvSpPr>
                <p:cNvPr id="532" name="Freeform 144">
                  <a:extLst>
                    <a:ext uri="{FF2B5EF4-FFF2-40B4-BE49-F238E27FC236}">
                      <a16:creationId xmlns:a16="http://schemas.microsoft.com/office/drawing/2014/main" id="{67379C01-6BD0-4561-92AE-D49E05B906C7}"/>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33" name="Freeform 145">
                  <a:extLst>
                    <a:ext uri="{FF2B5EF4-FFF2-40B4-BE49-F238E27FC236}">
                      <a16:creationId xmlns:a16="http://schemas.microsoft.com/office/drawing/2014/main" id="{D3E9AB8F-A0E4-4150-BE3E-4FF0D1F61B15}"/>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34" name="Freeform 305">
                  <a:extLst>
                    <a:ext uri="{FF2B5EF4-FFF2-40B4-BE49-F238E27FC236}">
                      <a16:creationId xmlns:a16="http://schemas.microsoft.com/office/drawing/2014/main" id="{E50DD751-84DC-4F7C-8245-E60D85B8D894}"/>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35" name="Freeform 306">
                  <a:extLst>
                    <a:ext uri="{FF2B5EF4-FFF2-40B4-BE49-F238E27FC236}">
                      <a16:creationId xmlns:a16="http://schemas.microsoft.com/office/drawing/2014/main" id="{71F5E82A-FBFB-48C1-AD63-56E8CADFF4EB}"/>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36" name="Oval 143">
                  <a:extLst>
                    <a:ext uri="{FF2B5EF4-FFF2-40B4-BE49-F238E27FC236}">
                      <a16:creationId xmlns:a16="http://schemas.microsoft.com/office/drawing/2014/main" id="{CCD4309E-F4D4-4D15-A664-215AD4AA0502}"/>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537" name="Oval 304">
                  <a:extLst>
                    <a:ext uri="{FF2B5EF4-FFF2-40B4-BE49-F238E27FC236}">
                      <a16:creationId xmlns:a16="http://schemas.microsoft.com/office/drawing/2014/main" id="{4C0E2A67-1A88-4EFB-ABFD-EDD349C6EA73}"/>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511" name="Group 510">
                <a:extLst>
                  <a:ext uri="{FF2B5EF4-FFF2-40B4-BE49-F238E27FC236}">
                    <a16:creationId xmlns:a16="http://schemas.microsoft.com/office/drawing/2014/main" id="{0759AF55-8E0E-4CB7-B206-B0819E25682C}"/>
                  </a:ext>
                </a:extLst>
              </p:cNvPr>
              <p:cNvGrpSpPr/>
              <p:nvPr/>
            </p:nvGrpSpPr>
            <p:grpSpPr>
              <a:xfrm rot="1483940">
                <a:off x="721914" y="3015123"/>
                <a:ext cx="145980" cy="141453"/>
                <a:chOff x="-640910" y="3151703"/>
                <a:chExt cx="203491" cy="197180"/>
              </a:xfrm>
            </p:grpSpPr>
            <p:sp>
              <p:nvSpPr>
                <p:cNvPr id="526" name="Freeform 144">
                  <a:extLst>
                    <a:ext uri="{FF2B5EF4-FFF2-40B4-BE49-F238E27FC236}">
                      <a16:creationId xmlns:a16="http://schemas.microsoft.com/office/drawing/2014/main" id="{139A8AE3-8626-4796-82D8-75BAAA23981A}"/>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27" name="Freeform 145">
                  <a:extLst>
                    <a:ext uri="{FF2B5EF4-FFF2-40B4-BE49-F238E27FC236}">
                      <a16:creationId xmlns:a16="http://schemas.microsoft.com/office/drawing/2014/main" id="{BA55D0F0-C4D5-46B1-8F16-74605941387B}"/>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28" name="Freeform 305">
                  <a:extLst>
                    <a:ext uri="{FF2B5EF4-FFF2-40B4-BE49-F238E27FC236}">
                      <a16:creationId xmlns:a16="http://schemas.microsoft.com/office/drawing/2014/main" id="{CA831B50-BE39-4EEF-8E18-8CFCD3F8AC9A}"/>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29" name="Freeform 306">
                  <a:extLst>
                    <a:ext uri="{FF2B5EF4-FFF2-40B4-BE49-F238E27FC236}">
                      <a16:creationId xmlns:a16="http://schemas.microsoft.com/office/drawing/2014/main" id="{D3233688-714A-4791-ABA9-7B6737E37636}"/>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30" name="Oval 143">
                  <a:extLst>
                    <a:ext uri="{FF2B5EF4-FFF2-40B4-BE49-F238E27FC236}">
                      <a16:creationId xmlns:a16="http://schemas.microsoft.com/office/drawing/2014/main" id="{D8342D8B-873D-4211-A3D9-9C2D8DC72BE9}"/>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531" name="Oval 304">
                  <a:extLst>
                    <a:ext uri="{FF2B5EF4-FFF2-40B4-BE49-F238E27FC236}">
                      <a16:creationId xmlns:a16="http://schemas.microsoft.com/office/drawing/2014/main" id="{937FB21C-AE7C-40D0-8FC8-DCB04C92A923}"/>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sp>
          <p:nvSpPr>
            <p:cNvPr id="574" name="Freeform: Shape 573">
              <a:extLst>
                <a:ext uri="{FF2B5EF4-FFF2-40B4-BE49-F238E27FC236}">
                  <a16:creationId xmlns:a16="http://schemas.microsoft.com/office/drawing/2014/main" id="{D7BB1B93-FA34-461A-8968-D40BCFDB8C5A}"/>
                </a:ext>
              </a:extLst>
            </p:cNvPr>
            <p:cNvSpPr/>
            <p:nvPr/>
          </p:nvSpPr>
          <p:spPr bwMode="auto">
            <a:xfrm>
              <a:off x="1214445" y="2339190"/>
              <a:ext cx="333614" cy="225709"/>
            </a:xfrm>
            <a:custGeom>
              <a:avLst/>
              <a:gdLst>
                <a:gd name="connsiteX0" fmla="*/ 57 w 329728"/>
                <a:gd name="connsiteY0" fmla="*/ 44158 h 223635"/>
                <a:gd name="connsiteX1" fmla="*/ 48696 w 329728"/>
                <a:gd name="connsiteY1" fmla="*/ 383 h 223635"/>
                <a:gd name="connsiteX2" fmla="*/ 184883 w 329728"/>
                <a:gd name="connsiteY2" fmla="*/ 22270 h 223635"/>
                <a:gd name="connsiteX3" fmla="*/ 282159 w 329728"/>
                <a:gd name="connsiteY3" fmla="*/ 12543 h 223635"/>
                <a:gd name="connsiteX4" fmla="*/ 328366 w 329728"/>
                <a:gd name="connsiteY4" fmla="*/ 34430 h 223635"/>
                <a:gd name="connsiteX5" fmla="*/ 308911 w 329728"/>
                <a:gd name="connsiteY5" fmla="*/ 75772 h 223635"/>
                <a:gd name="connsiteX6" fmla="*/ 223794 w 329728"/>
                <a:gd name="connsiteY6" fmla="*/ 92796 h 223635"/>
                <a:gd name="connsiteX7" fmla="*/ 211634 w 329728"/>
                <a:gd name="connsiteY7" fmla="*/ 109819 h 223635"/>
                <a:gd name="connsiteX8" fmla="*/ 231089 w 329728"/>
                <a:gd name="connsiteY8" fmla="*/ 146298 h 223635"/>
                <a:gd name="connsiteX9" fmla="*/ 260272 w 329728"/>
                <a:gd name="connsiteY9" fmla="*/ 160890 h 223635"/>
                <a:gd name="connsiteX10" fmla="*/ 277296 w 329728"/>
                <a:gd name="connsiteY10" fmla="*/ 207096 h 223635"/>
                <a:gd name="connsiteX11" fmla="*/ 197042 w 329728"/>
                <a:gd name="connsiteY11" fmla="*/ 221687 h 223635"/>
                <a:gd name="connsiteX12" fmla="*/ 136245 w 329728"/>
                <a:gd name="connsiteY12" fmla="*/ 168185 h 223635"/>
                <a:gd name="connsiteX13" fmla="*/ 41400 w 329728"/>
                <a:gd name="connsiteY13" fmla="*/ 119547 h 223635"/>
                <a:gd name="connsiteX14" fmla="*/ 57 w 329728"/>
                <a:gd name="connsiteY14" fmla="*/ 44158 h 223635"/>
                <a:gd name="connsiteX0" fmla="*/ 57 w 329728"/>
                <a:gd name="connsiteY0" fmla="*/ 44158 h 223635"/>
                <a:gd name="connsiteX1" fmla="*/ 48696 w 329728"/>
                <a:gd name="connsiteY1" fmla="*/ 383 h 223635"/>
                <a:gd name="connsiteX2" fmla="*/ 184883 w 329728"/>
                <a:gd name="connsiteY2" fmla="*/ 22270 h 223635"/>
                <a:gd name="connsiteX3" fmla="*/ 282159 w 329728"/>
                <a:gd name="connsiteY3" fmla="*/ 12543 h 223635"/>
                <a:gd name="connsiteX4" fmla="*/ 328366 w 329728"/>
                <a:gd name="connsiteY4" fmla="*/ 34430 h 223635"/>
                <a:gd name="connsiteX5" fmla="*/ 308911 w 329728"/>
                <a:gd name="connsiteY5" fmla="*/ 75772 h 223635"/>
                <a:gd name="connsiteX6" fmla="*/ 223794 w 329728"/>
                <a:gd name="connsiteY6" fmla="*/ 92796 h 223635"/>
                <a:gd name="connsiteX7" fmla="*/ 211634 w 329728"/>
                <a:gd name="connsiteY7" fmla="*/ 109819 h 223635"/>
                <a:gd name="connsiteX8" fmla="*/ 260272 w 329728"/>
                <a:gd name="connsiteY8" fmla="*/ 160890 h 223635"/>
                <a:gd name="connsiteX9" fmla="*/ 277296 w 329728"/>
                <a:gd name="connsiteY9" fmla="*/ 207096 h 223635"/>
                <a:gd name="connsiteX10" fmla="*/ 197042 w 329728"/>
                <a:gd name="connsiteY10" fmla="*/ 221687 h 223635"/>
                <a:gd name="connsiteX11" fmla="*/ 136245 w 329728"/>
                <a:gd name="connsiteY11" fmla="*/ 168185 h 223635"/>
                <a:gd name="connsiteX12" fmla="*/ 41400 w 329728"/>
                <a:gd name="connsiteY12" fmla="*/ 119547 h 223635"/>
                <a:gd name="connsiteX13" fmla="*/ 57 w 329728"/>
                <a:gd name="connsiteY13" fmla="*/ 44158 h 223635"/>
                <a:gd name="connsiteX0" fmla="*/ 57 w 329728"/>
                <a:gd name="connsiteY0" fmla="*/ 44158 h 225201"/>
                <a:gd name="connsiteX1" fmla="*/ 48696 w 329728"/>
                <a:gd name="connsiteY1" fmla="*/ 383 h 225201"/>
                <a:gd name="connsiteX2" fmla="*/ 184883 w 329728"/>
                <a:gd name="connsiteY2" fmla="*/ 22270 h 225201"/>
                <a:gd name="connsiteX3" fmla="*/ 282159 w 329728"/>
                <a:gd name="connsiteY3" fmla="*/ 12543 h 225201"/>
                <a:gd name="connsiteX4" fmla="*/ 328366 w 329728"/>
                <a:gd name="connsiteY4" fmla="*/ 34430 h 225201"/>
                <a:gd name="connsiteX5" fmla="*/ 308911 w 329728"/>
                <a:gd name="connsiteY5" fmla="*/ 75772 h 225201"/>
                <a:gd name="connsiteX6" fmla="*/ 223794 w 329728"/>
                <a:gd name="connsiteY6" fmla="*/ 92796 h 225201"/>
                <a:gd name="connsiteX7" fmla="*/ 211634 w 329728"/>
                <a:gd name="connsiteY7" fmla="*/ 109819 h 225201"/>
                <a:gd name="connsiteX8" fmla="*/ 260272 w 329728"/>
                <a:gd name="connsiteY8" fmla="*/ 160890 h 225201"/>
                <a:gd name="connsiteX9" fmla="*/ 277296 w 329728"/>
                <a:gd name="connsiteY9" fmla="*/ 207096 h 225201"/>
                <a:gd name="connsiteX10" fmla="*/ 197042 w 329728"/>
                <a:gd name="connsiteY10" fmla="*/ 221687 h 225201"/>
                <a:gd name="connsiteX11" fmla="*/ 136245 w 329728"/>
                <a:gd name="connsiteY11" fmla="*/ 168185 h 225201"/>
                <a:gd name="connsiteX12" fmla="*/ 41400 w 329728"/>
                <a:gd name="connsiteY12" fmla="*/ 119547 h 225201"/>
                <a:gd name="connsiteX13" fmla="*/ 57 w 329728"/>
                <a:gd name="connsiteY13" fmla="*/ 44158 h 225201"/>
                <a:gd name="connsiteX0" fmla="*/ 57 w 329728"/>
                <a:gd name="connsiteY0" fmla="*/ 44158 h 228395"/>
                <a:gd name="connsiteX1" fmla="*/ 48696 w 329728"/>
                <a:gd name="connsiteY1" fmla="*/ 383 h 228395"/>
                <a:gd name="connsiteX2" fmla="*/ 184883 w 329728"/>
                <a:gd name="connsiteY2" fmla="*/ 22270 h 228395"/>
                <a:gd name="connsiteX3" fmla="*/ 282159 w 329728"/>
                <a:gd name="connsiteY3" fmla="*/ 12543 h 228395"/>
                <a:gd name="connsiteX4" fmla="*/ 328366 w 329728"/>
                <a:gd name="connsiteY4" fmla="*/ 34430 h 228395"/>
                <a:gd name="connsiteX5" fmla="*/ 308911 w 329728"/>
                <a:gd name="connsiteY5" fmla="*/ 75772 h 228395"/>
                <a:gd name="connsiteX6" fmla="*/ 223794 w 329728"/>
                <a:gd name="connsiteY6" fmla="*/ 92796 h 228395"/>
                <a:gd name="connsiteX7" fmla="*/ 211634 w 329728"/>
                <a:gd name="connsiteY7" fmla="*/ 109819 h 228395"/>
                <a:gd name="connsiteX8" fmla="*/ 260272 w 329728"/>
                <a:gd name="connsiteY8" fmla="*/ 160890 h 228395"/>
                <a:gd name="connsiteX9" fmla="*/ 272432 w 329728"/>
                <a:gd name="connsiteY9" fmla="*/ 214392 h 228395"/>
                <a:gd name="connsiteX10" fmla="*/ 197042 w 329728"/>
                <a:gd name="connsiteY10" fmla="*/ 221687 h 228395"/>
                <a:gd name="connsiteX11" fmla="*/ 136245 w 329728"/>
                <a:gd name="connsiteY11" fmla="*/ 168185 h 228395"/>
                <a:gd name="connsiteX12" fmla="*/ 41400 w 329728"/>
                <a:gd name="connsiteY12" fmla="*/ 119547 h 228395"/>
                <a:gd name="connsiteX13" fmla="*/ 57 w 329728"/>
                <a:gd name="connsiteY13" fmla="*/ 44158 h 228395"/>
                <a:gd name="connsiteX0" fmla="*/ 57 w 329728"/>
                <a:gd name="connsiteY0" fmla="*/ 44158 h 222048"/>
                <a:gd name="connsiteX1" fmla="*/ 48696 w 329728"/>
                <a:gd name="connsiteY1" fmla="*/ 383 h 222048"/>
                <a:gd name="connsiteX2" fmla="*/ 184883 w 329728"/>
                <a:gd name="connsiteY2" fmla="*/ 22270 h 222048"/>
                <a:gd name="connsiteX3" fmla="*/ 282159 w 329728"/>
                <a:gd name="connsiteY3" fmla="*/ 12543 h 222048"/>
                <a:gd name="connsiteX4" fmla="*/ 328366 w 329728"/>
                <a:gd name="connsiteY4" fmla="*/ 34430 h 222048"/>
                <a:gd name="connsiteX5" fmla="*/ 308911 w 329728"/>
                <a:gd name="connsiteY5" fmla="*/ 75772 h 222048"/>
                <a:gd name="connsiteX6" fmla="*/ 223794 w 329728"/>
                <a:gd name="connsiteY6" fmla="*/ 92796 h 222048"/>
                <a:gd name="connsiteX7" fmla="*/ 211634 w 329728"/>
                <a:gd name="connsiteY7" fmla="*/ 109819 h 222048"/>
                <a:gd name="connsiteX8" fmla="*/ 260272 w 329728"/>
                <a:gd name="connsiteY8" fmla="*/ 160890 h 222048"/>
                <a:gd name="connsiteX9" fmla="*/ 272432 w 329728"/>
                <a:gd name="connsiteY9" fmla="*/ 214392 h 222048"/>
                <a:gd name="connsiteX10" fmla="*/ 199473 w 329728"/>
                <a:gd name="connsiteY10" fmla="*/ 216823 h 222048"/>
                <a:gd name="connsiteX11" fmla="*/ 136245 w 329728"/>
                <a:gd name="connsiteY11" fmla="*/ 168185 h 222048"/>
                <a:gd name="connsiteX12" fmla="*/ 41400 w 329728"/>
                <a:gd name="connsiteY12" fmla="*/ 119547 h 222048"/>
                <a:gd name="connsiteX13" fmla="*/ 57 w 329728"/>
                <a:gd name="connsiteY13" fmla="*/ 44158 h 222048"/>
                <a:gd name="connsiteX0" fmla="*/ 1672 w 331343"/>
                <a:gd name="connsiteY0" fmla="*/ 44158 h 222048"/>
                <a:gd name="connsiteX1" fmla="*/ 50311 w 331343"/>
                <a:gd name="connsiteY1" fmla="*/ 383 h 222048"/>
                <a:gd name="connsiteX2" fmla="*/ 186498 w 331343"/>
                <a:gd name="connsiteY2" fmla="*/ 22270 h 222048"/>
                <a:gd name="connsiteX3" fmla="*/ 283774 w 331343"/>
                <a:gd name="connsiteY3" fmla="*/ 12543 h 222048"/>
                <a:gd name="connsiteX4" fmla="*/ 329981 w 331343"/>
                <a:gd name="connsiteY4" fmla="*/ 34430 h 222048"/>
                <a:gd name="connsiteX5" fmla="*/ 310526 w 331343"/>
                <a:gd name="connsiteY5" fmla="*/ 75772 h 222048"/>
                <a:gd name="connsiteX6" fmla="*/ 225409 w 331343"/>
                <a:gd name="connsiteY6" fmla="*/ 92796 h 222048"/>
                <a:gd name="connsiteX7" fmla="*/ 213249 w 331343"/>
                <a:gd name="connsiteY7" fmla="*/ 109819 h 222048"/>
                <a:gd name="connsiteX8" fmla="*/ 261887 w 331343"/>
                <a:gd name="connsiteY8" fmla="*/ 160890 h 222048"/>
                <a:gd name="connsiteX9" fmla="*/ 274047 w 331343"/>
                <a:gd name="connsiteY9" fmla="*/ 214392 h 222048"/>
                <a:gd name="connsiteX10" fmla="*/ 201088 w 331343"/>
                <a:gd name="connsiteY10" fmla="*/ 216823 h 222048"/>
                <a:gd name="connsiteX11" fmla="*/ 137860 w 331343"/>
                <a:gd name="connsiteY11" fmla="*/ 168185 h 222048"/>
                <a:gd name="connsiteX12" fmla="*/ 43015 w 331343"/>
                <a:gd name="connsiteY12" fmla="*/ 119547 h 222048"/>
                <a:gd name="connsiteX13" fmla="*/ 1672 w 331343"/>
                <a:gd name="connsiteY13" fmla="*/ 44158 h 222048"/>
                <a:gd name="connsiteX0" fmla="*/ 1511 w 333614"/>
                <a:gd name="connsiteY0" fmla="*/ 41655 h 221977"/>
                <a:gd name="connsiteX1" fmla="*/ 52582 w 333614"/>
                <a:gd name="connsiteY1" fmla="*/ 312 h 221977"/>
                <a:gd name="connsiteX2" fmla="*/ 188769 w 333614"/>
                <a:gd name="connsiteY2" fmla="*/ 22199 h 221977"/>
                <a:gd name="connsiteX3" fmla="*/ 286045 w 333614"/>
                <a:gd name="connsiteY3" fmla="*/ 12472 h 221977"/>
                <a:gd name="connsiteX4" fmla="*/ 332252 w 333614"/>
                <a:gd name="connsiteY4" fmla="*/ 34359 h 221977"/>
                <a:gd name="connsiteX5" fmla="*/ 312797 w 333614"/>
                <a:gd name="connsiteY5" fmla="*/ 75701 h 221977"/>
                <a:gd name="connsiteX6" fmla="*/ 227680 w 333614"/>
                <a:gd name="connsiteY6" fmla="*/ 92725 h 221977"/>
                <a:gd name="connsiteX7" fmla="*/ 215520 w 333614"/>
                <a:gd name="connsiteY7" fmla="*/ 109748 h 221977"/>
                <a:gd name="connsiteX8" fmla="*/ 264158 w 333614"/>
                <a:gd name="connsiteY8" fmla="*/ 160819 h 221977"/>
                <a:gd name="connsiteX9" fmla="*/ 276318 w 333614"/>
                <a:gd name="connsiteY9" fmla="*/ 214321 h 221977"/>
                <a:gd name="connsiteX10" fmla="*/ 203359 w 333614"/>
                <a:gd name="connsiteY10" fmla="*/ 216752 h 221977"/>
                <a:gd name="connsiteX11" fmla="*/ 140131 w 333614"/>
                <a:gd name="connsiteY11" fmla="*/ 168114 h 221977"/>
                <a:gd name="connsiteX12" fmla="*/ 45286 w 333614"/>
                <a:gd name="connsiteY12" fmla="*/ 119476 h 221977"/>
                <a:gd name="connsiteX13" fmla="*/ 1511 w 333614"/>
                <a:gd name="connsiteY13" fmla="*/ 41655 h 221977"/>
                <a:gd name="connsiteX0" fmla="*/ 1511 w 333614"/>
                <a:gd name="connsiteY0" fmla="*/ 41655 h 221977"/>
                <a:gd name="connsiteX1" fmla="*/ 52582 w 333614"/>
                <a:gd name="connsiteY1" fmla="*/ 312 h 221977"/>
                <a:gd name="connsiteX2" fmla="*/ 188769 w 333614"/>
                <a:gd name="connsiteY2" fmla="*/ 22199 h 221977"/>
                <a:gd name="connsiteX3" fmla="*/ 286045 w 333614"/>
                <a:gd name="connsiteY3" fmla="*/ 12472 h 221977"/>
                <a:gd name="connsiteX4" fmla="*/ 332252 w 333614"/>
                <a:gd name="connsiteY4" fmla="*/ 34359 h 221977"/>
                <a:gd name="connsiteX5" fmla="*/ 312797 w 333614"/>
                <a:gd name="connsiteY5" fmla="*/ 75701 h 221977"/>
                <a:gd name="connsiteX6" fmla="*/ 227680 w 333614"/>
                <a:gd name="connsiteY6" fmla="*/ 92725 h 221977"/>
                <a:gd name="connsiteX7" fmla="*/ 215520 w 333614"/>
                <a:gd name="connsiteY7" fmla="*/ 109748 h 221977"/>
                <a:gd name="connsiteX8" fmla="*/ 264158 w 333614"/>
                <a:gd name="connsiteY8" fmla="*/ 160819 h 221977"/>
                <a:gd name="connsiteX9" fmla="*/ 276318 w 333614"/>
                <a:gd name="connsiteY9" fmla="*/ 214321 h 221977"/>
                <a:gd name="connsiteX10" fmla="*/ 203359 w 333614"/>
                <a:gd name="connsiteY10" fmla="*/ 216752 h 221977"/>
                <a:gd name="connsiteX11" fmla="*/ 140131 w 333614"/>
                <a:gd name="connsiteY11" fmla="*/ 168114 h 221977"/>
                <a:gd name="connsiteX12" fmla="*/ 45286 w 333614"/>
                <a:gd name="connsiteY12" fmla="*/ 119476 h 221977"/>
                <a:gd name="connsiteX13" fmla="*/ 1511 w 333614"/>
                <a:gd name="connsiteY13" fmla="*/ 41655 h 221977"/>
                <a:gd name="connsiteX0" fmla="*/ 1511 w 333614"/>
                <a:gd name="connsiteY0" fmla="*/ 41655 h 225709"/>
                <a:gd name="connsiteX1" fmla="*/ 52582 w 333614"/>
                <a:gd name="connsiteY1" fmla="*/ 312 h 225709"/>
                <a:gd name="connsiteX2" fmla="*/ 188769 w 333614"/>
                <a:gd name="connsiteY2" fmla="*/ 22199 h 225709"/>
                <a:gd name="connsiteX3" fmla="*/ 286045 w 333614"/>
                <a:gd name="connsiteY3" fmla="*/ 12472 h 225709"/>
                <a:gd name="connsiteX4" fmla="*/ 332252 w 333614"/>
                <a:gd name="connsiteY4" fmla="*/ 34359 h 225709"/>
                <a:gd name="connsiteX5" fmla="*/ 312797 w 333614"/>
                <a:gd name="connsiteY5" fmla="*/ 75701 h 225709"/>
                <a:gd name="connsiteX6" fmla="*/ 227680 w 333614"/>
                <a:gd name="connsiteY6" fmla="*/ 92725 h 225709"/>
                <a:gd name="connsiteX7" fmla="*/ 215520 w 333614"/>
                <a:gd name="connsiteY7" fmla="*/ 109748 h 225709"/>
                <a:gd name="connsiteX8" fmla="*/ 264158 w 333614"/>
                <a:gd name="connsiteY8" fmla="*/ 160819 h 225709"/>
                <a:gd name="connsiteX9" fmla="*/ 276318 w 333614"/>
                <a:gd name="connsiteY9" fmla="*/ 214321 h 225709"/>
                <a:gd name="connsiteX10" fmla="*/ 203359 w 333614"/>
                <a:gd name="connsiteY10" fmla="*/ 216752 h 225709"/>
                <a:gd name="connsiteX11" fmla="*/ 140131 w 333614"/>
                <a:gd name="connsiteY11" fmla="*/ 168114 h 225709"/>
                <a:gd name="connsiteX12" fmla="*/ 45286 w 333614"/>
                <a:gd name="connsiteY12" fmla="*/ 119476 h 225709"/>
                <a:gd name="connsiteX13" fmla="*/ 1511 w 333614"/>
                <a:gd name="connsiteY13" fmla="*/ 41655 h 22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3614" h="225709">
                  <a:moveTo>
                    <a:pt x="1511" y="41655"/>
                  </a:moveTo>
                  <a:cubicBezTo>
                    <a:pt x="10023" y="14498"/>
                    <a:pt x="21372" y="3555"/>
                    <a:pt x="52582" y="312"/>
                  </a:cubicBezTo>
                  <a:cubicBezTo>
                    <a:pt x="83792" y="-2931"/>
                    <a:pt x="149859" y="20172"/>
                    <a:pt x="188769" y="22199"/>
                  </a:cubicBezTo>
                  <a:cubicBezTo>
                    <a:pt x="227679" y="24226"/>
                    <a:pt x="262131" y="10445"/>
                    <a:pt x="286045" y="12472"/>
                  </a:cubicBezTo>
                  <a:cubicBezTo>
                    <a:pt x="309959" y="14499"/>
                    <a:pt x="327793" y="16525"/>
                    <a:pt x="332252" y="34359"/>
                  </a:cubicBezTo>
                  <a:cubicBezTo>
                    <a:pt x="336711" y="52193"/>
                    <a:pt x="330226" y="65973"/>
                    <a:pt x="312797" y="75701"/>
                  </a:cubicBezTo>
                  <a:cubicBezTo>
                    <a:pt x="295368" y="85429"/>
                    <a:pt x="243893" y="87051"/>
                    <a:pt x="227680" y="92725"/>
                  </a:cubicBezTo>
                  <a:cubicBezTo>
                    <a:pt x="211467" y="98400"/>
                    <a:pt x="209440" y="98399"/>
                    <a:pt x="215520" y="109748"/>
                  </a:cubicBezTo>
                  <a:cubicBezTo>
                    <a:pt x="221600" y="121097"/>
                    <a:pt x="254025" y="143390"/>
                    <a:pt x="264158" y="160819"/>
                  </a:cubicBezTo>
                  <a:cubicBezTo>
                    <a:pt x="274291" y="178248"/>
                    <a:pt x="291315" y="195272"/>
                    <a:pt x="276318" y="214321"/>
                  </a:cubicBezTo>
                  <a:cubicBezTo>
                    <a:pt x="261321" y="233370"/>
                    <a:pt x="226057" y="224453"/>
                    <a:pt x="203359" y="216752"/>
                  </a:cubicBezTo>
                  <a:cubicBezTo>
                    <a:pt x="180661" y="209051"/>
                    <a:pt x="166071" y="185137"/>
                    <a:pt x="140131" y="168114"/>
                  </a:cubicBezTo>
                  <a:cubicBezTo>
                    <a:pt x="114191" y="151091"/>
                    <a:pt x="68389" y="140553"/>
                    <a:pt x="45286" y="119476"/>
                  </a:cubicBezTo>
                  <a:cubicBezTo>
                    <a:pt x="22183" y="98400"/>
                    <a:pt x="-7001" y="68812"/>
                    <a:pt x="1511" y="41655"/>
                  </a:cubicBezTo>
                  <a:close/>
                </a:path>
              </a:pathLst>
            </a:custGeom>
            <a:solidFill>
              <a:schemeClr val="accent6"/>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350" dirty="0">
                <a:solidFill>
                  <a:schemeClr val="tx1"/>
                </a:solidFill>
                <a:latin typeface="Calibri" panose="020F0502020204030204" pitchFamily="34" charset="0"/>
              </a:endParaRPr>
            </a:p>
          </p:txBody>
        </p:sp>
        <p:sp>
          <p:nvSpPr>
            <p:cNvPr id="575" name="Freeform: Shape 574">
              <a:extLst>
                <a:ext uri="{FF2B5EF4-FFF2-40B4-BE49-F238E27FC236}">
                  <a16:creationId xmlns:a16="http://schemas.microsoft.com/office/drawing/2014/main" id="{9ED34891-B63E-46C0-BA2A-FCA98D63918F}"/>
                </a:ext>
              </a:extLst>
            </p:cNvPr>
            <p:cNvSpPr/>
            <p:nvPr/>
          </p:nvSpPr>
          <p:spPr bwMode="auto">
            <a:xfrm rot="1869916">
              <a:off x="828539" y="2895117"/>
              <a:ext cx="333614" cy="225709"/>
            </a:xfrm>
            <a:custGeom>
              <a:avLst/>
              <a:gdLst>
                <a:gd name="connsiteX0" fmla="*/ 57 w 329728"/>
                <a:gd name="connsiteY0" fmla="*/ 44158 h 223635"/>
                <a:gd name="connsiteX1" fmla="*/ 48696 w 329728"/>
                <a:gd name="connsiteY1" fmla="*/ 383 h 223635"/>
                <a:gd name="connsiteX2" fmla="*/ 184883 w 329728"/>
                <a:gd name="connsiteY2" fmla="*/ 22270 h 223635"/>
                <a:gd name="connsiteX3" fmla="*/ 282159 w 329728"/>
                <a:gd name="connsiteY3" fmla="*/ 12543 h 223635"/>
                <a:gd name="connsiteX4" fmla="*/ 328366 w 329728"/>
                <a:gd name="connsiteY4" fmla="*/ 34430 h 223635"/>
                <a:gd name="connsiteX5" fmla="*/ 308911 w 329728"/>
                <a:gd name="connsiteY5" fmla="*/ 75772 h 223635"/>
                <a:gd name="connsiteX6" fmla="*/ 223794 w 329728"/>
                <a:gd name="connsiteY6" fmla="*/ 92796 h 223635"/>
                <a:gd name="connsiteX7" fmla="*/ 211634 w 329728"/>
                <a:gd name="connsiteY7" fmla="*/ 109819 h 223635"/>
                <a:gd name="connsiteX8" fmla="*/ 231089 w 329728"/>
                <a:gd name="connsiteY8" fmla="*/ 146298 h 223635"/>
                <a:gd name="connsiteX9" fmla="*/ 260272 w 329728"/>
                <a:gd name="connsiteY9" fmla="*/ 160890 h 223635"/>
                <a:gd name="connsiteX10" fmla="*/ 277296 w 329728"/>
                <a:gd name="connsiteY10" fmla="*/ 207096 h 223635"/>
                <a:gd name="connsiteX11" fmla="*/ 197042 w 329728"/>
                <a:gd name="connsiteY11" fmla="*/ 221687 h 223635"/>
                <a:gd name="connsiteX12" fmla="*/ 136245 w 329728"/>
                <a:gd name="connsiteY12" fmla="*/ 168185 h 223635"/>
                <a:gd name="connsiteX13" fmla="*/ 41400 w 329728"/>
                <a:gd name="connsiteY13" fmla="*/ 119547 h 223635"/>
                <a:gd name="connsiteX14" fmla="*/ 57 w 329728"/>
                <a:gd name="connsiteY14" fmla="*/ 44158 h 223635"/>
                <a:gd name="connsiteX0" fmla="*/ 57 w 329728"/>
                <a:gd name="connsiteY0" fmla="*/ 44158 h 223635"/>
                <a:gd name="connsiteX1" fmla="*/ 48696 w 329728"/>
                <a:gd name="connsiteY1" fmla="*/ 383 h 223635"/>
                <a:gd name="connsiteX2" fmla="*/ 184883 w 329728"/>
                <a:gd name="connsiteY2" fmla="*/ 22270 h 223635"/>
                <a:gd name="connsiteX3" fmla="*/ 282159 w 329728"/>
                <a:gd name="connsiteY3" fmla="*/ 12543 h 223635"/>
                <a:gd name="connsiteX4" fmla="*/ 328366 w 329728"/>
                <a:gd name="connsiteY4" fmla="*/ 34430 h 223635"/>
                <a:gd name="connsiteX5" fmla="*/ 308911 w 329728"/>
                <a:gd name="connsiteY5" fmla="*/ 75772 h 223635"/>
                <a:gd name="connsiteX6" fmla="*/ 223794 w 329728"/>
                <a:gd name="connsiteY6" fmla="*/ 92796 h 223635"/>
                <a:gd name="connsiteX7" fmla="*/ 211634 w 329728"/>
                <a:gd name="connsiteY7" fmla="*/ 109819 h 223635"/>
                <a:gd name="connsiteX8" fmla="*/ 260272 w 329728"/>
                <a:gd name="connsiteY8" fmla="*/ 160890 h 223635"/>
                <a:gd name="connsiteX9" fmla="*/ 277296 w 329728"/>
                <a:gd name="connsiteY9" fmla="*/ 207096 h 223635"/>
                <a:gd name="connsiteX10" fmla="*/ 197042 w 329728"/>
                <a:gd name="connsiteY10" fmla="*/ 221687 h 223635"/>
                <a:gd name="connsiteX11" fmla="*/ 136245 w 329728"/>
                <a:gd name="connsiteY11" fmla="*/ 168185 h 223635"/>
                <a:gd name="connsiteX12" fmla="*/ 41400 w 329728"/>
                <a:gd name="connsiteY12" fmla="*/ 119547 h 223635"/>
                <a:gd name="connsiteX13" fmla="*/ 57 w 329728"/>
                <a:gd name="connsiteY13" fmla="*/ 44158 h 223635"/>
                <a:gd name="connsiteX0" fmla="*/ 57 w 329728"/>
                <a:gd name="connsiteY0" fmla="*/ 44158 h 225201"/>
                <a:gd name="connsiteX1" fmla="*/ 48696 w 329728"/>
                <a:gd name="connsiteY1" fmla="*/ 383 h 225201"/>
                <a:gd name="connsiteX2" fmla="*/ 184883 w 329728"/>
                <a:gd name="connsiteY2" fmla="*/ 22270 h 225201"/>
                <a:gd name="connsiteX3" fmla="*/ 282159 w 329728"/>
                <a:gd name="connsiteY3" fmla="*/ 12543 h 225201"/>
                <a:gd name="connsiteX4" fmla="*/ 328366 w 329728"/>
                <a:gd name="connsiteY4" fmla="*/ 34430 h 225201"/>
                <a:gd name="connsiteX5" fmla="*/ 308911 w 329728"/>
                <a:gd name="connsiteY5" fmla="*/ 75772 h 225201"/>
                <a:gd name="connsiteX6" fmla="*/ 223794 w 329728"/>
                <a:gd name="connsiteY6" fmla="*/ 92796 h 225201"/>
                <a:gd name="connsiteX7" fmla="*/ 211634 w 329728"/>
                <a:gd name="connsiteY7" fmla="*/ 109819 h 225201"/>
                <a:gd name="connsiteX8" fmla="*/ 260272 w 329728"/>
                <a:gd name="connsiteY8" fmla="*/ 160890 h 225201"/>
                <a:gd name="connsiteX9" fmla="*/ 277296 w 329728"/>
                <a:gd name="connsiteY9" fmla="*/ 207096 h 225201"/>
                <a:gd name="connsiteX10" fmla="*/ 197042 w 329728"/>
                <a:gd name="connsiteY10" fmla="*/ 221687 h 225201"/>
                <a:gd name="connsiteX11" fmla="*/ 136245 w 329728"/>
                <a:gd name="connsiteY11" fmla="*/ 168185 h 225201"/>
                <a:gd name="connsiteX12" fmla="*/ 41400 w 329728"/>
                <a:gd name="connsiteY12" fmla="*/ 119547 h 225201"/>
                <a:gd name="connsiteX13" fmla="*/ 57 w 329728"/>
                <a:gd name="connsiteY13" fmla="*/ 44158 h 225201"/>
                <a:gd name="connsiteX0" fmla="*/ 57 w 329728"/>
                <a:gd name="connsiteY0" fmla="*/ 44158 h 228395"/>
                <a:gd name="connsiteX1" fmla="*/ 48696 w 329728"/>
                <a:gd name="connsiteY1" fmla="*/ 383 h 228395"/>
                <a:gd name="connsiteX2" fmla="*/ 184883 w 329728"/>
                <a:gd name="connsiteY2" fmla="*/ 22270 h 228395"/>
                <a:gd name="connsiteX3" fmla="*/ 282159 w 329728"/>
                <a:gd name="connsiteY3" fmla="*/ 12543 h 228395"/>
                <a:gd name="connsiteX4" fmla="*/ 328366 w 329728"/>
                <a:gd name="connsiteY4" fmla="*/ 34430 h 228395"/>
                <a:gd name="connsiteX5" fmla="*/ 308911 w 329728"/>
                <a:gd name="connsiteY5" fmla="*/ 75772 h 228395"/>
                <a:gd name="connsiteX6" fmla="*/ 223794 w 329728"/>
                <a:gd name="connsiteY6" fmla="*/ 92796 h 228395"/>
                <a:gd name="connsiteX7" fmla="*/ 211634 w 329728"/>
                <a:gd name="connsiteY7" fmla="*/ 109819 h 228395"/>
                <a:gd name="connsiteX8" fmla="*/ 260272 w 329728"/>
                <a:gd name="connsiteY8" fmla="*/ 160890 h 228395"/>
                <a:gd name="connsiteX9" fmla="*/ 272432 w 329728"/>
                <a:gd name="connsiteY9" fmla="*/ 214392 h 228395"/>
                <a:gd name="connsiteX10" fmla="*/ 197042 w 329728"/>
                <a:gd name="connsiteY10" fmla="*/ 221687 h 228395"/>
                <a:gd name="connsiteX11" fmla="*/ 136245 w 329728"/>
                <a:gd name="connsiteY11" fmla="*/ 168185 h 228395"/>
                <a:gd name="connsiteX12" fmla="*/ 41400 w 329728"/>
                <a:gd name="connsiteY12" fmla="*/ 119547 h 228395"/>
                <a:gd name="connsiteX13" fmla="*/ 57 w 329728"/>
                <a:gd name="connsiteY13" fmla="*/ 44158 h 228395"/>
                <a:gd name="connsiteX0" fmla="*/ 57 w 329728"/>
                <a:gd name="connsiteY0" fmla="*/ 44158 h 222048"/>
                <a:gd name="connsiteX1" fmla="*/ 48696 w 329728"/>
                <a:gd name="connsiteY1" fmla="*/ 383 h 222048"/>
                <a:gd name="connsiteX2" fmla="*/ 184883 w 329728"/>
                <a:gd name="connsiteY2" fmla="*/ 22270 h 222048"/>
                <a:gd name="connsiteX3" fmla="*/ 282159 w 329728"/>
                <a:gd name="connsiteY3" fmla="*/ 12543 h 222048"/>
                <a:gd name="connsiteX4" fmla="*/ 328366 w 329728"/>
                <a:gd name="connsiteY4" fmla="*/ 34430 h 222048"/>
                <a:gd name="connsiteX5" fmla="*/ 308911 w 329728"/>
                <a:gd name="connsiteY5" fmla="*/ 75772 h 222048"/>
                <a:gd name="connsiteX6" fmla="*/ 223794 w 329728"/>
                <a:gd name="connsiteY6" fmla="*/ 92796 h 222048"/>
                <a:gd name="connsiteX7" fmla="*/ 211634 w 329728"/>
                <a:gd name="connsiteY7" fmla="*/ 109819 h 222048"/>
                <a:gd name="connsiteX8" fmla="*/ 260272 w 329728"/>
                <a:gd name="connsiteY8" fmla="*/ 160890 h 222048"/>
                <a:gd name="connsiteX9" fmla="*/ 272432 w 329728"/>
                <a:gd name="connsiteY9" fmla="*/ 214392 h 222048"/>
                <a:gd name="connsiteX10" fmla="*/ 199473 w 329728"/>
                <a:gd name="connsiteY10" fmla="*/ 216823 h 222048"/>
                <a:gd name="connsiteX11" fmla="*/ 136245 w 329728"/>
                <a:gd name="connsiteY11" fmla="*/ 168185 h 222048"/>
                <a:gd name="connsiteX12" fmla="*/ 41400 w 329728"/>
                <a:gd name="connsiteY12" fmla="*/ 119547 h 222048"/>
                <a:gd name="connsiteX13" fmla="*/ 57 w 329728"/>
                <a:gd name="connsiteY13" fmla="*/ 44158 h 222048"/>
                <a:gd name="connsiteX0" fmla="*/ 1672 w 331343"/>
                <a:gd name="connsiteY0" fmla="*/ 44158 h 222048"/>
                <a:gd name="connsiteX1" fmla="*/ 50311 w 331343"/>
                <a:gd name="connsiteY1" fmla="*/ 383 h 222048"/>
                <a:gd name="connsiteX2" fmla="*/ 186498 w 331343"/>
                <a:gd name="connsiteY2" fmla="*/ 22270 h 222048"/>
                <a:gd name="connsiteX3" fmla="*/ 283774 w 331343"/>
                <a:gd name="connsiteY3" fmla="*/ 12543 h 222048"/>
                <a:gd name="connsiteX4" fmla="*/ 329981 w 331343"/>
                <a:gd name="connsiteY4" fmla="*/ 34430 h 222048"/>
                <a:gd name="connsiteX5" fmla="*/ 310526 w 331343"/>
                <a:gd name="connsiteY5" fmla="*/ 75772 h 222048"/>
                <a:gd name="connsiteX6" fmla="*/ 225409 w 331343"/>
                <a:gd name="connsiteY6" fmla="*/ 92796 h 222048"/>
                <a:gd name="connsiteX7" fmla="*/ 213249 w 331343"/>
                <a:gd name="connsiteY7" fmla="*/ 109819 h 222048"/>
                <a:gd name="connsiteX8" fmla="*/ 261887 w 331343"/>
                <a:gd name="connsiteY8" fmla="*/ 160890 h 222048"/>
                <a:gd name="connsiteX9" fmla="*/ 274047 w 331343"/>
                <a:gd name="connsiteY9" fmla="*/ 214392 h 222048"/>
                <a:gd name="connsiteX10" fmla="*/ 201088 w 331343"/>
                <a:gd name="connsiteY10" fmla="*/ 216823 h 222048"/>
                <a:gd name="connsiteX11" fmla="*/ 137860 w 331343"/>
                <a:gd name="connsiteY11" fmla="*/ 168185 h 222048"/>
                <a:gd name="connsiteX12" fmla="*/ 43015 w 331343"/>
                <a:gd name="connsiteY12" fmla="*/ 119547 h 222048"/>
                <a:gd name="connsiteX13" fmla="*/ 1672 w 331343"/>
                <a:gd name="connsiteY13" fmla="*/ 44158 h 222048"/>
                <a:gd name="connsiteX0" fmla="*/ 1511 w 333614"/>
                <a:gd name="connsiteY0" fmla="*/ 41655 h 221977"/>
                <a:gd name="connsiteX1" fmla="*/ 52582 w 333614"/>
                <a:gd name="connsiteY1" fmla="*/ 312 h 221977"/>
                <a:gd name="connsiteX2" fmla="*/ 188769 w 333614"/>
                <a:gd name="connsiteY2" fmla="*/ 22199 h 221977"/>
                <a:gd name="connsiteX3" fmla="*/ 286045 w 333614"/>
                <a:gd name="connsiteY3" fmla="*/ 12472 h 221977"/>
                <a:gd name="connsiteX4" fmla="*/ 332252 w 333614"/>
                <a:gd name="connsiteY4" fmla="*/ 34359 h 221977"/>
                <a:gd name="connsiteX5" fmla="*/ 312797 w 333614"/>
                <a:gd name="connsiteY5" fmla="*/ 75701 h 221977"/>
                <a:gd name="connsiteX6" fmla="*/ 227680 w 333614"/>
                <a:gd name="connsiteY6" fmla="*/ 92725 h 221977"/>
                <a:gd name="connsiteX7" fmla="*/ 215520 w 333614"/>
                <a:gd name="connsiteY7" fmla="*/ 109748 h 221977"/>
                <a:gd name="connsiteX8" fmla="*/ 264158 w 333614"/>
                <a:gd name="connsiteY8" fmla="*/ 160819 h 221977"/>
                <a:gd name="connsiteX9" fmla="*/ 276318 w 333614"/>
                <a:gd name="connsiteY9" fmla="*/ 214321 h 221977"/>
                <a:gd name="connsiteX10" fmla="*/ 203359 w 333614"/>
                <a:gd name="connsiteY10" fmla="*/ 216752 h 221977"/>
                <a:gd name="connsiteX11" fmla="*/ 140131 w 333614"/>
                <a:gd name="connsiteY11" fmla="*/ 168114 h 221977"/>
                <a:gd name="connsiteX12" fmla="*/ 45286 w 333614"/>
                <a:gd name="connsiteY12" fmla="*/ 119476 h 221977"/>
                <a:gd name="connsiteX13" fmla="*/ 1511 w 333614"/>
                <a:gd name="connsiteY13" fmla="*/ 41655 h 221977"/>
                <a:gd name="connsiteX0" fmla="*/ 1511 w 333614"/>
                <a:gd name="connsiteY0" fmla="*/ 41655 h 221977"/>
                <a:gd name="connsiteX1" fmla="*/ 52582 w 333614"/>
                <a:gd name="connsiteY1" fmla="*/ 312 h 221977"/>
                <a:gd name="connsiteX2" fmla="*/ 188769 w 333614"/>
                <a:gd name="connsiteY2" fmla="*/ 22199 h 221977"/>
                <a:gd name="connsiteX3" fmla="*/ 286045 w 333614"/>
                <a:gd name="connsiteY3" fmla="*/ 12472 h 221977"/>
                <a:gd name="connsiteX4" fmla="*/ 332252 w 333614"/>
                <a:gd name="connsiteY4" fmla="*/ 34359 h 221977"/>
                <a:gd name="connsiteX5" fmla="*/ 312797 w 333614"/>
                <a:gd name="connsiteY5" fmla="*/ 75701 h 221977"/>
                <a:gd name="connsiteX6" fmla="*/ 227680 w 333614"/>
                <a:gd name="connsiteY6" fmla="*/ 92725 h 221977"/>
                <a:gd name="connsiteX7" fmla="*/ 215520 w 333614"/>
                <a:gd name="connsiteY7" fmla="*/ 109748 h 221977"/>
                <a:gd name="connsiteX8" fmla="*/ 264158 w 333614"/>
                <a:gd name="connsiteY8" fmla="*/ 160819 h 221977"/>
                <a:gd name="connsiteX9" fmla="*/ 276318 w 333614"/>
                <a:gd name="connsiteY9" fmla="*/ 214321 h 221977"/>
                <a:gd name="connsiteX10" fmla="*/ 203359 w 333614"/>
                <a:gd name="connsiteY10" fmla="*/ 216752 h 221977"/>
                <a:gd name="connsiteX11" fmla="*/ 140131 w 333614"/>
                <a:gd name="connsiteY11" fmla="*/ 168114 h 221977"/>
                <a:gd name="connsiteX12" fmla="*/ 45286 w 333614"/>
                <a:gd name="connsiteY12" fmla="*/ 119476 h 221977"/>
                <a:gd name="connsiteX13" fmla="*/ 1511 w 333614"/>
                <a:gd name="connsiteY13" fmla="*/ 41655 h 221977"/>
                <a:gd name="connsiteX0" fmla="*/ 1511 w 333614"/>
                <a:gd name="connsiteY0" fmla="*/ 41655 h 225709"/>
                <a:gd name="connsiteX1" fmla="*/ 52582 w 333614"/>
                <a:gd name="connsiteY1" fmla="*/ 312 h 225709"/>
                <a:gd name="connsiteX2" fmla="*/ 188769 w 333614"/>
                <a:gd name="connsiteY2" fmla="*/ 22199 h 225709"/>
                <a:gd name="connsiteX3" fmla="*/ 286045 w 333614"/>
                <a:gd name="connsiteY3" fmla="*/ 12472 h 225709"/>
                <a:gd name="connsiteX4" fmla="*/ 332252 w 333614"/>
                <a:gd name="connsiteY4" fmla="*/ 34359 h 225709"/>
                <a:gd name="connsiteX5" fmla="*/ 312797 w 333614"/>
                <a:gd name="connsiteY5" fmla="*/ 75701 h 225709"/>
                <a:gd name="connsiteX6" fmla="*/ 227680 w 333614"/>
                <a:gd name="connsiteY6" fmla="*/ 92725 h 225709"/>
                <a:gd name="connsiteX7" fmla="*/ 215520 w 333614"/>
                <a:gd name="connsiteY7" fmla="*/ 109748 h 225709"/>
                <a:gd name="connsiteX8" fmla="*/ 264158 w 333614"/>
                <a:gd name="connsiteY8" fmla="*/ 160819 h 225709"/>
                <a:gd name="connsiteX9" fmla="*/ 276318 w 333614"/>
                <a:gd name="connsiteY9" fmla="*/ 214321 h 225709"/>
                <a:gd name="connsiteX10" fmla="*/ 203359 w 333614"/>
                <a:gd name="connsiteY10" fmla="*/ 216752 h 225709"/>
                <a:gd name="connsiteX11" fmla="*/ 140131 w 333614"/>
                <a:gd name="connsiteY11" fmla="*/ 168114 h 225709"/>
                <a:gd name="connsiteX12" fmla="*/ 45286 w 333614"/>
                <a:gd name="connsiteY12" fmla="*/ 119476 h 225709"/>
                <a:gd name="connsiteX13" fmla="*/ 1511 w 333614"/>
                <a:gd name="connsiteY13" fmla="*/ 41655 h 22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3614" h="225709">
                  <a:moveTo>
                    <a:pt x="1511" y="41655"/>
                  </a:moveTo>
                  <a:cubicBezTo>
                    <a:pt x="10023" y="14498"/>
                    <a:pt x="21372" y="3555"/>
                    <a:pt x="52582" y="312"/>
                  </a:cubicBezTo>
                  <a:cubicBezTo>
                    <a:pt x="83792" y="-2931"/>
                    <a:pt x="149859" y="20172"/>
                    <a:pt x="188769" y="22199"/>
                  </a:cubicBezTo>
                  <a:cubicBezTo>
                    <a:pt x="227679" y="24226"/>
                    <a:pt x="262131" y="10445"/>
                    <a:pt x="286045" y="12472"/>
                  </a:cubicBezTo>
                  <a:cubicBezTo>
                    <a:pt x="309959" y="14499"/>
                    <a:pt x="327793" y="16525"/>
                    <a:pt x="332252" y="34359"/>
                  </a:cubicBezTo>
                  <a:cubicBezTo>
                    <a:pt x="336711" y="52193"/>
                    <a:pt x="330226" y="65973"/>
                    <a:pt x="312797" y="75701"/>
                  </a:cubicBezTo>
                  <a:cubicBezTo>
                    <a:pt x="295368" y="85429"/>
                    <a:pt x="243893" y="87051"/>
                    <a:pt x="227680" y="92725"/>
                  </a:cubicBezTo>
                  <a:cubicBezTo>
                    <a:pt x="211467" y="98400"/>
                    <a:pt x="209440" y="98399"/>
                    <a:pt x="215520" y="109748"/>
                  </a:cubicBezTo>
                  <a:cubicBezTo>
                    <a:pt x="221600" y="121097"/>
                    <a:pt x="254025" y="143390"/>
                    <a:pt x="264158" y="160819"/>
                  </a:cubicBezTo>
                  <a:cubicBezTo>
                    <a:pt x="274291" y="178248"/>
                    <a:pt x="291315" y="195272"/>
                    <a:pt x="276318" y="214321"/>
                  </a:cubicBezTo>
                  <a:cubicBezTo>
                    <a:pt x="261321" y="233370"/>
                    <a:pt x="226057" y="224453"/>
                    <a:pt x="203359" y="216752"/>
                  </a:cubicBezTo>
                  <a:cubicBezTo>
                    <a:pt x="180661" y="209051"/>
                    <a:pt x="166071" y="185137"/>
                    <a:pt x="140131" y="168114"/>
                  </a:cubicBezTo>
                  <a:cubicBezTo>
                    <a:pt x="114191" y="151091"/>
                    <a:pt x="68389" y="140553"/>
                    <a:pt x="45286" y="119476"/>
                  </a:cubicBezTo>
                  <a:cubicBezTo>
                    <a:pt x="22183" y="98400"/>
                    <a:pt x="-7001" y="68812"/>
                    <a:pt x="1511" y="41655"/>
                  </a:cubicBezTo>
                  <a:close/>
                </a:path>
              </a:pathLst>
            </a:custGeom>
            <a:solidFill>
              <a:schemeClr val="accent6"/>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350" dirty="0">
                <a:solidFill>
                  <a:schemeClr val="tx1"/>
                </a:solidFill>
                <a:latin typeface="Calibri" panose="020F0502020204030204" pitchFamily="34" charset="0"/>
              </a:endParaRPr>
            </a:p>
          </p:txBody>
        </p:sp>
      </p:grpSp>
      <p:grpSp>
        <p:nvGrpSpPr>
          <p:cNvPr id="576" name="Group 575">
            <a:extLst>
              <a:ext uri="{FF2B5EF4-FFF2-40B4-BE49-F238E27FC236}">
                <a16:creationId xmlns:a16="http://schemas.microsoft.com/office/drawing/2014/main" id="{81A63904-CE5F-4830-8D23-ADF0CD3C3685}"/>
              </a:ext>
            </a:extLst>
          </p:cNvPr>
          <p:cNvGrpSpPr/>
          <p:nvPr/>
        </p:nvGrpSpPr>
        <p:grpSpPr>
          <a:xfrm>
            <a:off x="932775" y="3147552"/>
            <a:ext cx="603392" cy="661140"/>
            <a:chOff x="569633" y="1542899"/>
            <a:chExt cx="1245999" cy="1365250"/>
          </a:xfrm>
        </p:grpSpPr>
        <p:cxnSp>
          <p:nvCxnSpPr>
            <p:cNvPr id="577" name="Straight Connector 32">
              <a:extLst>
                <a:ext uri="{FF2B5EF4-FFF2-40B4-BE49-F238E27FC236}">
                  <a16:creationId xmlns:a16="http://schemas.microsoft.com/office/drawing/2014/main" id="{A3C4D1C3-339D-4973-A5C1-BB1A56257E0C}"/>
                </a:ext>
              </a:extLst>
            </p:cNvPr>
            <p:cNvCxnSpPr>
              <a:cxnSpLocks noChangeShapeType="1"/>
            </p:cNvCxnSpPr>
            <p:nvPr/>
          </p:nvCxnSpPr>
          <p:spPr bwMode="auto">
            <a:xfrm>
              <a:off x="569633" y="1622275"/>
              <a:ext cx="300038" cy="331787"/>
            </a:xfrm>
            <a:prstGeom prst="line">
              <a:avLst/>
            </a:prstGeom>
            <a:noFill/>
            <a:ln w="57150">
              <a:solidFill>
                <a:schemeClr val="accent1"/>
              </a:solidFill>
              <a:round/>
              <a:headEnd/>
              <a:tailEnd/>
            </a:ln>
          </p:spPr>
        </p:cxnSp>
        <p:cxnSp>
          <p:nvCxnSpPr>
            <p:cNvPr id="578" name="Straight Connector 34">
              <a:extLst>
                <a:ext uri="{FF2B5EF4-FFF2-40B4-BE49-F238E27FC236}">
                  <a16:creationId xmlns:a16="http://schemas.microsoft.com/office/drawing/2014/main" id="{CFBAB607-9A95-49B1-A387-9CDC9893FA68}"/>
                </a:ext>
              </a:extLst>
            </p:cNvPr>
            <p:cNvCxnSpPr>
              <a:cxnSpLocks noChangeShapeType="1"/>
            </p:cNvCxnSpPr>
            <p:nvPr/>
          </p:nvCxnSpPr>
          <p:spPr bwMode="auto">
            <a:xfrm flipH="1">
              <a:off x="1504482" y="1611162"/>
              <a:ext cx="311150" cy="347663"/>
            </a:xfrm>
            <a:prstGeom prst="line">
              <a:avLst/>
            </a:prstGeom>
            <a:noFill/>
            <a:ln w="57150">
              <a:solidFill>
                <a:schemeClr val="accent1"/>
              </a:solidFill>
              <a:round/>
              <a:headEnd/>
              <a:tailEnd/>
            </a:ln>
          </p:spPr>
        </p:cxnSp>
        <p:sp>
          <p:nvSpPr>
            <p:cNvPr id="579" name="Freeform 33">
              <a:extLst>
                <a:ext uri="{FF2B5EF4-FFF2-40B4-BE49-F238E27FC236}">
                  <a16:creationId xmlns:a16="http://schemas.microsoft.com/office/drawing/2014/main" id="{A7652514-BC8B-4888-A515-70D5947E22EE}"/>
                </a:ext>
              </a:extLst>
            </p:cNvPr>
            <p:cNvSpPr>
              <a:spLocks/>
            </p:cNvSpPr>
            <p:nvPr/>
          </p:nvSpPr>
          <p:spPr bwMode="auto">
            <a:xfrm>
              <a:off x="642659" y="1547661"/>
              <a:ext cx="500063" cy="1358900"/>
            </a:xfrm>
            <a:custGeom>
              <a:avLst/>
              <a:gdLst>
                <a:gd name="T0" fmla="*/ 0 w 499273"/>
                <a:gd name="T1" fmla="*/ 0 h 1357576"/>
                <a:gd name="T2" fmla="*/ 508744 w 499273"/>
                <a:gd name="T3" fmla="*/ 548973 h 1357576"/>
                <a:gd name="T4" fmla="*/ 514525 w 499273"/>
                <a:gd name="T5" fmla="*/ 1383866 h 1357576"/>
                <a:gd name="T6" fmla="*/ 0 60000 65536"/>
                <a:gd name="T7" fmla="*/ 0 60000 65536"/>
                <a:gd name="T8" fmla="*/ 0 60000 65536"/>
                <a:gd name="T9" fmla="*/ 0 w 499273"/>
                <a:gd name="T10" fmla="*/ 0 h 1357576"/>
                <a:gd name="T11" fmla="*/ 499273 w 499273"/>
                <a:gd name="T12" fmla="*/ 1357576 h 1357576"/>
              </a:gdLst>
              <a:ahLst/>
              <a:cxnLst>
                <a:cxn ang="T6">
                  <a:pos x="T0" y="T1"/>
                </a:cxn>
                <a:cxn ang="T7">
                  <a:pos x="T2" y="T3"/>
                </a:cxn>
                <a:cxn ang="T8">
                  <a:pos x="T4" y="T5"/>
                </a:cxn>
              </a:cxnLst>
              <a:rect l="T9" t="T10" r="T11" b="T12"/>
              <a:pathLst>
                <a:path w="499273" h="1357576">
                  <a:moveTo>
                    <a:pt x="0" y="0"/>
                  </a:moveTo>
                  <a:lnTo>
                    <a:pt x="493664" y="538543"/>
                  </a:lnTo>
                  <a:cubicBezTo>
                    <a:pt x="495534" y="811554"/>
                    <a:pt x="497403" y="1084565"/>
                    <a:pt x="499273" y="1357576"/>
                  </a:cubicBezTo>
                </a:path>
              </a:pathLst>
            </a:custGeom>
            <a:noFill/>
            <a:ln w="57150">
              <a:solidFill>
                <a:schemeClr val="accent1"/>
              </a:solidFill>
              <a:round/>
              <a:headEnd/>
              <a:tailEnd/>
            </a:ln>
          </p:spPr>
          <p:txBody>
            <a:bodyPr anchor="ctr"/>
            <a:lstStyle/>
            <a:p>
              <a:pPr eaLnBrk="1" hangingPunct="1">
                <a:lnSpc>
                  <a:spcPct val="90000"/>
                </a:lnSpc>
                <a:spcBef>
                  <a:spcPct val="35000"/>
                </a:spcBef>
                <a:spcAft>
                  <a:spcPct val="25000"/>
                </a:spcAft>
                <a:buClr>
                  <a:srgbClr val="8B3D9A"/>
                </a:buClr>
                <a:buFont typeface="Arial" panose="020B0604020202020204" pitchFamily="34" charset="0"/>
                <a:buChar char="•"/>
                <a:defRPr/>
              </a:pPr>
              <a:endParaRPr lang="en-US" sz="3000" dirty="0">
                <a:solidFill>
                  <a:srgbClr val="FFFFFF"/>
                </a:solidFill>
              </a:endParaRPr>
            </a:p>
          </p:txBody>
        </p:sp>
        <p:sp>
          <p:nvSpPr>
            <p:cNvPr id="580" name="Freeform 35">
              <a:extLst>
                <a:ext uri="{FF2B5EF4-FFF2-40B4-BE49-F238E27FC236}">
                  <a16:creationId xmlns:a16="http://schemas.microsoft.com/office/drawing/2014/main" id="{C676CF43-41B2-4E26-A9EC-10EB5BF919D9}"/>
                </a:ext>
              </a:extLst>
            </p:cNvPr>
            <p:cNvSpPr>
              <a:spLocks/>
            </p:cNvSpPr>
            <p:nvPr/>
          </p:nvSpPr>
          <p:spPr bwMode="auto">
            <a:xfrm flipH="1">
              <a:off x="1247497" y="1542899"/>
              <a:ext cx="484187" cy="1365250"/>
            </a:xfrm>
            <a:custGeom>
              <a:avLst/>
              <a:gdLst>
                <a:gd name="T0" fmla="*/ 0 w 499273"/>
                <a:gd name="T1" fmla="*/ 0 h 1357576"/>
                <a:gd name="T2" fmla="*/ 508744 w 499273"/>
                <a:gd name="T3" fmla="*/ 548973 h 1357576"/>
                <a:gd name="T4" fmla="*/ 514525 w 499273"/>
                <a:gd name="T5" fmla="*/ 1383866 h 1357576"/>
                <a:gd name="T6" fmla="*/ 0 60000 65536"/>
                <a:gd name="T7" fmla="*/ 0 60000 65536"/>
                <a:gd name="T8" fmla="*/ 0 60000 65536"/>
                <a:gd name="T9" fmla="*/ 0 w 499273"/>
                <a:gd name="T10" fmla="*/ 0 h 1357576"/>
                <a:gd name="T11" fmla="*/ 499273 w 499273"/>
                <a:gd name="T12" fmla="*/ 1357576 h 1357576"/>
                <a:gd name="connsiteX0" fmla="*/ 0 w 499273"/>
                <a:gd name="connsiteY0" fmla="*/ 0 h 1365881"/>
                <a:gd name="connsiteX1" fmla="*/ 493664 w 499273"/>
                <a:gd name="connsiteY1" fmla="*/ 538543 h 1365881"/>
                <a:gd name="connsiteX2" fmla="*/ 499273 w 499273"/>
                <a:gd name="connsiteY2" fmla="*/ 1365881 h 1365881"/>
                <a:gd name="connsiteX0" fmla="*/ 0 w 499273"/>
                <a:gd name="connsiteY0" fmla="*/ 0 h 1365881"/>
                <a:gd name="connsiteX1" fmla="*/ 493664 w 499273"/>
                <a:gd name="connsiteY1" fmla="*/ 538543 h 1365881"/>
                <a:gd name="connsiteX2" fmla="*/ 499273 w 499273"/>
                <a:gd name="connsiteY2" fmla="*/ 1365881 h 1365881"/>
                <a:gd name="connsiteX0" fmla="*/ 0 w 499273"/>
                <a:gd name="connsiteY0" fmla="*/ 0 h 1365881"/>
                <a:gd name="connsiteX1" fmla="*/ 493664 w 499273"/>
                <a:gd name="connsiteY1" fmla="*/ 555153 h 1365881"/>
                <a:gd name="connsiteX2" fmla="*/ 499273 w 499273"/>
                <a:gd name="connsiteY2" fmla="*/ 1365881 h 1365881"/>
                <a:gd name="connsiteX0" fmla="*/ 0 w 493828"/>
                <a:gd name="connsiteY0" fmla="*/ 0 h 1363502"/>
                <a:gd name="connsiteX1" fmla="*/ 493664 w 493828"/>
                <a:gd name="connsiteY1" fmla="*/ 555153 h 1363502"/>
                <a:gd name="connsiteX2" fmla="*/ 482630 w 493828"/>
                <a:gd name="connsiteY2" fmla="*/ 1363502 h 1363502"/>
                <a:gd name="connsiteX0" fmla="*/ 0 w 484562"/>
                <a:gd name="connsiteY0" fmla="*/ 0 h 1363502"/>
                <a:gd name="connsiteX1" fmla="*/ 484154 w 484562"/>
                <a:gd name="connsiteY1" fmla="*/ 552774 h 1363502"/>
                <a:gd name="connsiteX2" fmla="*/ 482630 w 484562"/>
                <a:gd name="connsiteY2" fmla="*/ 1363502 h 1363502"/>
              </a:gdLst>
              <a:ahLst/>
              <a:cxnLst>
                <a:cxn ang="0">
                  <a:pos x="connsiteX0" y="connsiteY0"/>
                </a:cxn>
                <a:cxn ang="0">
                  <a:pos x="connsiteX1" y="connsiteY1"/>
                </a:cxn>
                <a:cxn ang="0">
                  <a:pos x="connsiteX2" y="connsiteY2"/>
                </a:cxn>
              </a:cxnLst>
              <a:rect l="l" t="t" r="r" b="b"/>
              <a:pathLst>
                <a:path w="484562" h="1363502">
                  <a:moveTo>
                    <a:pt x="0" y="0"/>
                  </a:moveTo>
                  <a:lnTo>
                    <a:pt x="484154" y="552774"/>
                  </a:lnTo>
                  <a:cubicBezTo>
                    <a:pt x="486024" y="825785"/>
                    <a:pt x="480760" y="1090491"/>
                    <a:pt x="482630" y="1363502"/>
                  </a:cubicBezTo>
                </a:path>
              </a:pathLst>
            </a:custGeom>
            <a:noFill/>
            <a:ln w="57150">
              <a:solidFill>
                <a:schemeClr val="accent1"/>
              </a:solidFill>
              <a:round/>
              <a:headEnd/>
              <a:tailEnd/>
            </a:ln>
          </p:spPr>
          <p:txBody>
            <a:bodyPr anchor="ctr"/>
            <a:lstStyle/>
            <a:p>
              <a:pPr eaLnBrk="1" hangingPunct="1">
                <a:lnSpc>
                  <a:spcPct val="90000"/>
                </a:lnSpc>
                <a:spcBef>
                  <a:spcPct val="35000"/>
                </a:spcBef>
                <a:spcAft>
                  <a:spcPct val="25000"/>
                </a:spcAft>
                <a:buClr>
                  <a:srgbClr val="8B3D9A"/>
                </a:buClr>
                <a:buFont typeface="Arial" panose="020B0604020202020204" pitchFamily="34" charset="0"/>
                <a:buChar char="•"/>
                <a:defRPr/>
              </a:pPr>
              <a:endParaRPr lang="en-US" sz="3000" dirty="0">
                <a:solidFill>
                  <a:srgbClr val="FFFFFF"/>
                </a:solidFill>
              </a:endParaRPr>
            </a:p>
          </p:txBody>
        </p:sp>
      </p:grpSp>
      <p:grpSp>
        <p:nvGrpSpPr>
          <p:cNvPr id="581" name="Group 580">
            <a:extLst>
              <a:ext uri="{FF2B5EF4-FFF2-40B4-BE49-F238E27FC236}">
                <a16:creationId xmlns:a16="http://schemas.microsoft.com/office/drawing/2014/main" id="{696BD756-C056-49C5-9C47-207C639C1B1B}"/>
              </a:ext>
            </a:extLst>
          </p:cNvPr>
          <p:cNvGrpSpPr/>
          <p:nvPr/>
        </p:nvGrpSpPr>
        <p:grpSpPr>
          <a:xfrm rot="18108940">
            <a:off x="1401570" y="2454051"/>
            <a:ext cx="558673" cy="612141"/>
            <a:chOff x="569633" y="1542899"/>
            <a:chExt cx="1245999" cy="1365250"/>
          </a:xfrm>
        </p:grpSpPr>
        <p:cxnSp>
          <p:nvCxnSpPr>
            <p:cNvPr id="582" name="Straight Connector 32">
              <a:extLst>
                <a:ext uri="{FF2B5EF4-FFF2-40B4-BE49-F238E27FC236}">
                  <a16:creationId xmlns:a16="http://schemas.microsoft.com/office/drawing/2014/main" id="{070D9036-3AE2-4B2A-915E-FFC86EE668C2}"/>
                </a:ext>
              </a:extLst>
            </p:cNvPr>
            <p:cNvCxnSpPr>
              <a:cxnSpLocks noChangeShapeType="1"/>
            </p:cNvCxnSpPr>
            <p:nvPr/>
          </p:nvCxnSpPr>
          <p:spPr bwMode="auto">
            <a:xfrm>
              <a:off x="569633" y="1622275"/>
              <a:ext cx="300038" cy="331787"/>
            </a:xfrm>
            <a:prstGeom prst="line">
              <a:avLst/>
            </a:prstGeom>
            <a:noFill/>
            <a:ln w="57150">
              <a:solidFill>
                <a:schemeClr val="accent1"/>
              </a:solidFill>
              <a:round/>
              <a:headEnd/>
              <a:tailEnd/>
            </a:ln>
          </p:spPr>
        </p:cxnSp>
        <p:cxnSp>
          <p:nvCxnSpPr>
            <p:cNvPr id="583" name="Straight Connector 34">
              <a:extLst>
                <a:ext uri="{FF2B5EF4-FFF2-40B4-BE49-F238E27FC236}">
                  <a16:creationId xmlns:a16="http://schemas.microsoft.com/office/drawing/2014/main" id="{346B0250-89DD-48D0-A47B-C85CD95F9F27}"/>
                </a:ext>
              </a:extLst>
            </p:cNvPr>
            <p:cNvCxnSpPr>
              <a:cxnSpLocks noChangeShapeType="1"/>
            </p:cNvCxnSpPr>
            <p:nvPr/>
          </p:nvCxnSpPr>
          <p:spPr bwMode="auto">
            <a:xfrm flipH="1">
              <a:off x="1504482" y="1611162"/>
              <a:ext cx="311150" cy="347663"/>
            </a:xfrm>
            <a:prstGeom prst="line">
              <a:avLst/>
            </a:prstGeom>
            <a:noFill/>
            <a:ln w="57150">
              <a:solidFill>
                <a:schemeClr val="accent1"/>
              </a:solidFill>
              <a:round/>
              <a:headEnd/>
              <a:tailEnd/>
            </a:ln>
          </p:spPr>
        </p:cxnSp>
        <p:sp>
          <p:nvSpPr>
            <p:cNvPr id="584" name="Freeform 33">
              <a:extLst>
                <a:ext uri="{FF2B5EF4-FFF2-40B4-BE49-F238E27FC236}">
                  <a16:creationId xmlns:a16="http://schemas.microsoft.com/office/drawing/2014/main" id="{45F5FCA3-D8CB-41F5-86BF-53C338FFFB2E}"/>
                </a:ext>
              </a:extLst>
            </p:cNvPr>
            <p:cNvSpPr>
              <a:spLocks/>
            </p:cNvSpPr>
            <p:nvPr/>
          </p:nvSpPr>
          <p:spPr bwMode="auto">
            <a:xfrm>
              <a:off x="642659" y="1547661"/>
              <a:ext cx="500063" cy="1358900"/>
            </a:xfrm>
            <a:custGeom>
              <a:avLst/>
              <a:gdLst>
                <a:gd name="T0" fmla="*/ 0 w 499273"/>
                <a:gd name="T1" fmla="*/ 0 h 1357576"/>
                <a:gd name="T2" fmla="*/ 508744 w 499273"/>
                <a:gd name="T3" fmla="*/ 548973 h 1357576"/>
                <a:gd name="T4" fmla="*/ 514525 w 499273"/>
                <a:gd name="T5" fmla="*/ 1383866 h 1357576"/>
                <a:gd name="T6" fmla="*/ 0 60000 65536"/>
                <a:gd name="T7" fmla="*/ 0 60000 65536"/>
                <a:gd name="T8" fmla="*/ 0 60000 65536"/>
                <a:gd name="T9" fmla="*/ 0 w 499273"/>
                <a:gd name="T10" fmla="*/ 0 h 1357576"/>
                <a:gd name="T11" fmla="*/ 499273 w 499273"/>
                <a:gd name="T12" fmla="*/ 1357576 h 1357576"/>
              </a:gdLst>
              <a:ahLst/>
              <a:cxnLst>
                <a:cxn ang="T6">
                  <a:pos x="T0" y="T1"/>
                </a:cxn>
                <a:cxn ang="T7">
                  <a:pos x="T2" y="T3"/>
                </a:cxn>
                <a:cxn ang="T8">
                  <a:pos x="T4" y="T5"/>
                </a:cxn>
              </a:cxnLst>
              <a:rect l="T9" t="T10" r="T11" b="T12"/>
              <a:pathLst>
                <a:path w="499273" h="1357576">
                  <a:moveTo>
                    <a:pt x="0" y="0"/>
                  </a:moveTo>
                  <a:lnTo>
                    <a:pt x="493664" y="538543"/>
                  </a:lnTo>
                  <a:cubicBezTo>
                    <a:pt x="495534" y="811554"/>
                    <a:pt x="497403" y="1084565"/>
                    <a:pt x="499273" y="1357576"/>
                  </a:cubicBezTo>
                </a:path>
              </a:pathLst>
            </a:custGeom>
            <a:noFill/>
            <a:ln w="57150">
              <a:solidFill>
                <a:schemeClr val="accent1"/>
              </a:solidFill>
              <a:round/>
              <a:headEnd/>
              <a:tailEnd/>
            </a:ln>
          </p:spPr>
          <p:txBody>
            <a:bodyPr anchor="ctr"/>
            <a:lstStyle/>
            <a:p>
              <a:pPr eaLnBrk="1" hangingPunct="1">
                <a:lnSpc>
                  <a:spcPct val="90000"/>
                </a:lnSpc>
                <a:spcBef>
                  <a:spcPct val="35000"/>
                </a:spcBef>
                <a:spcAft>
                  <a:spcPct val="25000"/>
                </a:spcAft>
                <a:buClr>
                  <a:srgbClr val="8B3D9A"/>
                </a:buClr>
                <a:buFont typeface="Arial" panose="020B0604020202020204" pitchFamily="34" charset="0"/>
                <a:buChar char="•"/>
                <a:defRPr/>
              </a:pPr>
              <a:endParaRPr lang="en-US" sz="3000" dirty="0">
                <a:solidFill>
                  <a:srgbClr val="FFFFFF"/>
                </a:solidFill>
              </a:endParaRPr>
            </a:p>
          </p:txBody>
        </p:sp>
        <p:sp>
          <p:nvSpPr>
            <p:cNvPr id="585" name="Freeform 35">
              <a:extLst>
                <a:ext uri="{FF2B5EF4-FFF2-40B4-BE49-F238E27FC236}">
                  <a16:creationId xmlns:a16="http://schemas.microsoft.com/office/drawing/2014/main" id="{EAF644C5-0B9E-4C72-BC49-F429C97DA29C}"/>
                </a:ext>
              </a:extLst>
            </p:cNvPr>
            <p:cNvSpPr>
              <a:spLocks/>
            </p:cNvSpPr>
            <p:nvPr/>
          </p:nvSpPr>
          <p:spPr bwMode="auto">
            <a:xfrm flipH="1">
              <a:off x="1247497" y="1542899"/>
              <a:ext cx="484187" cy="1365250"/>
            </a:xfrm>
            <a:custGeom>
              <a:avLst/>
              <a:gdLst>
                <a:gd name="T0" fmla="*/ 0 w 499273"/>
                <a:gd name="T1" fmla="*/ 0 h 1357576"/>
                <a:gd name="T2" fmla="*/ 508744 w 499273"/>
                <a:gd name="T3" fmla="*/ 548973 h 1357576"/>
                <a:gd name="T4" fmla="*/ 514525 w 499273"/>
                <a:gd name="T5" fmla="*/ 1383866 h 1357576"/>
                <a:gd name="T6" fmla="*/ 0 60000 65536"/>
                <a:gd name="T7" fmla="*/ 0 60000 65536"/>
                <a:gd name="T8" fmla="*/ 0 60000 65536"/>
                <a:gd name="T9" fmla="*/ 0 w 499273"/>
                <a:gd name="T10" fmla="*/ 0 h 1357576"/>
                <a:gd name="T11" fmla="*/ 499273 w 499273"/>
                <a:gd name="T12" fmla="*/ 1357576 h 1357576"/>
                <a:gd name="connsiteX0" fmla="*/ 0 w 499273"/>
                <a:gd name="connsiteY0" fmla="*/ 0 h 1365881"/>
                <a:gd name="connsiteX1" fmla="*/ 493664 w 499273"/>
                <a:gd name="connsiteY1" fmla="*/ 538543 h 1365881"/>
                <a:gd name="connsiteX2" fmla="*/ 499273 w 499273"/>
                <a:gd name="connsiteY2" fmla="*/ 1365881 h 1365881"/>
                <a:gd name="connsiteX0" fmla="*/ 0 w 499273"/>
                <a:gd name="connsiteY0" fmla="*/ 0 h 1365881"/>
                <a:gd name="connsiteX1" fmla="*/ 493664 w 499273"/>
                <a:gd name="connsiteY1" fmla="*/ 538543 h 1365881"/>
                <a:gd name="connsiteX2" fmla="*/ 499273 w 499273"/>
                <a:gd name="connsiteY2" fmla="*/ 1365881 h 1365881"/>
                <a:gd name="connsiteX0" fmla="*/ 0 w 499273"/>
                <a:gd name="connsiteY0" fmla="*/ 0 h 1365881"/>
                <a:gd name="connsiteX1" fmla="*/ 493664 w 499273"/>
                <a:gd name="connsiteY1" fmla="*/ 555153 h 1365881"/>
                <a:gd name="connsiteX2" fmla="*/ 499273 w 499273"/>
                <a:gd name="connsiteY2" fmla="*/ 1365881 h 1365881"/>
                <a:gd name="connsiteX0" fmla="*/ 0 w 493828"/>
                <a:gd name="connsiteY0" fmla="*/ 0 h 1363502"/>
                <a:gd name="connsiteX1" fmla="*/ 493664 w 493828"/>
                <a:gd name="connsiteY1" fmla="*/ 555153 h 1363502"/>
                <a:gd name="connsiteX2" fmla="*/ 482630 w 493828"/>
                <a:gd name="connsiteY2" fmla="*/ 1363502 h 1363502"/>
                <a:gd name="connsiteX0" fmla="*/ 0 w 484562"/>
                <a:gd name="connsiteY0" fmla="*/ 0 h 1363502"/>
                <a:gd name="connsiteX1" fmla="*/ 484154 w 484562"/>
                <a:gd name="connsiteY1" fmla="*/ 552774 h 1363502"/>
                <a:gd name="connsiteX2" fmla="*/ 482630 w 484562"/>
                <a:gd name="connsiteY2" fmla="*/ 1363502 h 1363502"/>
              </a:gdLst>
              <a:ahLst/>
              <a:cxnLst>
                <a:cxn ang="0">
                  <a:pos x="connsiteX0" y="connsiteY0"/>
                </a:cxn>
                <a:cxn ang="0">
                  <a:pos x="connsiteX1" y="connsiteY1"/>
                </a:cxn>
                <a:cxn ang="0">
                  <a:pos x="connsiteX2" y="connsiteY2"/>
                </a:cxn>
              </a:cxnLst>
              <a:rect l="l" t="t" r="r" b="b"/>
              <a:pathLst>
                <a:path w="484562" h="1363502">
                  <a:moveTo>
                    <a:pt x="0" y="0"/>
                  </a:moveTo>
                  <a:lnTo>
                    <a:pt x="484154" y="552774"/>
                  </a:lnTo>
                  <a:cubicBezTo>
                    <a:pt x="486024" y="825785"/>
                    <a:pt x="480760" y="1090491"/>
                    <a:pt x="482630" y="1363502"/>
                  </a:cubicBezTo>
                </a:path>
              </a:pathLst>
            </a:custGeom>
            <a:noFill/>
            <a:ln w="57150">
              <a:solidFill>
                <a:schemeClr val="accent1"/>
              </a:solidFill>
              <a:round/>
              <a:headEnd/>
              <a:tailEnd/>
            </a:ln>
          </p:spPr>
          <p:txBody>
            <a:bodyPr anchor="ctr"/>
            <a:lstStyle/>
            <a:p>
              <a:pPr eaLnBrk="1" hangingPunct="1">
                <a:lnSpc>
                  <a:spcPct val="90000"/>
                </a:lnSpc>
                <a:spcBef>
                  <a:spcPct val="35000"/>
                </a:spcBef>
                <a:spcAft>
                  <a:spcPct val="25000"/>
                </a:spcAft>
                <a:buClr>
                  <a:srgbClr val="8B3D9A"/>
                </a:buClr>
                <a:buFont typeface="Arial" panose="020B0604020202020204" pitchFamily="34" charset="0"/>
                <a:buChar char="•"/>
                <a:defRPr/>
              </a:pPr>
              <a:endParaRPr lang="en-US" sz="3000" dirty="0">
                <a:solidFill>
                  <a:srgbClr val="FFFFFF"/>
                </a:solidFill>
              </a:endParaRPr>
            </a:p>
          </p:txBody>
        </p:sp>
      </p:grpSp>
      <p:sp>
        <p:nvSpPr>
          <p:cNvPr id="586" name="TextBox 585">
            <a:extLst>
              <a:ext uri="{FF2B5EF4-FFF2-40B4-BE49-F238E27FC236}">
                <a16:creationId xmlns:a16="http://schemas.microsoft.com/office/drawing/2014/main" id="{211686DD-506C-48FB-97E5-9CDA21E95915}"/>
              </a:ext>
            </a:extLst>
          </p:cNvPr>
          <p:cNvSpPr txBox="1"/>
          <p:nvPr/>
        </p:nvSpPr>
        <p:spPr bwMode="auto">
          <a:xfrm>
            <a:off x="496174" y="2543048"/>
            <a:ext cx="4138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dirty="0">
                <a:latin typeface="Calibri" panose="020F0502020204030204" pitchFamily="34" charset="0"/>
              </a:rPr>
              <a:t>Cell</a:t>
            </a:r>
          </a:p>
        </p:txBody>
      </p:sp>
      <p:sp>
        <p:nvSpPr>
          <p:cNvPr id="587" name="TextBox 586">
            <a:extLst>
              <a:ext uri="{FF2B5EF4-FFF2-40B4-BE49-F238E27FC236}">
                <a16:creationId xmlns:a16="http://schemas.microsoft.com/office/drawing/2014/main" id="{A959D89F-66B1-4317-999C-98195B94988A}"/>
              </a:ext>
            </a:extLst>
          </p:cNvPr>
          <p:cNvSpPr txBox="1"/>
          <p:nvPr/>
        </p:nvSpPr>
        <p:spPr bwMode="auto">
          <a:xfrm>
            <a:off x="421389" y="3236298"/>
            <a:ext cx="683200" cy="38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nSpc>
                <a:spcPct val="90000"/>
              </a:lnSpc>
              <a:spcBef>
                <a:spcPts val="0"/>
              </a:spcBef>
            </a:pPr>
            <a:r>
              <a:rPr lang="en-US" sz="1050" dirty="0">
                <a:latin typeface="Calibri" panose="020F0502020204030204" pitchFamily="34" charset="0"/>
              </a:rPr>
              <a:t>CGRP</a:t>
            </a:r>
            <a:br>
              <a:rPr lang="en-US" sz="1050" dirty="0">
                <a:latin typeface="Calibri" panose="020F0502020204030204" pitchFamily="34" charset="0"/>
              </a:rPr>
            </a:br>
            <a:r>
              <a:rPr lang="en-US" sz="1050" dirty="0">
                <a:latin typeface="Calibri" panose="020F0502020204030204" pitchFamily="34" charset="0"/>
              </a:rPr>
              <a:t>Receptor</a:t>
            </a:r>
          </a:p>
        </p:txBody>
      </p:sp>
      <p:sp>
        <p:nvSpPr>
          <p:cNvPr id="588" name="TextBox 587">
            <a:extLst>
              <a:ext uri="{FF2B5EF4-FFF2-40B4-BE49-F238E27FC236}">
                <a16:creationId xmlns:a16="http://schemas.microsoft.com/office/drawing/2014/main" id="{7E9E3145-3B3B-40CC-A613-D0272B6FE69D}"/>
              </a:ext>
            </a:extLst>
          </p:cNvPr>
          <p:cNvSpPr txBox="1"/>
          <p:nvPr/>
        </p:nvSpPr>
        <p:spPr bwMode="auto">
          <a:xfrm>
            <a:off x="1619307" y="3585104"/>
            <a:ext cx="5806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050" dirty="0">
                <a:latin typeface="Calibri" panose="020F0502020204030204" pitchFamily="34" charset="0"/>
              </a:rPr>
              <a:t>Human</a:t>
            </a:r>
          </a:p>
        </p:txBody>
      </p:sp>
      <p:grpSp>
        <p:nvGrpSpPr>
          <p:cNvPr id="594" name="Group 593">
            <a:extLst>
              <a:ext uri="{FF2B5EF4-FFF2-40B4-BE49-F238E27FC236}">
                <a16:creationId xmlns:a16="http://schemas.microsoft.com/office/drawing/2014/main" id="{DBE11DD8-62C9-41E8-825F-49B37BA02F5C}"/>
              </a:ext>
            </a:extLst>
          </p:cNvPr>
          <p:cNvGrpSpPr/>
          <p:nvPr/>
        </p:nvGrpSpPr>
        <p:grpSpPr>
          <a:xfrm>
            <a:off x="1405767" y="3707115"/>
            <a:ext cx="242772" cy="59"/>
            <a:chOff x="1772760" y="3799820"/>
            <a:chExt cx="323696" cy="78"/>
          </a:xfrm>
        </p:grpSpPr>
        <p:cxnSp>
          <p:nvCxnSpPr>
            <p:cNvPr id="590" name="Straight Connector 589">
              <a:extLst>
                <a:ext uri="{FF2B5EF4-FFF2-40B4-BE49-F238E27FC236}">
                  <a16:creationId xmlns:a16="http://schemas.microsoft.com/office/drawing/2014/main" id="{9E0EFC4A-EE5E-4900-8F4D-B4EFC934DD6C}"/>
                </a:ext>
              </a:extLst>
            </p:cNvPr>
            <p:cNvCxnSpPr>
              <a:cxnSpLocks/>
            </p:cNvCxnSpPr>
            <p:nvPr/>
          </p:nvCxnSpPr>
          <p:spPr bwMode="auto">
            <a:xfrm>
              <a:off x="1772760" y="3799820"/>
              <a:ext cx="323696" cy="0"/>
            </a:xfrm>
            <a:prstGeom prst="line">
              <a:avLst/>
            </a:prstGeom>
            <a:noFill/>
            <a:ln w="12700" cap="flat" cmpd="sng" algn="ctr">
              <a:solidFill>
                <a:schemeClr val="accent1"/>
              </a:solidFill>
              <a:prstDash val="solid"/>
              <a:round/>
              <a:headEnd type="none" w="med" len="med"/>
              <a:tailEnd type="none" w="med" len="med"/>
            </a:ln>
            <a:effectLst/>
          </p:spPr>
        </p:cxnSp>
        <p:cxnSp>
          <p:nvCxnSpPr>
            <p:cNvPr id="592" name="Straight Connector 591">
              <a:extLst>
                <a:ext uri="{FF2B5EF4-FFF2-40B4-BE49-F238E27FC236}">
                  <a16:creationId xmlns:a16="http://schemas.microsoft.com/office/drawing/2014/main" id="{0990306E-5333-4375-9401-DDF58C6E7A8F}"/>
                </a:ext>
              </a:extLst>
            </p:cNvPr>
            <p:cNvCxnSpPr>
              <a:cxnSpLocks/>
            </p:cNvCxnSpPr>
            <p:nvPr/>
          </p:nvCxnSpPr>
          <p:spPr bwMode="auto">
            <a:xfrm>
              <a:off x="1849555" y="3799898"/>
              <a:ext cx="171296" cy="0"/>
            </a:xfrm>
            <a:prstGeom prst="line">
              <a:avLst/>
            </a:prstGeom>
            <a:noFill/>
            <a:ln w="57150" cap="flat" cmpd="sng" algn="ctr">
              <a:solidFill>
                <a:schemeClr val="accent1"/>
              </a:solidFill>
              <a:prstDash val="solid"/>
              <a:round/>
              <a:headEnd type="none" w="med" len="med"/>
              <a:tailEnd type="none" w="med" len="med"/>
            </a:ln>
            <a:effectLst/>
          </p:spPr>
        </p:cxnSp>
      </p:grpSp>
      <p:grpSp>
        <p:nvGrpSpPr>
          <p:cNvPr id="596" name="Group 595">
            <a:extLst>
              <a:ext uri="{FF2B5EF4-FFF2-40B4-BE49-F238E27FC236}">
                <a16:creationId xmlns:a16="http://schemas.microsoft.com/office/drawing/2014/main" id="{A8D9EC17-ADF1-4AB2-ADF8-BEC7ED5DC141}"/>
              </a:ext>
            </a:extLst>
          </p:cNvPr>
          <p:cNvGrpSpPr/>
          <p:nvPr/>
        </p:nvGrpSpPr>
        <p:grpSpPr>
          <a:xfrm>
            <a:off x="303475" y="4123694"/>
            <a:ext cx="720293" cy="844182"/>
            <a:chOff x="342254" y="1894631"/>
            <a:chExt cx="1205805" cy="1413200"/>
          </a:xfrm>
        </p:grpSpPr>
        <p:grpSp>
          <p:nvGrpSpPr>
            <p:cNvPr id="597" name="Group 596">
              <a:extLst>
                <a:ext uri="{FF2B5EF4-FFF2-40B4-BE49-F238E27FC236}">
                  <a16:creationId xmlns:a16="http://schemas.microsoft.com/office/drawing/2014/main" id="{461149EE-AE44-48AC-B71D-599CAC0F6D74}"/>
                </a:ext>
              </a:extLst>
            </p:cNvPr>
            <p:cNvGrpSpPr/>
            <p:nvPr/>
          </p:nvGrpSpPr>
          <p:grpSpPr>
            <a:xfrm>
              <a:off x="342254" y="2954712"/>
              <a:ext cx="623402" cy="353119"/>
              <a:chOff x="342254" y="2954712"/>
              <a:chExt cx="623402" cy="353119"/>
            </a:xfrm>
          </p:grpSpPr>
          <p:grpSp>
            <p:nvGrpSpPr>
              <p:cNvPr id="728" name="Group 727">
                <a:extLst>
                  <a:ext uri="{FF2B5EF4-FFF2-40B4-BE49-F238E27FC236}">
                    <a16:creationId xmlns:a16="http://schemas.microsoft.com/office/drawing/2014/main" id="{716FA6CF-F3D5-4972-825B-F2F6CDB5167A}"/>
                  </a:ext>
                </a:extLst>
              </p:cNvPr>
              <p:cNvGrpSpPr/>
              <p:nvPr/>
            </p:nvGrpSpPr>
            <p:grpSpPr>
              <a:xfrm rot="1849928">
                <a:off x="342254" y="3166378"/>
                <a:ext cx="145980" cy="141453"/>
                <a:chOff x="-640910" y="3151703"/>
                <a:chExt cx="203491" cy="197180"/>
              </a:xfrm>
            </p:grpSpPr>
            <p:sp>
              <p:nvSpPr>
                <p:cNvPr id="792" name="Freeform 144">
                  <a:extLst>
                    <a:ext uri="{FF2B5EF4-FFF2-40B4-BE49-F238E27FC236}">
                      <a16:creationId xmlns:a16="http://schemas.microsoft.com/office/drawing/2014/main" id="{9A012B1C-FA9E-4231-BFB6-98A0BF5C83D8}"/>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93" name="Freeform 145">
                  <a:extLst>
                    <a:ext uri="{FF2B5EF4-FFF2-40B4-BE49-F238E27FC236}">
                      <a16:creationId xmlns:a16="http://schemas.microsoft.com/office/drawing/2014/main" id="{712EBB06-3E77-44E1-8667-9822949124E3}"/>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94" name="Freeform 305">
                  <a:extLst>
                    <a:ext uri="{FF2B5EF4-FFF2-40B4-BE49-F238E27FC236}">
                      <a16:creationId xmlns:a16="http://schemas.microsoft.com/office/drawing/2014/main" id="{78504596-6FB4-48AA-BAE4-82CB9525C326}"/>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95" name="Freeform 306">
                  <a:extLst>
                    <a:ext uri="{FF2B5EF4-FFF2-40B4-BE49-F238E27FC236}">
                      <a16:creationId xmlns:a16="http://schemas.microsoft.com/office/drawing/2014/main" id="{C18545C7-2113-43E5-8E72-1F2D8FEA1DD4}"/>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96" name="Oval 143">
                  <a:extLst>
                    <a:ext uri="{FF2B5EF4-FFF2-40B4-BE49-F238E27FC236}">
                      <a16:creationId xmlns:a16="http://schemas.microsoft.com/office/drawing/2014/main" id="{C4FD32EC-1400-4EB8-93ED-5467CAB24230}"/>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797" name="Oval 304">
                  <a:extLst>
                    <a:ext uri="{FF2B5EF4-FFF2-40B4-BE49-F238E27FC236}">
                      <a16:creationId xmlns:a16="http://schemas.microsoft.com/office/drawing/2014/main" id="{2168EA5A-C80E-40EC-AFF9-84E3ED7373A9}"/>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729" name="Group 728">
                <a:extLst>
                  <a:ext uri="{FF2B5EF4-FFF2-40B4-BE49-F238E27FC236}">
                    <a16:creationId xmlns:a16="http://schemas.microsoft.com/office/drawing/2014/main" id="{326E0859-9C41-4BF6-8295-3CE8EA02ABD9}"/>
                  </a:ext>
                </a:extLst>
              </p:cNvPr>
              <p:cNvGrpSpPr/>
              <p:nvPr/>
            </p:nvGrpSpPr>
            <p:grpSpPr>
              <a:xfrm rot="1849928">
                <a:off x="407847" y="3144489"/>
                <a:ext cx="145980" cy="141453"/>
                <a:chOff x="-640910" y="3151703"/>
                <a:chExt cx="203491" cy="197180"/>
              </a:xfrm>
            </p:grpSpPr>
            <p:sp>
              <p:nvSpPr>
                <p:cNvPr id="786" name="Freeform 144">
                  <a:extLst>
                    <a:ext uri="{FF2B5EF4-FFF2-40B4-BE49-F238E27FC236}">
                      <a16:creationId xmlns:a16="http://schemas.microsoft.com/office/drawing/2014/main" id="{662E9A1F-32F8-42FD-BFB5-BCDD2B5D5B04}"/>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87" name="Freeform 145">
                  <a:extLst>
                    <a:ext uri="{FF2B5EF4-FFF2-40B4-BE49-F238E27FC236}">
                      <a16:creationId xmlns:a16="http://schemas.microsoft.com/office/drawing/2014/main" id="{31A349EF-CCA2-405C-B66A-64449ED5E66C}"/>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88" name="Freeform 305">
                  <a:extLst>
                    <a:ext uri="{FF2B5EF4-FFF2-40B4-BE49-F238E27FC236}">
                      <a16:creationId xmlns:a16="http://schemas.microsoft.com/office/drawing/2014/main" id="{426D4044-61AC-4CC9-A5AE-0D5469591D37}"/>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89" name="Freeform 306">
                  <a:extLst>
                    <a:ext uri="{FF2B5EF4-FFF2-40B4-BE49-F238E27FC236}">
                      <a16:creationId xmlns:a16="http://schemas.microsoft.com/office/drawing/2014/main" id="{D8FC5029-A331-495C-BA94-0FB30FE96109}"/>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90" name="Oval 143">
                  <a:extLst>
                    <a:ext uri="{FF2B5EF4-FFF2-40B4-BE49-F238E27FC236}">
                      <a16:creationId xmlns:a16="http://schemas.microsoft.com/office/drawing/2014/main" id="{7594D20D-09ED-4FDC-91F7-C355BE121E77}"/>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791" name="Oval 304">
                  <a:extLst>
                    <a:ext uri="{FF2B5EF4-FFF2-40B4-BE49-F238E27FC236}">
                      <a16:creationId xmlns:a16="http://schemas.microsoft.com/office/drawing/2014/main" id="{64F00E6B-C64F-484E-BEC7-E8A280BAEA76}"/>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730" name="Group 729">
                <a:extLst>
                  <a:ext uri="{FF2B5EF4-FFF2-40B4-BE49-F238E27FC236}">
                    <a16:creationId xmlns:a16="http://schemas.microsoft.com/office/drawing/2014/main" id="{2A04B6A1-1BCE-4CD9-A281-F97FFB662EEB}"/>
                  </a:ext>
                </a:extLst>
              </p:cNvPr>
              <p:cNvGrpSpPr/>
              <p:nvPr/>
            </p:nvGrpSpPr>
            <p:grpSpPr>
              <a:xfrm rot="1849928">
                <a:off x="464091" y="3125446"/>
                <a:ext cx="145980" cy="141453"/>
                <a:chOff x="-640910" y="3151703"/>
                <a:chExt cx="203491" cy="197180"/>
              </a:xfrm>
            </p:grpSpPr>
            <p:sp>
              <p:nvSpPr>
                <p:cNvPr id="780" name="Freeform 144">
                  <a:extLst>
                    <a:ext uri="{FF2B5EF4-FFF2-40B4-BE49-F238E27FC236}">
                      <a16:creationId xmlns:a16="http://schemas.microsoft.com/office/drawing/2014/main" id="{66934D03-F039-48BB-9DC1-3000332AEDA4}"/>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81" name="Freeform 145">
                  <a:extLst>
                    <a:ext uri="{FF2B5EF4-FFF2-40B4-BE49-F238E27FC236}">
                      <a16:creationId xmlns:a16="http://schemas.microsoft.com/office/drawing/2014/main" id="{FB89E883-326F-498B-8197-997B6B685F20}"/>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82" name="Freeform 305">
                  <a:extLst>
                    <a:ext uri="{FF2B5EF4-FFF2-40B4-BE49-F238E27FC236}">
                      <a16:creationId xmlns:a16="http://schemas.microsoft.com/office/drawing/2014/main" id="{1B27890B-6427-4595-9FC5-6E9B3D6CF12A}"/>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83" name="Freeform 306">
                  <a:extLst>
                    <a:ext uri="{FF2B5EF4-FFF2-40B4-BE49-F238E27FC236}">
                      <a16:creationId xmlns:a16="http://schemas.microsoft.com/office/drawing/2014/main" id="{AC24DFED-13FB-4F13-91AB-870ECDAC5F63}"/>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84" name="Oval 143">
                  <a:extLst>
                    <a:ext uri="{FF2B5EF4-FFF2-40B4-BE49-F238E27FC236}">
                      <a16:creationId xmlns:a16="http://schemas.microsoft.com/office/drawing/2014/main" id="{2D56777A-C1F4-411E-98B2-286AFD56A6E4}"/>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785" name="Oval 304">
                  <a:extLst>
                    <a:ext uri="{FF2B5EF4-FFF2-40B4-BE49-F238E27FC236}">
                      <a16:creationId xmlns:a16="http://schemas.microsoft.com/office/drawing/2014/main" id="{3AD38F72-43E2-4FAD-88D8-3EC37AC33278}"/>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731" name="Group 730">
                <a:extLst>
                  <a:ext uri="{FF2B5EF4-FFF2-40B4-BE49-F238E27FC236}">
                    <a16:creationId xmlns:a16="http://schemas.microsoft.com/office/drawing/2014/main" id="{F1783169-9D52-46A7-B437-F59DFBD2AD59}"/>
                  </a:ext>
                </a:extLst>
              </p:cNvPr>
              <p:cNvGrpSpPr/>
              <p:nvPr/>
            </p:nvGrpSpPr>
            <p:grpSpPr>
              <a:xfrm rot="1849928">
                <a:off x="517831" y="3110008"/>
                <a:ext cx="145980" cy="141453"/>
                <a:chOff x="-640910" y="3151703"/>
                <a:chExt cx="203491" cy="197180"/>
              </a:xfrm>
            </p:grpSpPr>
            <p:sp>
              <p:nvSpPr>
                <p:cNvPr id="774" name="Freeform 144">
                  <a:extLst>
                    <a:ext uri="{FF2B5EF4-FFF2-40B4-BE49-F238E27FC236}">
                      <a16:creationId xmlns:a16="http://schemas.microsoft.com/office/drawing/2014/main" id="{043F2787-701B-4813-B66D-C6293162F2F3}"/>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75" name="Freeform 145">
                  <a:extLst>
                    <a:ext uri="{FF2B5EF4-FFF2-40B4-BE49-F238E27FC236}">
                      <a16:creationId xmlns:a16="http://schemas.microsoft.com/office/drawing/2014/main" id="{E45E22AD-B998-4205-B995-714942EA0D56}"/>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76" name="Freeform 305">
                  <a:extLst>
                    <a:ext uri="{FF2B5EF4-FFF2-40B4-BE49-F238E27FC236}">
                      <a16:creationId xmlns:a16="http://schemas.microsoft.com/office/drawing/2014/main" id="{AFE399A2-FD3C-4498-A21E-6F5DF291C412}"/>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77" name="Freeform 306">
                  <a:extLst>
                    <a:ext uri="{FF2B5EF4-FFF2-40B4-BE49-F238E27FC236}">
                      <a16:creationId xmlns:a16="http://schemas.microsoft.com/office/drawing/2014/main" id="{9D661E4B-07EB-4A76-9F1B-181FE87D217C}"/>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78" name="Oval 143">
                  <a:extLst>
                    <a:ext uri="{FF2B5EF4-FFF2-40B4-BE49-F238E27FC236}">
                      <a16:creationId xmlns:a16="http://schemas.microsoft.com/office/drawing/2014/main" id="{DD04D759-0A04-41F3-BA64-821E0C55617D}"/>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779" name="Oval 304">
                  <a:extLst>
                    <a:ext uri="{FF2B5EF4-FFF2-40B4-BE49-F238E27FC236}">
                      <a16:creationId xmlns:a16="http://schemas.microsoft.com/office/drawing/2014/main" id="{988C9AEC-172C-458E-B901-A93CC33B79BD}"/>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732" name="Group 731">
                <a:extLst>
                  <a:ext uri="{FF2B5EF4-FFF2-40B4-BE49-F238E27FC236}">
                    <a16:creationId xmlns:a16="http://schemas.microsoft.com/office/drawing/2014/main" id="{F9DFF572-1AEE-4325-8011-13FFCD1C5232}"/>
                  </a:ext>
                </a:extLst>
              </p:cNvPr>
              <p:cNvGrpSpPr/>
              <p:nvPr/>
            </p:nvGrpSpPr>
            <p:grpSpPr>
              <a:xfrm rot="1849928">
                <a:off x="571095" y="3084471"/>
                <a:ext cx="145980" cy="141453"/>
                <a:chOff x="-640910" y="3151703"/>
                <a:chExt cx="203491" cy="197180"/>
              </a:xfrm>
            </p:grpSpPr>
            <p:sp>
              <p:nvSpPr>
                <p:cNvPr id="768" name="Freeform 144">
                  <a:extLst>
                    <a:ext uri="{FF2B5EF4-FFF2-40B4-BE49-F238E27FC236}">
                      <a16:creationId xmlns:a16="http://schemas.microsoft.com/office/drawing/2014/main" id="{392F5958-61E6-4451-ABC0-C1AE69D6422A}"/>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69" name="Freeform 145">
                  <a:extLst>
                    <a:ext uri="{FF2B5EF4-FFF2-40B4-BE49-F238E27FC236}">
                      <a16:creationId xmlns:a16="http://schemas.microsoft.com/office/drawing/2014/main" id="{96A59984-C844-4E35-A3DA-859E03B3DA27}"/>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70" name="Freeform 305">
                  <a:extLst>
                    <a:ext uri="{FF2B5EF4-FFF2-40B4-BE49-F238E27FC236}">
                      <a16:creationId xmlns:a16="http://schemas.microsoft.com/office/drawing/2014/main" id="{8632D3F9-DA14-40D3-B90A-63F4AD6C3A3E}"/>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71" name="Freeform 306">
                  <a:extLst>
                    <a:ext uri="{FF2B5EF4-FFF2-40B4-BE49-F238E27FC236}">
                      <a16:creationId xmlns:a16="http://schemas.microsoft.com/office/drawing/2014/main" id="{830CE1C9-C34B-44A6-A6AD-C30709F2E08F}"/>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72" name="Oval 143">
                  <a:extLst>
                    <a:ext uri="{FF2B5EF4-FFF2-40B4-BE49-F238E27FC236}">
                      <a16:creationId xmlns:a16="http://schemas.microsoft.com/office/drawing/2014/main" id="{1DC3481E-D20A-4E4A-9700-E3394595DC4D}"/>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773" name="Oval 304">
                  <a:extLst>
                    <a:ext uri="{FF2B5EF4-FFF2-40B4-BE49-F238E27FC236}">
                      <a16:creationId xmlns:a16="http://schemas.microsoft.com/office/drawing/2014/main" id="{CFE4B6AC-985A-4587-A9EC-A835619D40AE}"/>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733" name="Group 732">
                <a:extLst>
                  <a:ext uri="{FF2B5EF4-FFF2-40B4-BE49-F238E27FC236}">
                    <a16:creationId xmlns:a16="http://schemas.microsoft.com/office/drawing/2014/main" id="{3369F20E-5F8C-4F4C-9B63-F40DDC01F4DE}"/>
                  </a:ext>
                </a:extLst>
              </p:cNvPr>
              <p:cNvGrpSpPr/>
              <p:nvPr/>
            </p:nvGrpSpPr>
            <p:grpSpPr>
              <a:xfrm rot="1642468">
                <a:off x="621412" y="3065480"/>
                <a:ext cx="145980" cy="141453"/>
                <a:chOff x="-640910" y="3151703"/>
                <a:chExt cx="203491" cy="197180"/>
              </a:xfrm>
            </p:grpSpPr>
            <p:sp>
              <p:nvSpPr>
                <p:cNvPr id="762" name="Freeform 144">
                  <a:extLst>
                    <a:ext uri="{FF2B5EF4-FFF2-40B4-BE49-F238E27FC236}">
                      <a16:creationId xmlns:a16="http://schemas.microsoft.com/office/drawing/2014/main" id="{02CF4F67-7069-43F2-AE44-74E06C9B1035}"/>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63" name="Freeform 145">
                  <a:extLst>
                    <a:ext uri="{FF2B5EF4-FFF2-40B4-BE49-F238E27FC236}">
                      <a16:creationId xmlns:a16="http://schemas.microsoft.com/office/drawing/2014/main" id="{77BF80B2-077C-40F0-BA74-957DA08705AF}"/>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64" name="Freeform 305">
                  <a:extLst>
                    <a:ext uri="{FF2B5EF4-FFF2-40B4-BE49-F238E27FC236}">
                      <a16:creationId xmlns:a16="http://schemas.microsoft.com/office/drawing/2014/main" id="{9FE6C009-8E19-4189-9534-9348BE7AD413}"/>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65" name="Freeform 306">
                  <a:extLst>
                    <a:ext uri="{FF2B5EF4-FFF2-40B4-BE49-F238E27FC236}">
                      <a16:creationId xmlns:a16="http://schemas.microsoft.com/office/drawing/2014/main" id="{6E1AD801-A38A-4D44-83FC-A92990485EF2}"/>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66" name="Oval 143">
                  <a:extLst>
                    <a:ext uri="{FF2B5EF4-FFF2-40B4-BE49-F238E27FC236}">
                      <a16:creationId xmlns:a16="http://schemas.microsoft.com/office/drawing/2014/main" id="{85855B9D-A7BF-4277-9867-4DE65DB9B3E9}"/>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767" name="Oval 304">
                  <a:extLst>
                    <a:ext uri="{FF2B5EF4-FFF2-40B4-BE49-F238E27FC236}">
                      <a16:creationId xmlns:a16="http://schemas.microsoft.com/office/drawing/2014/main" id="{F7F776AC-615B-45A2-B045-506B72F8CE19}"/>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734" name="Group 733">
                <a:extLst>
                  <a:ext uri="{FF2B5EF4-FFF2-40B4-BE49-F238E27FC236}">
                    <a16:creationId xmlns:a16="http://schemas.microsoft.com/office/drawing/2014/main" id="{506A1B23-A880-4E1D-9199-B9C8FCA3E97B}"/>
                  </a:ext>
                </a:extLst>
              </p:cNvPr>
              <p:cNvGrpSpPr/>
              <p:nvPr/>
            </p:nvGrpSpPr>
            <p:grpSpPr>
              <a:xfrm rot="1642468">
                <a:off x="669331" y="3043495"/>
                <a:ext cx="145980" cy="141453"/>
                <a:chOff x="-640910" y="3151703"/>
                <a:chExt cx="203491" cy="197180"/>
              </a:xfrm>
            </p:grpSpPr>
            <p:sp>
              <p:nvSpPr>
                <p:cNvPr id="756" name="Freeform 144">
                  <a:extLst>
                    <a:ext uri="{FF2B5EF4-FFF2-40B4-BE49-F238E27FC236}">
                      <a16:creationId xmlns:a16="http://schemas.microsoft.com/office/drawing/2014/main" id="{7A821E35-4D43-49CE-AB26-8CBF97C73E63}"/>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57" name="Freeform 145">
                  <a:extLst>
                    <a:ext uri="{FF2B5EF4-FFF2-40B4-BE49-F238E27FC236}">
                      <a16:creationId xmlns:a16="http://schemas.microsoft.com/office/drawing/2014/main" id="{23FBCF71-9E8D-4480-B39C-F97EC3A73420}"/>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58" name="Freeform 305">
                  <a:extLst>
                    <a:ext uri="{FF2B5EF4-FFF2-40B4-BE49-F238E27FC236}">
                      <a16:creationId xmlns:a16="http://schemas.microsoft.com/office/drawing/2014/main" id="{DF5844D4-EE5E-489A-B241-6DC0D82850F2}"/>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59" name="Freeform 306">
                  <a:extLst>
                    <a:ext uri="{FF2B5EF4-FFF2-40B4-BE49-F238E27FC236}">
                      <a16:creationId xmlns:a16="http://schemas.microsoft.com/office/drawing/2014/main" id="{BB784C04-0464-4324-ABBD-6173A901BA85}"/>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60" name="Oval 143">
                  <a:extLst>
                    <a:ext uri="{FF2B5EF4-FFF2-40B4-BE49-F238E27FC236}">
                      <a16:creationId xmlns:a16="http://schemas.microsoft.com/office/drawing/2014/main" id="{B05273CF-218A-401B-8E17-B913584F122A}"/>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761" name="Oval 304">
                  <a:extLst>
                    <a:ext uri="{FF2B5EF4-FFF2-40B4-BE49-F238E27FC236}">
                      <a16:creationId xmlns:a16="http://schemas.microsoft.com/office/drawing/2014/main" id="{07BCCA88-CEF7-450B-975B-947C64CCD9E2}"/>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735" name="Group 734">
                <a:extLst>
                  <a:ext uri="{FF2B5EF4-FFF2-40B4-BE49-F238E27FC236}">
                    <a16:creationId xmlns:a16="http://schemas.microsoft.com/office/drawing/2014/main" id="{E5A4CD84-C7D1-4DA5-83C6-C9D0F3D671B0}"/>
                  </a:ext>
                </a:extLst>
              </p:cNvPr>
              <p:cNvGrpSpPr/>
              <p:nvPr/>
            </p:nvGrpSpPr>
            <p:grpSpPr>
              <a:xfrm rot="1483940">
                <a:off x="721914" y="3015123"/>
                <a:ext cx="145980" cy="141453"/>
                <a:chOff x="-640910" y="3151703"/>
                <a:chExt cx="203491" cy="197180"/>
              </a:xfrm>
            </p:grpSpPr>
            <p:sp>
              <p:nvSpPr>
                <p:cNvPr id="750" name="Freeform 144">
                  <a:extLst>
                    <a:ext uri="{FF2B5EF4-FFF2-40B4-BE49-F238E27FC236}">
                      <a16:creationId xmlns:a16="http://schemas.microsoft.com/office/drawing/2014/main" id="{3E4E42FE-9EF4-40EB-B3DB-38200B8A2854}"/>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51" name="Freeform 145">
                  <a:extLst>
                    <a:ext uri="{FF2B5EF4-FFF2-40B4-BE49-F238E27FC236}">
                      <a16:creationId xmlns:a16="http://schemas.microsoft.com/office/drawing/2014/main" id="{EB2C7E26-3456-4AE8-85A5-A818EBB9F07E}"/>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52" name="Freeform 305">
                  <a:extLst>
                    <a:ext uri="{FF2B5EF4-FFF2-40B4-BE49-F238E27FC236}">
                      <a16:creationId xmlns:a16="http://schemas.microsoft.com/office/drawing/2014/main" id="{3E6AEF1C-E992-4613-AB83-0B5D64A666A1}"/>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53" name="Freeform 306">
                  <a:extLst>
                    <a:ext uri="{FF2B5EF4-FFF2-40B4-BE49-F238E27FC236}">
                      <a16:creationId xmlns:a16="http://schemas.microsoft.com/office/drawing/2014/main" id="{D42ED9A9-C73A-4B2E-BF2F-706FFBA3E63C}"/>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54" name="Oval 143">
                  <a:extLst>
                    <a:ext uri="{FF2B5EF4-FFF2-40B4-BE49-F238E27FC236}">
                      <a16:creationId xmlns:a16="http://schemas.microsoft.com/office/drawing/2014/main" id="{81F333F2-941F-43DC-B460-E1895AD888D0}"/>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755" name="Oval 304">
                  <a:extLst>
                    <a:ext uri="{FF2B5EF4-FFF2-40B4-BE49-F238E27FC236}">
                      <a16:creationId xmlns:a16="http://schemas.microsoft.com/office/drawing/2014/main" id="{CE469D7D-4C0C-4AAA-A04A-DD274AED79E5}"/>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736" name="Group 735">
                <a:extLst>
                  <a:ext uri="{FF2B5EF4-FFF2-40B4-BE49-F238E27FC236}">
                    <a16:creationId xmlns:a16="http://schemas.microsoft.com/office/drawing/2014/main" id="{DF0C28C1-516F-4FB7-832E-A5D2CC27851A}"/>
                  </a:ext>
                </a:extLst>
              </p:cNvPr>
              <p:cNvGrpSpPr/>
              <p:nvPr/>
            </p:nvGrpSpPr>
            <p:grpSpPr>
              <a:xfrm rot="1427531">
                <a:off x="766818" y="2987526"/>
                <a:ext cx="145980" cy="141453"/>
                <a:chOff x="-640910" y="3151703"/>
                <a:chExt cx="203491" cy="197180"/>
              </a:xfrm>
            </p:grpSpPr>
            <p:sp>
              <p:nvSpPr>
                <p:cNvPr id="744" name="Freeform 144">
                  <a:extLst>
                    <a:ext uri="{FF2B5EF4-FFF2-40B4-BE49-F238E27FC236}">
                      <a16:creationId xmlns:a16="http://schemas.microsoft.com/office/drawing/2014/main" id="{B6EE4DFD-EC6C-45AC-B285-B6DCD2C6CC36}"/>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45" name="Freeform 145">
                  <a:extLst>
                    <a:ext uri="{FF2B5EF4-FFF2-40B4-BE49-F238E27FC236}">
                      <a16:creationId xmlns:a16="http://schemas.microsoft.com/office/drawing/2014/main" id="{3BA0E890-1F38-4A35-9DEE-B74BA0648C11}"/>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46" name="Freeform 305">
                  <a:extLst>
                    <a:ext uri="{FF2B5EF4-FFF2-40B4-BE49-F238E27FC236}">
                      <a16:creationId xmlns:a16="http://schemas.microsoft.com/office/drawing/2014/main" id="{408606EF-A963-4F35-BA10-C91577BB6E34}"/>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47" name="Freeform 306">
                  <a:extLst>
                    <a:ext uri="{FF2B5EF4-FFF2-40B4-BE49-F238E27FC236}">
                      <a16:creationId xmlns:a16="http://schemas.microsoft.com/office/drawing/2014/main" id="{D4DF79EB-BF4F-42DF-A16C-A7C9A23B1F95}"/>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48" name="Oval 143">
                  <a:extLst>
                    <a:ext uri="{FF2B5EF4-FFF2-40B4-BE49-F238E27FC236}">
                      <a16:creationId xmlns:a16="http://schemas.microsoft.com/office/drawing/2014/main" id="{3985DF23-A01D-48F1-B101-68B955C15451}"/>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749" name="Oval 304">
                  <a:extLst>
                    <a:ext uri="{FF2B5EF4-FFF2-40B4-BE49-F238E27FC236}">
                      <a16:creationId xmlns:a16="http://schemas.microsoft.com/office/drawing/2014/main" id="{12661E09-5E79-43F2-BCBD-C97C44771DD9}"/>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737" name="Group 736">
                <a:extLst>
                  <a:ext uri="{FF2B5EF4-FFF2-40B4-BE49-F238E27FC236}">
                    <a16:creationId xmlns:a16="http://schemas.microsoft.com/office/drawing/2014/main" id="{25440FC7-CFB8-43DC-817D-4D8C9F066C51}"/>
                  </a:ext>
                </a:extLst>
              </p:cNvPr>
              <p:cNvGrpSpPr/>
              <p:nvPr/>
            </p:nvGrpSpPr>
            <p:grpSpPr>
              <a:xfrm rot="1427531">
                <a:off x="819676" y="2954712"/>
                <a:ext cx="145980" cy="141453"/>
                <a:chOff x="-640910" y="3151703"/>
                <a:chExt cx="203491" cy="197180"/>
              </a:xfrm>
            </p:grpSpPr>
            <p:sp>
              <p:nvSpPr>
                <p:cNvPr id="738" name="Freeform 144">
                  <a:extLst>
                    <a:ext uri="{FF2B5EF4-FFF2-40B4-BE49-F238E27FC236}">
                      <a16:creationId xmlns:a16="http://schemas.microsoft.com/office/drawing/2014/main" id="{C4A1CB33-DD20-4B9F-8C31-177B67CA4584}"/>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39" name="Freeform 145">
                  <a:extLst>
                    <a:ext uri="{FF2B5EF4-FFF2-40B4-BE49-F238E27FC236}">
                      <a16:creationId xmlns:a16="http://schemas.microsoft.com/office/drawing/2014/main" id="{3FFD2C82-BD0B-473D-8B66-AA1B02AF0F17}"/>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40" name="Freeform 305">
                  <a:extLst>
                    <a:ext uri="{FF2B5EF4-FFF2-40B4-BE49-F238E27FC236}">
                      <a16:creationId xmlns:a16="http://schemas.microsoft.com/office/drawing/2014/main" id="{1143BE98-39F8-4AB9-B607-B9AD78842513}"/>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41" name="Freeform 306">
                  <a:extLst>
                    <a:ext uri="{FF2B5EF4-FFF2-40B4-BE49-F238E27FC236}">
                      <a16:creationId xmlns:a16="http://schemas.microsoft.com/office/drawing/2014/main" id="{D0014813-A365-4039-B4B8-5814825BF1E0}"/>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42" name="Oval 143">
                  <a:extLst>
                    <a:ext uri="{FF2B5EF4-FFF2-40B4-BE49-F238E27FC236}">
                      <a16:creationId xmlns:a16="http://schemas.microsoft.com/office/drawing/2014/main" id="{965B66D2-F20E-4564-9F19-4451D3584BDE}"/>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743" name="Oval 304">
                  <a:extLst>
                    <a:ext uri="{FF2B5EF4-FFF2-40B4-BE49-F238E27FC236}">
                      <a16:creationId xmlns:a16="http://schemas.microsoft.com/office/drawing/2014/main" id="{C7F3323A-50E1-464C-8578-32A28F714FEE}"/>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grpSp>
          <p:nvGrpSpPr>
            <p:cNvPr id="598" name="Group 597">
              <a:extLst>
                <a:ext uri="{FF2B5EF4-FFF2-40B4-BE49-F238E27FC236}">
                  <a16:creationId xmlns:a16="http://schemas.microsoft.com/office/drawing/2014/main" id="{E56BB1C2-1FFD-47B2-9D76-55C93B8F69FE}"/>
                </a:ext>
              </a:extLst>
            </p:cNvPr>
            <p:cNvGrpSpPr/>
            <p:nvPr/>
          </p:nvGrpSpPr>
          <p:grpSpPr>
            <a:xfrm rot="19807731">
              <a:off x="888578" y="2524967"/>
              <a:ext cx="623402" cy="353119"/>
              <a:chOff x="342254" y="2954712"/>
              <a:chExt cx="623402" cy="353119"/>
            </a:xfrm>
          </p:grpSpPr>
          <p:grpSp>
            <p:nvGrpSpPr>
              <p:cNvPr id="658" name="Group 657">
                <a:extLst>
                  <a:ext uri="{FF2B5EF4-FFF2-40B4-BE49-F238E27FC236}">
                    <a16:creationId xmlns:a16="http://schemas.microsoft.com/office/drawing/2014/main" id="{FF5E9589-4925-4248-B0FD-992D208CA471}"/>
                  </a:ext>
                </a:extLst>
              </p:cNvPr>
              <p:cNvGrpSpPr/>
              <p:nvPr/>
            </p:nvGrpSpPr>
            <p:grpSpPr>
              <a:xfrm rot="1849928">
                <a:off x="342254" y="3166378"/>
                <a:ext cx="145980" cy="141453"/>
                <a:chOff x="-640910" y="3151703"/>
                <a:chExt cx="203491" cy="197180"/>
              </a:xfrm>
            </p:grpSpPr>
            <p:sp>
              <p:nvSpPr>
                <p:cNvPr id="722" name="Freeform 144">
                  <a:extLst>
                    <a:ext uri="{FF2B5EF4-FFF2-40B4-BE49-F238E27FC236}">
                      <a16:creationId xmlns:a16="http://schemas.microsoft.com/office/drawing/2014/main" id="{0C87AF34-2BBA-4E9C-A0C9-E7F0765E88B8}"/>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23" name="Freeform 145">
                  <a:extLst>
                    <a:ext uri="{FF2B5EF4-FFF2-40B4-BE49-F238E27FC236}">
                      <a16:creationId xmlns:a16="http://schemas.microsoft.com/office/drawing/2014/main" id="{66280C1C-F762-436E-9DF0-6B8AB37B70F3}"/>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24" name="Freeform 305">
                  <a:extLst>
                    <a:ext uri="{FF2B5EF4-FFF2-40B4-BE49-F238E27FC236}">
                      <a16:creationId xmlns:a16="http://schemas.microsoft.com/office/drawing/2014/main" id="{545F65A9-4422-4502-BA6D-6FFF6D6A32C6}"/>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25" name="Freeform 306">
                  <a:extLst>
                    <a:ext uri="{FF2B5EF4-FFF2-40B4-BE49-F238E27FC236}">
                      <a16:creationId xmlns:a16="http://schemas.microsoft.com/office/drawing/2014/main" id="{934B337B-41E2-45B5-979A-AA1C7F9908B9}"/>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26" name="Oval 143">
                  <a:extLst>
                    <a:ext uri="{FF2B5EF4-FFF2-40B4-BE49-F238E27FC236}">
                      <a16:creationId xmlns:a16="http://schemas.microsoft.com/office/drawing/2014/main" id="{FE8B512C-2754-4603-B9B9-1B3D758C63CA}"/>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727" name="Oval 304">
                  <a:extLst>
                    <a:ext uri="{FF2B5EF4-FFF2-40B4-BE49-F238E27FC236}">
                      <a16:creationId xmlns:a16="http://schemas.microsoft.com/office/drawing/2014/main" id="{8083BF85-0571-474D-886C-22365AE9FBD9}"/>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659" name="Group 658">
                <a:extLst>
                  <a:ext uri="{FF2B5EF4-FFF2-40B4-BE49-F238E27FC236}">
                    <a16:creationId xmlns:a16="http://schemas.microsoft.com/office/drawing/2014/main" id="{D7529F44-874A-4E3B-8190-B6A098F1875F}"/>
                  </a:ext>
                </a:extLst>
              </p:cNvPr>
              <p:cNvGrpSpPr/>
              <p:nvPr/>
            </p:nvGrpSpPr>
            <p:grpSpPr>
              <a:xfrm rot="1849928">
                <a:off x="407847" y="3144489"/>
                <a:ext cx="145980" cy="141453"/>
                <a:chOff x="-640910" y="3151703"/>
                <a:chExt cx="203491" cy="197180"/>
              </a:xfrm>
            </p:grpSpPr>
            <p:sp>
              <p:nvSpPr>
                <p:cNvPr id="716" name="Freeform 144">
                  <a:extLst>
                    <a:ext uri="{FF2B5EF4-FFF2-40B4-BE49-F238E27FC236}">
                      <a16:creationId xmlns:a16="http://schemas.microsoft.com/office/drawing/2014/main" id="{642119E8-162A-45E8-B1EB-4AE549689AF2}"/>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17" name="Freeform 145">
                  <a:extLst>
                    <a:ext uri="{FF2B5EF4-FFF2-40B4-BE49-F238E27FC236}">
                      <a16:creationId xmlns:a16="http://schemas.microsoft.com/office/drawing/2014/main" id="{F975D0A2-AB8A-46C5-A5E5-C782870DF353}"/>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18" name="Freeform 305">
                  <a:extLst>
                    <a:ext uri="{FF2B5EF4-FFF2-40B4-BE49-F238E27FC236}">
                      <a16:creationId xmlns:a16="http://schemas.microsoft.com/office/drawing/2014/main" id="{CE0237CA-935E-41B8-AD69-86505D0DD928}"/>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19" name="Freeform 306">
                  <a:extLst>
                    <a:ext uri="{FF2B5EF4-FFF2-40B4-BE49-F238E27FC236}">
                      <a16:creationId xmlns:a16="http://schemas.microsoft.com/office/drawing/2014/main" id="{3D91639B-F52B-4062-AECB-9467D775857F}"/>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20" name="Oval 143">
                  <a:extLst>
                    <a:ext uri="{FF2B5EF4-FFF2-40B4-BE49-F238E27FC236}">
                      <a16:creationId xmlns:a16="http://schemas.microsoft.com/office/drawing/2014/main" id="{28B4F95A-14F7-4995-A355-918A373C0509}"/>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721" name="Oval 304">
                  <a:extLst>
                    <a:ext uri="{FF2B5EF4-FFF2-40B4-BE49-F238E27FC236}">
                      <a16:creationId xmlns:a16="http://schemas.microsoft.com/office/drawing/2014/main" id="{3C28B84F-C253-438A-80F2-9306CE2F3420}"/>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660" name="Group 659">
                <a:extLst>
                  <a:ext uri="{FF2B5EF4-FFF2-40B4-BE49-F238E27FC236}">
                    <a16:creationId xmlns:a16="http://schemas.microsoft.com/office/drawing/2014/main" id="{3222C3CE-823A-47C5-B4AF-CA442022D170}"/>
                  </a:ext>
                </a:extLst>
              </p:cNvPr>
              <p:cNvGrpSpPr/>
              <p:nvPr/>
            </p:nvGrpSpPr>
            <p:grpSpPr>
              <a:xfrm rot="1849928">
                <a:off x="464091" y="3125446"/>
                <a:ext cx="145980" cy="141453"/>
                <a:chOff x="-640910" y="3151703"/>
                <a:chExt cx="203491" cy="197180"/>
              </a:xfrm>
            </p:grpSpPr>
            <p:sp>
              <p:nvSpPr>
                <p:cNvPr id="710" name="Freeform 144">
                  <a:extLst>
                    <a:ext uri="{FF2B5EF4-FFF2-40B4-BE49-F238E27FC236}">
                      <a16:creationId xmlns:a16="http://schemas.microsoft.com/office/drawing/2014/main" id="{CC658922-069C-49EF-9C6D-CF97A300953C}"/>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11" name="Freeform 145">
                  <a:extLst>
                    <a:ext uri="{FF2B5EF4-FFF2-40B4-BE49-F238E27FC236}">
                      <a16:creationId xmlns:a16="http://schemas.microsoft.com/office/drawing/2014/main" id="{9A19EA0C-0E7E-477A-AC18-C536477DD071}"/>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12" name="Freeform 305">
                  <a:extLst>
                    <a:ext uri="{FF2B5EF4-FFF2-40B4-BE49-F238E27FC236}">
                      <a16:creationId xmlns:a16="http://schemas.microsoft.com/office/drawing/2014/main" id="{7AF020F8-80A9-4228-8AD3-EFD4D69F6CF2}"/>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13" name="Freeform 306">
                  <a:extLst>
                    <a:ext uri="{FF2B5EF4-FFF2-40B4-BE49-F238E27FC236}">
                      <a16:creationId xmlns:a16="http://schemas.microsoft.com/office/drawing/2014/main" id="{00B415CA-E07B-4BF2-A06D-8F188EEF61BF}"/>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14" name="Oval 143">
                  <a:extLst>
                    <a:ext uri="{FF2B5EF4-FFF2-40B4-BE49-F238E27FC236}">
                      <a16:creationId xmlns:a16="http://schemas.microsoft.com/office/drawing/2014/main" id="{58A4B45D-6EDA-44A6-B7DE-D898082B68C9}"/>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715" name="Oval 304">
                  <a:extLst>
                    <a:ext uri="{FF2B5EF4-FFF2-40B4-BE49-F238E27FC236}">
                      <a16:creationId xmlns:a16="http://schemas.microsoft.com/office/drawing/2014/main" id="{8ED047AE-DC57-4795-AAD5-06C7CBA04992}"/>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661" name="Group 660">
                <a:extLst>
                  <a:ext uri="{FF2B5EF4-FFF2-40B4-BE49-F238E27FC236}">
                    <a16:creationId xmlns:a16="http://schemas.microsoft.com/office/drawing/2014/main" id="{14500707-C34E-4C0F-9843-CD43A9C2A5A4}"/>
                  </a:ext>
                </a:extLst>
              </p:cNvPr>
              <p:cNvGrpSpPr/>
              <p:nvPr/>
            </p:nvGrpSpPr>
            <p:grpSpPr>
              <a:xfrm rot="1849928">
                <a:off x="517831" y="3110008"/>
                <a:ext cx="145980" cy="141453"/>
                <a:chOff x="-640910" y="3151703"/>
                <a:chExt cx="203491" cy="197180"/>
              </a:xfrm>
            </p:grpSpPr>
            <p:sp>
              <p:nvSpPr>
                <p:cNvPr id="704" name="Freeform 144">
                  <a:extLst>
                    <a:ext uri="{FF2B5EF4-FFF2-40B4-BE49-F238E27FC236}">
                      <a16:creationId xmlns:a16="http://schemas.microsoft.com/office/drawing/2014/main" id="{0F5EA5FD-9429-48B5-9108-8DE6BC3F5A31}"/>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05" name="Freeform 145">
                  <a:extLst>
                    <a:ext uri="{FF2B5EF4-FFF2-40B4-BE49-F238E27FC236}">
                      <a16:creationId xmlns:a16="http://schemas.microsoft.com/office/drawing/2014/main" id="{CB86D0EF-9C2D-4955-8EE0-B3D530D58DEF}"/>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06" name="Freeform 305">
                  <a:extLst>
                    <a:ext uri="{FF2B5EF4-FFF2-40B4-BE49-F238E27FC236}">
                      <a16:creationId xmlns:a16="http://schemas.microsoft.com/office/drawing/2014/main" id="{F81A1876-D683-40D9-9C41-8E28E49F7719}"/>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07" name="Freeform 306">
                  <a:extLst>
                    <a:ext uri="{FF2B5EF4-FFF2-40B4-BE49-F238E27FC236}">
                      <a16:creationId xmlns:a16="http://schemas.microsoft.com/office/drawing/2014/main" id="{2F71BBA2-7751-4A8F-9D47-4DB7BAA319C4}"/>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08" name="Oval 143">
                  <a:extLst>
                    <a:ext uri="{FF2B5EF4-FFF2-40B4-BE49-F238E27FC236}">
                      <a16:creationId xmlns:a16="http://schemas.microsoft.com/office/drawing/2014/main" id="{BB21F340-1037-4F35-9839-5C5AB5ED6C11}"/>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709" name="Oval 304">
                  <a:extLst>
                    <a:ext uri="{FF2B5EF4-FFF2-40B4-BE49-F238E27FC236}">
                      <a16:creationId xmlns:a16="http://schemas.microsoft.com/office/drawing/2014/main" id="{6848B401-1049-4B5B-A14D-6F3450F0E325}"/>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662" name="Group 661">
                <a:extLst>
                  <a:ext uri="{FF2B5EF4-FFF2-40B4-BE49-F238E27FC236}">
                    <a16:creationId xmlns:a16="http://schemas.microsoft.com/office/drawing/2014/main" id="{0412E7CB-18D5-4B93-A51B-AA355A337E3C}"/>
                  </a:ext>
                </a:extLst>
              </p:cNvPr>
              <p:cNvGrpSpPr/>
              <p:nvPr/>
            </p:nvGrpSpPr>
            <p:grpSpPr>
              <a:xfrm rot="1849928">
                <a:off x="571095" y="3084471"/>
                <a:ext cx="145980" cy="141453"/>
                <a:chOff x="-640910" y="3151703"/>
                <a:chExt cx="203491" cy="197180"/>
              </a:xfrm>
            </p:grpSpPr>
            <p:sp>
              <p:nvSpPr>
                <p:cNvPr id="698" name="Freeform 144">
                  <a:extLst>
                    <a:ext uri="{FF2B5EF4-FFF2-40B4-BE49-F238E27FC236}">
                      <a16:creationId xmlns:a16="http://schemas.microsoft.com/office/drawing/2014/main" id="{79D75095-C0D4-42EB-B82D-C1B3166BED62}"/>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99" name="Freeform 145">
                  <a:extLst>
                    <a:ext uri="{FF2B5EF4-FFF2-40B4-BE49-F238E27FC236}">
                      <a16:creationId xmlns:a16="http://schemas.microsoft.com/office/drawing/2014/main" id="{EEB7FC8C-DDB3-4030-B0A9-1AE9C89AEA8F}"/>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00" name="Freeform 305">
                  <a:extLst>
                    <a:ext uri="{FF2B5EF4-FFF2-40B4-BE49-F238E27FC236}">
                      <a16:creationId xmlns:a16="http://schemas.microsoft.com/office/drawing/2014/main" id="{511671F4-F37F-46A8-9FF1-A221D70EB968}"/>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01" name="Freeform 306">
                  <a:extLst>
                    <a:ext uri="{FF2B5EF4-FFF2-40B4-BE49-F238E27FC236}">
                      <a16:creationId xmlns:a16="http://schemas.microsoft.com/office/drawing/2014/main" id="{9881D2E5-E051-4236-A2DF-B83907B8BCA3}"/>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02" name="Oval 143">
                  <a:extLst>
                    <a:ext uri="{FF2B5EF4-FFF2-40B4-BE49-F238E27FC236}">
                      <a16:creationId xmlns:a16="http://schemas.microsoft.com/office/drawing/2014/main" id="{CB46A313-12FB-41D0-934E-16014C01159C}"/>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703" name="Oval 304">
                  <a:extLst>
                    <a:ext uri="{FF2B5EF4-FFF2-40B4-BE49-F238E27FC236}">
                      <a16:creationId xmlns:a16="http://schemas.microsoft.com/office/drawing/2014/main" id="{286A48DF-1E63-4461-99F2-49DFADD74CC6}"/>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663" name="Group 662">
                <a:extLst>
                  <a:ext uri="{FF2B5EF4-FFF2-40B4-BE49-F238E27FC236}">
                    <a16:creationId xmlns:a16="http://schemas.microsoft.com/office/drawing/2014/main" id="{EEC9014F-EECB-415A-BE6F-C91BDDB939FE}"/>
                  </a:ext>
                </a:extLst>
              </p:cNvPr>
              <p:cNvGrpSpPr/>
              <p:nvPr/>
            </p:nvGrpSpPr>
            <p:grpSpPr>
              <a:xfrm rot="1642468">
                <a:off x="621412" y="3065480"/>
                <a:ext cx="145980" cy="141453"/>
                <a:chOff x="-640910" y="3151703"/>
                <a:chExt cx="203491" cy="197180"/>
              </a:xfrm>
            </p:grpSpPr>
            <p:sp>
              <p:nvSpPr>
                <p:cNvPr id="692" name="Freeform 144">
                  <a:extLst>
                    <a:ext uri="{FF2B5EF4-FFF2-40B4-BE49-F238E27FC236}">
                      <a16:creationId xmlns:a16="http://schemas.microsoft.com/office/drawing/2014/main" id="{BAE86ED1-329E-416B-B917-9384E9F5D05E}"/>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93" name="Freeform 145">
                  <a:extLst>
                    <a:ext uri="{FF2B5EF4-FFF2-40B4-BE49-F238E27FC236}">
                      <a16:creationId xmlns:a16="http://schemas.microsoft.com/office/drawing/2014/main" id="{F0606428-5A66-4762-9868-C52D220BA24F}"/>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94" name="Freeform 305">
                  <a:extLst>
                    <a:ext uri="{FF2B5EF4-FFF2-40B4-BE49-F238E27FC236}">
                      <a16:creationId xmlns:a16="http://schemas.microsoft.com/office/drawing/2014/main" id="{E4A234C5-98EE-43EE-901D-3FFDF8E84FFE}"/>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95" name="Freeform 306">
                  <a:extLst>
                    <a:ext uri="{FF2B5EF4-FFF2-40B4-BE49-F238E27FC236}">
                      <a16:creationId xmlns:a16="http://schemas.microsoft.com/office/drawing/2014/main" id="{1C8C1673-8587-418E-A6A2-7158DC0137ED}"/>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96" name="Oval 143">
                  <a:extLst>
                    <a:ext uri="{FF2B5EF4-FFF2-40B4-BE49-F238E27FC236}">
                      <a16:creationId xmlns:a16="http://schemas.microsoft.com/office/drawing/2014/main" id="{04E4D431-9B15-4686-B465-ED65ED3989F3}"/>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697" name="Oval 304">
                  <a:extLst>
                    <a:ext uri="{FF2B5EF4-FFF2-40B4-BE49-F238E27FC236}">
                      <a16:creationId xmlns:a16="http://schemas.microsoft.com/office/drawing/2014/main" id="{8405A426-478B-4DF8-8FF0-95A6B472FACC}"/>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664" name="Group 663">
                <a:extLst>
                  <a:ext uri="{FF2B5EF4-FFF2-40B4-BE49-F238E27FC236}">
                    <a16:creationId xmlns:a16="http://schemas.microsoft.com/office/drawing/2014/main" id="{DBA166AE-9013-4214-B41E-C78E79440007}"/>
                  </a:ext>
                </a:extLst>
              </p:cNvPr>
              <p:cNvGrpSpPr/>
              <p:nvPr/>
            </p:nvGrpSpPr>
            <p:grpSpPr>
              <a:xfrm rot="1642468">
                <a:off x="669331" y="3043495"/>
                <a:ext cx="145980" cy="141453"/>
                <a:chOff x="-640910" y="3151703"/>
                <a:chExt cx="203491" cy="197180"/>
              </a:xfrm>
            </p:grpSpPr>
            <p:sp>
              <p:nvSpPr>
                <p:cNvPr id="686" name="Freeform 144">
                  <a:extLst>
                    <a:ext uri="{FF2B5EF4-FFF2-40B4-BE49-F238E27FC236}">
                      <a16:creationId xmlns:a16="http://schemas.microsoft.com/office/drawing/2014/main" id="{D931A885-035E-4CC2-9EBE-A0193577C761}"/>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87" name="Freeform 145">
                  <a:extLst>
                    <a:ext uri="{FF2B5EF4-FFF2-40B4-BE49-F238E27FC236}">
                      <a16:creationId xmlns:a16="http://schemas.microsoft.com/office/drawing/2014/main" id="{8BCBE58C-78D4-4DCE-8A9C-B9A5F5F9037A}"/>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88" name="Freeform 305">
                  <a:extLst>
                    <a:ext uri="{FF2B5EF4-FFF2-40B4-BE49-F238E27FC236}">
                      <a16:creationId xmlns:a16="http://schemas.microsoft.com/office/drawing/2014/main" id="{751289BB-4B3E-4923-A52A-9F430A2B5475}"/>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89" name="Freeform 306">
                  <a:extLst>
                    <a:ext uri="{FF2B5EF4-FFF2-40B4-BE49-F238E27FC236}">
                      <a16:creationId xmlns:a16="http://schemas.microsoft.com/office/drawing/2014/main" id="{7DF0DDF6-9D28-4D12-873A-2F49979F2DC8}"/>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90" name="Oval 143">
                  <a:extLst>
                    <a:ext uri="{FF2B5EF4-FFF2-40B4-BE49-F238E27FC236}">
                      <a16:creationId xmlns:a16="http://schemas.microsoft.com/office/drawing/2014/main" id="{5403F09E-BB5D-4BDF-91DB-085950C53E3B}"/>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691" name="Oval 304">
                  <a:extLst>
                    <a:ext uri="{FF2B5EF4-FFF2-40B4-BE49-F238E27FC236}">
                      <a16:creationId xmlns:a16="http://schemas.microsoft.com/office/drawing/2014/main" id="{8C79E0C5-D642-4D95-A4CF-E0C71631C87B}"/>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665" name="Group 664">
                <a:extLst>
                  <a:ext uri="{FF2B5EF4-FFF2-40B4-BE49-F238E27FC236}">
                    <a16:creationId xmlns:a16="http://schemas.microsoft.com/office/drawing/2014/main" id="{F9DBCE93-5700-42E2-B277-AC0ADA560B97}"/>
                  </a:ext>
                </a:extLst>
              </p:cNvPr>
              <p:cNvGrpSpPr/>
              <p:nvPr/>
            </p:nvGrpSpPr>
            <p:grpSpPr>
              <a:xfrm rot="1483940">
                <a:off x="721914" y="3015123"/>
                <a:ext cx="145980" cy="141453"/>
                <a:chOff x="-640910" y="3151703"/>
                <a:chExt cx="203491" cy="197180"/>
              </a:xfrm>
            </p:grpSpPr>
            <p:sp>
              <p:nvSpPr>
                <p:cNvPr id="680" name="Freeform 144">
                  <a:extLst>
                    <a:ext uri="{FF2B5EF4-FFF2-40B4-BE49-F238E27FC236}">
                      <a16:creationId xmlns:a16="http://schemas.microsoft.com/office/drawing/2014/main" id="{ED92AE30-0341-4303-A770-20A596F4EC38}"/>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81" name="Freeform 145">
                  <a:extLst>
                    <a:ext uri="{FF2B5EF4-FFF2-40B4-BE49-F238E27FC236}">
                      <a16:creationId xmlns:a16="http://schemas.microsoft.com/office/drawing/2014/main" id="{CA2043F6-31BA-4999-A629-E7E7E9FAB6BB}"/>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82" name="Freeform 305">
                  <a:extLst>
                    <a:ext uri="{FF2B5EF4-FFF2-40B4-BE49-F238E27FC236}">
                      <a16:creationId xmlns:a16="http://schemas.microsoft.com/office/drawing/2014/main" id="{BF90C9E4-97C4-4C84-98FD-6B12B250DE89}"/>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83" name="Freeform 306">
                  <a:extLst>
                    <a:ext uri="{FF2B5EF4-FFF2-40B4-BE49-F238E27FC236}">
                      <a16:creationId xmlns:a16="http://schemas.microsoft.com/office/drawing/2014/main" id="{DFF93BB7-EDC0-43CC-8499-477EB84E670D}"/>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84" name="Oval 143">
                  <a:extLst>
                    <a:ext uri="{FF2B5EF4-FFF2-40B4-BE49-F238E27FC236}">
                      <a16:creationId xmlns:a16="http://schemas.microsoft.com/office/drawing/2014/main" id="{876493FD-75C9-466C-805B-81CFDA86AB81}"/>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685" name="Oval 304">
                  <a:extLst>
                    <a:ext uri="{FF2B5EF4-FFF2-40B4-BE49-F238E27FC236}">
                      <a16:creationId xmlns:a16="http://schemas.microsoft.com/office/drawing/2014/main" id="{942B9C7C-8311-4123-987F-0F7F8D305B93}"/>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666" name="Group 665">
                <a:extLst>
                  <a:ext uri="{FF2B5EF4-FFF2-40B4-BE49-F238E27FC236}">
                    <a16:creationId xmlns:a16="http://schemas.microsoft.com/office/drawing/2014/main" id="{6CA439EA-6D8F-4A09-B375-445683142589}"/>
                  </a:ext>
                </a:extLst>
              </p:cNvPr>
              <p:cNvGrpSpPr/>
              <p:nvPr/>
            </p:nvGrpSpPr>
            <p:grpSpPr>
              <a:xfrm rot="1427531">
                <a:off x="766818" y="2987526"/>
                <a:ext cx="145980" cy="141453"/>
                <a:chOff x="-640910" y="3151703"/>
                <a:chExt cx="203491" cy="197180"/>
              </a:xfrm>
            </p:grpSpPr>
            <p:sp>
              <p:nvSpPr>
                <p:cNvPr id="674" name="Freeform 144">
                  <a:extLst>
                    <a:ext uri="{FF2B5EF4-FFF2-40B4-BE49-F238E27FC236}">
                      <a16:creationId xmlns:a16="http://schemas.microsoft.com/office/drawing/2014/main" id="{DC8AFBC3-7AED-4B9F-B8A7-F817D6E5615A}"/>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75" name="Freeform 145">
                  <a:extLst>
                    <a:ext uri="{FF2B5EF4-FFF2-40B4-BE49-F238E27FC236}">
                      <a16:creationId xmlns:a16="http://schemas.microsoft.com/office/drawing/2014/main" id="{1128B1F9-0EFE-4484-A350-FAB71CD3B606}"/>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76" name="Freeform 305">
                  <a:extLst>
                    <a:ext uri="{FF2B5EF4-FFF2-40B4-BE49-F238E27FC236}">
                      <a16:creationId xmlns:a16="http://schemas.microsoft.com/office/drawing/2014/main" id="{F7BAA429-B019-4124-97DA-1A0A170F4A43}"/>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77" name="Freeform 306">
                  <a:extLst>
                    <a:ext uri="{FF2B5EF4-FFF2-40B4-BE49-F238E27FC236}">
                      <a16:creationId xmlns:a16="http://schemas.microsoft.com/office/drawing/2014/main" id="{9DDFB3BA-C5A4-4297-B907-DC7C8C1302F4}"/>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78" name="Oval 143">
                  <a:extLst>
                    <a:ext uri="{FF2B5EF4-FFF2-40B4-BE49-F238E27FC236}">
                      <a16:creationId xmlns:a16="http://schemas.microsoft.com/office/drawing/2014/main" id="{E527B431-3F80-470D-8188-95C0FFB4C0B7}"/>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679" name="Oval 304">
                  <a:extLst>
                    <a:ext uri="{FF2B5EF4-FFF2-40B4-BE49-F238E27FC236}">
                      <a16:creationId xmlns:a16="http://schemas.microsoft.com/office/drawing/2014/main" id="{6F378FEB-B117-48A7-9244-21F480DDCFC2}"/>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667" name="Group 666">
                <a:extLst>
                  <a:ext uri="{FF2B5EF4-FFF2-40B4-BE49-F238E27FC236}">
                    <a16:creationId xmlns:a16="http://schemas.microsoft.com/office/drawing/2014/main" id="{73B1F034-3141-4264-A71D-C959C0E6AA48}"/>
                  </a:ext>
                </a:extLst>
              </p:cNvPr>
              <p:cNvGrpSpPr/>
              <p:nvPr/>
            </p:nvGrpSpPr>
            <p:grpSpPr>
              <a:xfrm rot="1427531">
                <a:off x="819676" y="2954712"/>
                <a:ext cx="145980" cy="141453"/>
                <a:chOff x="-640910" y="3151703"/>
                <a:chExt cx="203491" cy="197180"/>
              </a:xfrm>
            </p:grpSpPr>
            <p:sp>
              <p:nvSpPr>
                <p:cNvPr id="668" name="Freeform 144">
                  <a:extLst>
                    <a:ext uri="{FF2B5EF4-FFF2-40B4-BE49-F238E27FC236}">
                      <a16:creationId xmlns:a16="http://schemas.microsoft.com/office/drawing/2014/main" id="{3716FC5A-6A5B-45B7-92C6-8080FCDCA069}"/>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69" name="Freeform 145">
                  <a:extLst>
                    <a:ext uri="{FF2B5EF4-FFF2-40B4-BE49-F238E27FC236}">
                      <a16:creationId xmlns:a16="http://schemas.microsoft.com/office/drawing/2014/main" id="{987F2AE1-0DFE-4101-BCC4-DFAC2782A6B2}"/>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70" name="Freeform 305">
                  <a:extLst>
                    <a:ext uri="{FF2B5EF4-FFF2-40B4-BE49-F238E27FC236}">
                      <a16:creationId xmlns:a16="http://schemas.microsoft.com/office/drawing/2014/main" id="{B505EE30-F4FC-4B5F-85E8-72225BBBD12D}"/>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71" name="Freeform 306">
                  <a:extLst>
                    <a:ext uri="{FF2B5EF4-FFF2-40B4-BE49-F238E27FC236}">
                      <a16:creationId xmlns:a16="http://schemas.microsoft.com/office/drawing/2014/main" id="{BA7BE9A1-8F27-4881-9849-5823747DF7B5}"/>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72" name="Oval 143">
                  <a:extLst>
                    <a:ext uri="{FF2B5EF4-FFF2-40B4-BE49-F238E27FC236}">
                      <a16:creationId xmlns:a16="http://schemas.microsoft.com/office/drawing/2014/main" id="{C60F023E-E636-40AA-B330-F3F5C17A0CFD}"/>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673" name="Oval 304">
                  <a:extLst>
                    <a:ext uri="{FF2B5EF4-FFF2-40B4-BE49-F238E27FC236}">
                      <a16:creationId xmlns:a16="http://schemas.microsoft.com/office/drawing/2014/main" id="{6FEB02F3-E22F-40D1-9144-F8EEAC9E3A9C}"/>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grpSp>
          <p:nvGrpSpPr>
            <p:cNvPr id="599" name="Group 598">
              <a:extLst>
                <a:ext uri="{FF2B5EF4-FFF2-40B4-BE49-F238E27FC236}">
                  <a16:creationId xmlns:a16="http://schemas.microsoft.com/office/drawing/2014/main" id="{31D05D94-56E4-4892-A99F-1D2B8B8A710E}"/>
                </a:ext>
              </a:extLst>
            </p:cNvPr>
            <p:cNvGrpSpPr/>
            <p:nvPr/>
          </p:nvGrpSpPr>
          <p:grpSpPr>
            <a:xfrm rot="17828286">
              <a:off x="1133403" y="2011097"/>
              <a:ext cx="525640" cy="292708"/>
              <a:chOff x="342254" y="3015123"/>
              <a:chExt cx="525640" cy="292708"/>
            </a:xfrm>
          </p:grpSpPr>
          <p:grpSp>
            <p:nvGrpSpPr>
              <p:cNvPr id="602" name="Group 601">
                <a:extLst>
                  <a:ext uri="{FF2B5EF4-FFF2-40B4-BE49-F238E27FC236}">
                    <a16:creationId xmlns:a16="http://schemas.microsoft.com/office/drawing/2014/main" id="{D8F3D317-4C21-4E1D-BAF0-E95F11BE13A6}"/>
                  </a:ext>
                </a:extLst>
              </p:cNvPr>
              <p:cNvGrpSpPr/>
              <p:nvPr/>
            </p:nvGrpSpPr>
            <p:grpSpPr>
              <a:xfrm rot="1849928">
                <a:off x="342254" y="3166378"/>
                <a:ext cx="145980" cy="141453"/>
                <a:chOff x="-640910" y="3151703"/>
                <a:chExt cx="203491" cy="197180"/>
              </a:xfrm>
            </p:grpSpPr>
            <p:sp>
              <p:nvSpPr>
                <p:cNvPr id="652" name="Freeform 144">
                  <a:extLst>
                    <a:ext uri="{FF2B5EF4-FFF2-40B4-BE49-F238E27FC236}">
                      <a16:creationId xmlns:a16="http://schemas.microsoft.com/office/drawing/2014/main" id="{BE004FB8-1932-4499-B74E-D1C169F0718C}"/>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53" name="Freeform 145">
                  <a:extLst>
                    <a:ext uri="{FF2B5EF4-FFF2-40B4-BE49-F238E27FC236}">
                      <a16:creationId xmlns:a16="http://schemas.microsoft.com/office/drawing/2014/main" id="{D899A819-D034-42C5-A000-1FFA64A6A568}"/>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54" name="Freeform 305">
                  <a:extLst>
                    <a:ext uri="{FF2B5EF4-FFF2-40B4-BE49-F238E27FC236}">
                      <a16:creationId xmlns:a16="http://schemas.microsoft.com/office/drawing/2014/main" id="{C64FFE8E-3480-46FC-B3D2-956A5E5C071B}"/>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55" name="Freeform 306">
                  <a:extLst>
                    <a:ext uri="{FF2B5EF4-FFF2-40B4-BE49-F238E27FC236}">
                      <a16:creationId xmlns:a16="http://schemas.microsoft.com/office/drawing/2014/main" id="{F021A8B6-35E7-4028-AB17-6014B732933E}"/>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56" name="Oval 143">
                  <a:extLst>
                    <a:ext uri="{FF2B5EF4-FFF2-40B4-BE49-F238E27FC236}">
                      <a16:creationId xmlns:a16="http://schemas.microsoft.com/office/drawing/2014/main" id="{6107CC72-32D0-4ED3-B383-5B37A59981E2}"/>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657" name="Oval 304">
                  <a:extLst>
                    <a:ext uri="{FF2B5EF4-FFF2-40B4-BE49-F238E27FC236}">
                      <a16:creationId xmlns:a16="http://schemas.microsoft.com/office/drawing/2014/main" id="{B9E9AC96-B106-4780-A90B-D0EF844E8ED1}"/>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603" name="Group 602">
                <a:extLst>
                  <a:ext uri="{FF2B5EF4-FFF2-40B4-BE49-F238E27FC236}">
                    <a16:creationId xmlns:a16="http://schemas.microsoft.com/office/drawing/2014/main" id="{844E1EB6-DE43-4826-B967-F94C80F794EA}"/>
                  </a:ext>
                </a:extLst>
              </p:cNvPr>
              <p:cNvGrpSpPr/>
              <p:nvPr/>
            </p:nvGrpSpPr>
            <p:grpSpPr>
              <a:xfrm rot="1849928">
                <a:off x="407847" y="3144489"/>
                <a:ext cx="145980" cy="141453"/>
                <a:chOff x="-640910" y="3151703"/>
                <a:chExt cx="203491" cy="197180"/>
              </a:xfrm>
            </p:grpSpPr>
            <p:sp>
              <p:nvSpPr>
                <p:cNvPr id="646" name="Freeform 144">
                  <a:extLst>
                    <a:ext uri="{FF2B5EF4-FFF2-40B4-BE49-F238E27FC236}">
                      <a16:creationId xmlns:a16="http://schemas.microsoft.com/office/drawing/2014/main" id="{BC1682A2-541B-4196-974F-7859F33E6FCE}"/>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47" name="Freeform 145">
                  <a:extLst>
                    <a:ext uri="{FF2B5EF4-FFF2-40B4-BE49-F238E27FC236}">
                      <a16:creationId xmlns:a16="http://schemas.microsoft.com/office/drawing/2014/main" id="{192F84D9-2CA9-4F34-8A1C-5B17F0C73185}"/>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48" name="Freeform 305">
                  <a:extLst>
                    <a:ext uri="{FF2B5EF4-FFF2-40B4-BE49-F238E27FC236}">
                      <a16:creationId xmlns:a16="http://schemas.microsoft.com/office/drawing/2014/main" id="{87645D45-2A23-4E43-9664-5DC340F9C0D0}"/>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49" name="Freeform 306">
                  <a:extLst>
                    <a:ext uri="{FF2B5EF4-FFF2-40B4-BE49-F238E27FC236}">
                      <a16:creationId xmlns:a16="http://schemas.microsoft.com/office/drawing/2014/main" id="{B5C8CC61-B685-4B3E-955C-F898F3784591}"/>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50" name="Oval 143">
                  <a:extLst>
                    <a:ext uri="{FF2B5EF4-FFF2-40B4-BE49-F238E27FC236}">
                      <a16:creationId xmlns:a16="http://schemas.microsoft.com/office/drawing/2014/main" id="{FFB17266-6C83-4DCD-A1A3-8FD9B3321BC3}"/>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651" name="Oval 304">
                  <a:extLst>
                    <a:ext uri="{FF2B5EF4-FFF2-40B4-BE49-F238E27FC236}">
                      <a16:creationId xmlns:a16="http://schemas.microsoft.com/office/drawing/2014/main" id="{3F8EFF87-019E-4D67-AA22-12FE54CB8B5A}"/>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604" name="Group 603">
                <a:extLst>
                  <a:ext uri="{FF2B5EF4-FFF2-40B4-BE49-F238E27FC236}">
                    <a16:creationId xmlns:a16="http://schemas.microsoft.com/office/drawing/2014/main" id="{3C033350-06CE-4DE1-AD07-B2DBA6B0796A}"/>
                  </a:ext>
                </a:extLst>
              </p:cNvPr>
              <p:cNvGrpSpPr/>
              <p:nvPr/>
            </p:nvGrpSpPr>
            <p:grpSpPr>
              <a:xfrm rot="1849928">
                <a:off x="464091" y="3125446"/>
                <a:ext cx="145980" cy="141453"/>
                <a:chOff x="-640910" y="3151703"/>
                <a:chExt cx="203491" cy="197180"/>
              </a:xfrm>
            </p:grpSpPr>
            <p:sp>
              <p:nvSpPr>
                <p:cNvPr id="640" name="Freeform 144">
                  <a:extLst>
                    <a:ext uri="{FF2B5EF4-FFF2-40B4-BE49-F238E27FC236}">
                      <a16:creationId xmlns:a16="http://schemas.microsoft.com/office/drawing/2014/main" id="{34899761-C585-49B4-944B-92D898A4CBF4}"/>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41" name="Freeform 145">
                  <a:extLst>
                    <a:ext uri="{FF2B5EF4-FFF2-40B4-BE49-F238E27FC236}">
                      <a16:creationId xmlns:a16="http://schemas.microsoft.com/office/drawing/2014/main" id="{AB6B68CB-E3FD-4050-9AFB-95F75D252ABE}"/>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42" name="Freeform 305">
                  <a:extLst>
                    <a:ext uri="{FF2B5EF4-FFF2-40B4-BE49-F238E27FC236}">
                      <a16:creationId xmlns:a16="http://schemas.microsoft.com/office/drawing/2014/main" id="{FA78DA8B-8389-41C8-BD13-843176AE21B4}"/>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43" name="Freeform 306">
                  <a:extLst>
                    <a:ext uri="{FF2B5EF4-FFF2-40B4-BE49-F238E27FC236}">
                      <a16:creationId xmlns:a16="http://schemas.microsoft.com/office/drawing/2014/main" id="{A814E9C6-7DAD-4E68-A177-725A5B58FCF0}"/>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44" name="Oval 143">
                  <a:extLst>
                    <a:ext uri="{FF2B5EF4-FFF2-40B4-BE49-F238E27FC236}">
                      <a16:creationId xmlns:a16="http://schemas.microsoft.com/office/drawing/2014/main" id="{699B0125-9F15-4BBB-B4E2-170F132A6D6D}"/>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645" name="Oval 304">
                  <a:extLst>
                    <a:ext uri="{FF2B5EF4-FFF2-40B4-BE49-F238E27FC236}">
                      <a16:creationId xmlns:a16="http://schemas.microsoft.com/office/drawing/2014/main" id="{2A795D4A-71B9-4376-81EB-A5660F34E086}"/>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605" name="Group 604">
                <a:extLst>
                  <a:ext uri="{FF2B5EF4-FFF2-40B4-BE49-F238E27FC236}">
                    <a16:creationId xmlns:a16="http://schemas.microsoft.com/office/drawing/2014/main" id="{B3989958-27D6-4D16-A2B2-3C86EFCAF7A9}"/>
                  </a:ext>
                </a:extLst>
              </p:cNvPr>
              <p:cNvGrpSpPr/>
              <p:nvPr/>
            </p:nvGrpSpPr>
            <p:grpSpPr>
              <a:xfrm rot="1849928">
                <a:off x="517831" y="3110008"/>
                <a:ext cx="145980" cy="141453"/>
                <a:chOff x="-640910" y="3151703"/>
                <a:chExt cx="203491" cy="197180"/>
              </a:xfrm>
            </p:grpSpPr>
            <p:sp>
              <p:nvSpPr>
                <p:cNvPr id="634" name="Freeform 144">
                  <a:extLst>
                    <a:ext uri="{FF2B5EF4-FFF2-40B4-BE49-F238E27FC236}">
                      <a16:creationId xmlns:a16="http://schemas.microsoft.com/office/drawing/2014/main" id="{647131DF-ED75-411B-85F7-7FB77F094F68}"/>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35" name="Freeform 145">
                  <a:extLst>
                    <a:ext uri="{FF2B5EF4-FFF2-40B4-BE49-F238E27FC236}">
                      <a16:creationId xmlns:a16="http://schemas.microsoft.com/office/drawing/2014/main" id="{B400E592-0223-4161-84EC-A58CC9231E07}"/>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36" name="Freeform 305">
                  <a:extLst>
                    <a:ext uri="{FF2B5EF4-FFF2-40B4-BE49-F238E27FC236}">
                      <a16:creationId xmlns:a16="http://schemas.microsoft.com/office/drawing/2014/main" id="{B87BE34A-14AF-4545-A88E-5636747A5205}"/>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37" name="Freeform 306">
                  <a:extLst>
                    <a:ext uri="{FF2B5EF4-FFF2-40B4-BE49-F238E27FC236}">
                      <a16:creationId xmlns:a16="http://schemas.microsoft.com/office/drawing/2014/main" id="{1CD7FAB3-54B5-4B98-B021-21B2C6B247B7}"/>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38" name="Oval 143">
                  <a:extLst>
                    <a:ext uri="{FF2B5EF4-FFF2-40B4-BE49-F238E27FC236}">
                      <a16:creationId xmlns:a16="http://schemas.microsoft.com/office/drawing/2014/main" id="{27381070-F670-431B-A12F-3A1E2C62C59E}"/>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639" name="Oval 304">
                  <a:extLst>
                    <a:ext uri="{FF2B5EF4-FFF2-40B4-BE49-F238E27FC236}">
                      <a16:creationId xmlns:a16="http://schemas.microsoft.com/office/drawing/2014/main" id="{41BD12EE-8662-4264-9D04-8BEB65AA45CD}"/>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606" name="Group 605">
                <a:extLst>
                  <a:ext uri="{FF2B5EF4-FFF2-40B4-BE49-F238E27FC236}">
                    <a16:creationId xmlns:a16="http://schemas.microsoft.com/office/drawing/2014/main" id="{2665F591-4A4C-4334-9EC2-8FC21C8733EB}"/>
                  </a:ext>
                </a:extLst>
              </p:cNvPr>
              <p:cNvGrpSpPr/>
              <p:nvPr/>
            </p:nvGrpSpPr>
            <p:grpSpPr>
              <a:xfrm rot="1849928">
                <a:off x="571095" y="3084471"/>
                <a:ext cx="145980" cy="141453"/>
                <a:chOff x="-640910" y="3151703"/>
                <a:chExt cx="203491" cy="197180"/>
              </a:xfrm>
            </p:grpSpPr>
            <p:sp>
              <p:nvSpPr>
                <p:cNvPr id="628" name="Freeform 144">
                  <a:extLst>
                    <a:ext uri="{FF2B5EF4-FFF2-40B4-BE49-F238E27FC236}">
                      <a16:creationId xmlns:a16="http://schemas.microsoft.com/office/drawing/2014/main" id="{1C571FBB-B679-4CD2-8C7D-1AB76727E51A}"/>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29" name="Freeform 145">
                  <a:extLst>
                    <a:ext uri="{FF2B5EF4-FFF2-40B4-BE49-F238E27FC236}">
                      <a16:creationId xmlns:a16="http://schemas.microsoft.com/office/drawing/2014/main" id="{CAEBC4DF-0761-4507-97F7-D87E31C31897}"/>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30" name="Freeform 305">
                  <a:extLst>
                    <a:ext uri="{FF2B5EF4-FFF2-40B4-BE49-F238E27FC236}">
                      <a16:creationId xmlns:a16="http://schemas.microsoft.com/office/drawing/2014/main" id="{44CA1DCF-A8FF-42D6-844F-E1433054BAF6}"/>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31" name="Freeform 306">
                  <a:extLst>
                    <a:ext uri="{FF2B5EF4-FFF2-40B4-BE49-F238E27FC236}">
                      <a16:creationId xmlns:a16="http://schemas.microsoft.com/office/drawing/2014/main" id="{7831885D-32DF-49D4-9179-987F2F56A239}"/>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32" name="Oval 143">
                  <a:extLst>
                    <a:ext uri="{FF2B5EF4-FFF2-40B4-BE49-F238E27FC236}">
                      <a16:creationId xmlns:a16="http://schemas.microsoft.com/office/drawing/2014/main" id="{345F135E-B187-4346-B165-9DF0BE0B3F45}"/>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633" name="Oval 304">
                  <a:extLst>
                    <a:ext uri="{FF2B5EF4-FFF2-40B4-BE49-F238E27FC236}">
                      <a16:creationId xmlns:a16="http://schemas.microsoft.com/office/drawing/2014/main" id="{FEC5916C-2D46-46FF-8808-6B52199D3305}"/>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607" name="Group 606">
                <a:extLst>
                  <a:ext uri="{FF2B5EF4-FFF2-40B4-BE49-F238E27FC236}">
                    <a16:creationId xmlns:a16="http://schemas.microsoft.com/office/drawing/2014/main" id="{7555023F-5D05-4956-8522-070EF98734DB}"/>
                  </a:ext>
                </a:extLst>
              </p:cNvPr>
              <p:cNvGrpSpPr/>
              <p:nvPr/>
            </p:nvGrpSpPr>
            <p:grpSpPr>
              <a:xfrm rot="1642468">
                <a:off x="621412" y="3065480"/>
                <a:ext cx="145980" cy="141453"/>
                <a:chOff x="-640910" y="3151703"/>
                <a:chExt cx="203491" cy="197180"/>
              </a:xfrm>
            </p:grpSpPr>
            <p:sp>
              <p:nvSpPr>
                <p:cNvPr id="622" name="Freeform 144">
                  <a:extLst>
                    <a:ext uri="{FF2B5EF4-FFF2-40B4-BE49-F238E27FC236}">
                      <a16:creationId xmlns:a16="http://schemas.microsoft.com/office/drawing/2014/main" id="{331C358D-12A4-4D71-80C3-92E737EB0FA5}"/>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23" name="Freeform 145">
                  <a:extLst>
                    <a:ext uri="{FF2B5EF4-FFF2-40B4-BE49-F238E27FC236}">
                      <a16:creationId xmlns:a16="http://schemas.microsoft.com/office/drawing/2014/main" id="{25F78262-E278-4CFE-86A5-3FBFC9E7F708}"/>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24" name="Freeform 305">
                  <a:extLst>
                    <a:ext uri="{FF2B5EF4-FFF2-40B4-BE49-F238E27FC236}">
                      <a16:creationId xmlns:a16="http://schemas.microsoft.com/office/drawing/2014/main" id="{636F3A28-E6D4-4E46-A0F6-4BEBD8BA1AC7}"/>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25" name="Freeform 306">
                  <a:extLst>
                    <a:ext uri="{FF2B5EF4-FFF2-40B4-BE49-F238E27FC236}">
                      <a16:creationId xmlns:a16="http://schemas.microsoft.com/office/drawing/2014/main" id="{E947A426-0246-483D-A8E1-6ADA1FB1B177}"/>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26" name="Oval 143">
                  <a:extLst>
                    <a:ext uri="{FF2B5EF4-FFF2-40B4-BE49-F238E27FC236}">
                      <a16:creationId xmlns:a16="http://schemas.microsoft.com/office/drawing/2014/main" id="{A2D19329-056C-4FFA-9198-60A959395581}"/>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627" name="Oval 304">
                  <a:extLst>
                    <a:ext uri="{FF2B5EF4-FFF2-40B4-BE49-F238E27FC236}">
                      <a16:creationId xmlns:a16="http://schemas.microsoft.com/office/drawing/2014/main" id="{A4878929-7334-47CA-A396-4883CFC5699F}"/>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608" name="Group 607">
                <a:extLst>
                  <a:ext uri="{FF2B5EF4-FFF2-40B4-BE49-F238E27FC236}">
                    <a16:creationId xmlns:a16="http://schemas.microsoft.com/office/drawing/2014/main" id="{9EEC511D-EA25-4CBA-A97D-2498EA6FD6D4}"/>
                  </a:ext>
                </a:extLst>
              </p:cNvPr>
              <p:cNvGrpSpPr/>
              <p:nvPr/>
            </p:nvGrpSpPr>
            <p:grpSpPr>
              <a:xfrm rot="1642468">
                <a:off x="669331" y="3043495"/>
                <a:ext cx="145980" cy="141453"/>
                <a:chOff x="-640910" y="3151703"/>
                <a:chExt cx="203491" cy="197180"/>
              </a:xfrm>
            </p:grpSpPr>
            <p:sp>
              <p:nvSpPr>
                <p:cNvPr id="616" name="Freeform 144">
                  <a:extLst>
                    <a:ext uri="{FF2B5EF4-FFF2-40B4-BE49-F238E27FC236}">
                      <a16:creationId xmlns:a16="http://schemas.microsoft.com/office/drawing/2014/main" id="{D3BA667F-ABA1-43B0-95F1-22B9638522C0}"/>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17" name="Freeform 145">
                  <a:extLst>
                    <a:ext uri="{FF2B5EF4-FFF2-40B4-BE49-F238E27FC236}">
                      <a16:creationId xmlns:a16="http://schemas.microsoft.com/office/drawing/2014/main" id="{0A0915EF-9BAE-4970-9705-980847883CE1}"/>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18" name="Freeform 305">
                  <a:extLst>
                    <a:ext uri="{FF2B5EF4-FFF2-40B4-BE49-F238E27FC236}">
                      <a16:creationId xmlns:a16="http://schemas.microsoft.com/office/drawing/2014/main" id="{1A4B9926-5BBA-42D8-AA54-2A91BE739A9D}"/>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19" name="Freeform 306">
                  <a:extLst>
                    <a:ext uri="{FF2B5EF4-FFF2-40B4-BE49-F238E27FC236}">
                      <a16:creationId xmlns:a16="http://schemas.microsoft.com/office/drawing/2014/main" id="{EAFA992D-CBAD-40D0-8C46-A26972C81335}"/>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20" name="Oval 143">
                  <a:extLst>
                    <a:ext uri="{FF2B5EF4-FFF2-40B4-BE49-F238E27FC236}">
                      <a16:creationId xmlns:a16="http://schemas.microsoft.com/office/drawing/2014/main" id="{11878D30-E3D9-4A35-B7BF-BF93ACC40E43}"/>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621" name="Oval 304">
                  <a:extLst>
                    <a:ext uri="{FF2B5EF4-FFF2-40B4-BE49-F238E27FC236}">
                      <a16:creationId xmlns:a16="http://schemas.microsoft.com/office/drawing/2014/main" id="{40C18DCF-8ACB-46F5-809C-5D6FC7FC8D3C}"/>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609" name="Group 608">
                <a:extLst>
                  <a:ext uri="{FF2B5EF4-FFF2-40B4-BE49-F238E27FC236}">
                    <a16:creationId xmlns:a16="http://schemas.microsoft.com/office/drawing/2014/main" id="{109757BC-B766-4349-BE6C-8A3533FF72EE}"/>
                  </a:ext>
                </a:extLst>
              </p:cNvPr>
              <p:cNvGrpSpPr/>
              <p:nvPr/>
            </p:nvGrpSpPr>
            <p:grpSpPr>
              <a:xfrm rot="1483940">
                <a:off x="721914" y="3015123"/>
                <a:ext cx="145980" cy="141453"/>
                <a:chOff x="-640910" y="3151703"/>
                <a:chExt cx="203491" cy="197180"/>
              </a:xfrm>
            </p:grpSpPr>
            <p:sp>
              <p:nvSpPr>
                <p:cNvPr id="610" name="Freeform 144">
                  <a:extLst>
                    <a:ext uri="{FF2B5EF4-FFF2-40B4-BE49-F238E27FC236}">
                      <a16:creationId xmlns:a16="http://schemas.microsoft.com/office/drawing/2014/main" id="{E2AF63E8-2216-4746-9C92-EDECDE5F97BA}"/>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11" name="Freeform 145">
                  <a:extLst>
                    <a:ext uri="{FF2B5EF4-FFF2-40B4-BE49-F238E27FC236}">
                      <a16:creationId xmlns:a16="http://schemas.microsoft.com/office/drawing/2014/main" id="{1F9BF01F-DB8F-4E3F-8D74-B333B1B4E603}"/>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12" name="Freeform 305">
                  <a:extLst>
                    <a:ext uri="{FF2B5EF4-FFF2-40B4-BE49-F238E27FC236}">
                      <a16:creationId xmlns:a16="http://schemas.microsoft.com/office/drawing/2014/main" id="{6D3A835E-688E-49DE-B563-6413B3498AB9}"/>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13" name="Freeform 306">
                  <a:extLst>
                    <a:ext uri="{FF2B5EF4-FFF2-40B4-BE49-F238E27FC236}">
                      <a16:creationId xmlns:a16="http://schemas.microsoft.com/office/drawing/2014/main" id="{607748C8-1DED-4F0F-A3E7-EF614D328E43}"/>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14" name="Oval 143">
                  <a:extLst>
                    <a:ext uri="{FF2B5EF4-FFF2-40B4-BE49-F238E27FC236}">
                      <a16:creationId xmlns:a16="http://schemas.microsoft.com/office/drawing/2014/main" id="{D2625F5C-BDDC-4058-8B2C-E9AF492D8E25}"/>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615" name="Oval 304">
                  <a:extLst>
                    <a:ext uri="{FF2B5EF4-FFF2-40B4-BE49-F238E27FC236}">
                      <a16:creationId xmlns:a16="http://schemas.microsoft.com/office/drawing/2014/main" id="{8D07380D-40D4-46ED-B1A7-1008D3A36F86}"/>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sp>
          <p:nvSpPr>
            <p:cNvPr id="600" name="Freeform: Shape 599">
              <a:extLst>
                <a:ext uri="{FF2B5EF4-FFF2-40B4-BE49-F238E27FC236}">
                  <a16:creationId xmlns:a16="http://schemas.microsoft.com/office/drawing/2014/main" id="{75EB0800-070D-405D-AC1F-FCEFD1EF8EDE}"/>
                </a:ext>
              </a:extLst>
            </p:cNvPr>
            <p:cNvSpPr/>
            <p:nvPr/>
          </p:nvSpPr>
          <p:spPr bwMode="auto">
            <a:xfrm>
              <a:off x="1214445" y="2339190"/>
              <a:ext cx="333614" cy="225709"/>
            </a:xfrm>
            <a:custGeom>
              <a:avLst/>
              <a:gdLst>
                <a:gd name="connsiteX0" fmla="*/ 57 w 329728"/>
                <a:gd name="connsiteY0" fmla="*/ 44158 h 223635"/>
                <a:gd name="connsiteX1" fmla="*/ 48696 w 329728"/>
                <a:gd name="connsiteY1" fmla="*/ 383 h 223635"/>
                <a:gd name="connsiteX2" fmla="*/ 184883 w 329728"/>
                <a:gd name="connsiteY2" fmla="*/ 22270 h 223635"/>
                <a:gd name="connsiteX3" fmla="*/ 282159 w 329728"/>
                <a:gd name="connsiteY3" fmla="*/ 12543 h 223635"/>
                <a:gd name="connsiteX4" fmla="*/ 328366 w 329728"/>
                <a:gd name="connsiteY4" fmla="*/ 34430 h 223635"/>
                <a:gd name="connsiteX5" fmla="*/ 308911 w 329728"/>
                <a:gd name="connsiteY5" fmla="*/ 75772 h 223635"/>
                <a:gd name="connsiteX6" fmla="*/ 223794 w 329728"/>
                <a:gd name="connsiteY6" fmla="*/ 92796 h 223635"/>
                <a:gd name="connsiteX7" fmla="*/ 211634 w 329728"/>
                <a:gd name="connsiteY7" fmla="*/ 109819 h 223635"/>
                <a:gd name="connsiteX8" fmla="*/ 231089 w 329728"/>
                <a:gd name="connsiteY8" fmla="*/ 146298 h 223635"/>
                <a:gd name="connsiteX9" fmla="*/ 260272 w 329728"/>
                <a:gd name="connsiteY9" fmla="*/ 160890 h 223635"/>
                <a:gd name="connsiteX10" fmla="*/ 277296 w 329728"/>
                <a:gd name="connsiteY10" fmla="*/ 207096 h 223635"/>
                <a:gd name="connsiteX11" fmla="*/ 197042 w 329728"/>
                <a:gd name="connsiteY11" fmla="*/ 221687 h 223635"/>
                <a:gd name="connsiteX12" fmla="*/ 136245 w 329728"/>
                <a:gd name="connsiteY12" fmla="*/ 168185 h 223635"/>
                <a:gd name="connsiteX13" fmla="*/ 41400 w 329728"/>
                <a:gd name="connsiteY13" fmla="*/ 119547 h 223635"/>
                <a:gd name="connsiteX14" fmla="*/ 57 w 329728"/>
                <a:gd name="connsiteY14" fmla="*/ 44158 h 223635"/>
                <a:gd name="connsiteX0" fmla="*/ 57 w 329728"/>
                <a:gd name="connsiteY0" fmla="*/ 44158 h 223635"/>
                <a:gd name="connsiteX1" fmla="*/ 48696 w 329728"/>
                <a:gd name="connsiteY1" fmla="*/ 383 h 223635"/>
                <a:gd name="connsiteX2" fmla="*/ 184883 w 329728"/>
                <a:gd name="connsiteY2" fmla="*/ 22270 h 223635"/>
                <a:gd name="connsiteX3" fmla="*/ 282159 w 329728"/>
                <a:gd name="connsiteY3" fmla="*/ 12543 h 223635"/>
                <a:gd name="connsiteX4" fmla="*/ 328366 w 329728"/>
                <a:gd name="connsiteY4" fmla="*/ 34430 h 223635"/>
                <a:gd name="connsiteX5" fmla="*/ 308911 w 329728"/>
                <a:gd name="connsiteY5" fmla="*/ 75772 h 223635"/>
                <a:gd name="connsiteX6" fmla="*/ 223794 w 329728"/>
                <a:gd name="connsiteY6" fmla="*/ 92796 h 223635"/>
                <a:gd name="connsiteX7" fmla="*/ 211634 w 329728"/>
                <a:gd name="connsiteY7" fmla="*/ 109819 h 223635"/>
                <a:gd name="connsiteX8" fmla="*/ 260272 w 329728"/>
                <a:gd name="connsiteY8" fmla="*/ 160890 h 223635"/>
                <a:gd name="connsiteX9" fmla="*/ 277296 w 329728"/>
                <a:gd name="connsiteY9" fmla="*/ 207096 h 223635"/>
                <a:gd name="connsiteX10" fmla="*/ 197042 w 329728"/>
                <a:gd name="connsiteY10" fmla="*/ 221687 h 223635"/>
                <a:gd name="connsiteX11" fmla="*/ 136245 w 329728"/>
                <a:gd name="connsiteY11" fmla="*/ 168185 h 223635"/>
                <a:gd name="connsiteX12" fmla="*/ 41400 w 329728"/>
                <a:gd name="connsiteY12" fmla="*/ 119547 h 223635"/>
                <a:gd name="connsiteX13" fmla="*/ 57 w 329728"/>
                <a:gd name="connsiteY13" fmla="*/ 44158 h 223635"/>
                <a:gd name="connsiteX0" fmla="*/ 57 w 329728"/>
                <a:gd name="connsiteY0" fmla="*/ 44158 h 225201"/>
                <a:gd name="connsiteX1" fmla="*/ 48696 w 329728"/>
                <a:gd name="connsiteY1" fmla="*/ 383 h 225201"/>
                <a:gd name="connsiteX2" fmla="*/ 184883 w 329728"/>
                <a:gd name="connsiteY2" fmla="*/ 22270 h 225201"/>
                <a:gd name="connsiteX3" fmla="*/ 282159 w 329728"/>
                <a:gd name="connsiteY3" fmla="*/ 12543 h 225201"/>
                <a:gd name="connsiteX4" fmla="*/ 328366 w 329728"/>
                <a:gd name="connsiteY4" fmla="*/ 34430 h 225201"/>
                <a:gd name="connsiteX5" fmla="*/ 308911 w 329728"/>
                <a:gd name="connsiteY5" fmla="*/ 75772 h 225201"/>
                <a:gd name="connsiteX6" fmla="*/ 223794 w 329728"/>
                <a:gd name="connsiteY6" fmla="*/ 92796 h 225201"/>
                <a:gd name="connsiteX7" fmla="*/ 211634 w 329728"/>
                <a:gd name="connsiteY7" fmla="*/ 109819 h 225201"/>
                <a:gd name="connsiteX8" fmla="*/ 260272 w 329728"/>
                <a:gd name="connsiteY8" fmla="*/ 160890 h 225201"/>
                <a:gd name="connsiteX9" fmla="*/ 277296 w 329728"/>
                <a:gd name="connsiteY9" fmla="*/ 207096 h 225201"/>
                <a:gd name="connsiteX10" fmla="*/ 197042 w 329728"/>
                <a:gd name="connsiteY10" fmla="*/ 221687 h 225201"/>
                <a:gd name="connsiteX11" fmla="*/ 136245 w 329728"/>
                <a:gd name="connsiteY11" fmla="*/ 168185 h 225201"/>
                <a:gd name="connsiteX12" fmla="*/ 41400 w 329728"/>
                <a:gd name="connsiteY12" fmla="*/ 119547 h 225201"/>
                <a:gd name="connsiteX13" fmla="*/ 57 w 329728"/>
                <a:gd name="connsiteY13" fmla="*/ 44158 h 225201"/>
                <a:gd name="connsiteX0" fmla="*/ 57 w 329728"/>
                <a:gd name="connsiteY0" fmla="*/ 44158 h 228395"/>
                <a:gd name="connsiteX1" fmla="*/ 48696 w 329728"/>
                <a:gd name="connsiteY1" fmla="*/ 383 h 228395"/>
                <a:gd name="connsiteX2" fmla="*/ 184883 w 329728"/>
                <a:gd name="connsiteY2" fmla="*/ 22270 h 228395"/>
                <a:gd name="connsiteX3" fmla="*/ 282159 w 329728"/>
                <a:gd name="connsiteY3" fmla="*/ 12543 h 228395"/>
                <a:gd name="connsiteX4" fmla="*/ 328366 w 329728"/>
                <a:gd name="connsiteY4" fmla="*/ 34430 h 228395"/>
                <a:gd name="connsiteX5" fmla="*/ 308911 w 329728"/>
                <a:gd name="connsiteY5" fmla="*/ 75772 h 228395"/>
                <a:gd name="connsiteX6" fmla="*/ 223794 w 329728"/>
                <a:gd name="connsiteY6" fmla="*/ 92796 h 228395"/>
                <a:gd name="connsiteX7" fmla="*/ 211634 w 329728"/>
                <a:gd name="connsiteY7" fmla="*/ 109819 h 228395"/>
                <a:gd name="connsiteX8" fmla="*/ 260272 w 329728"/>
                <a:gd name="connsiteY8" fmla="*/ 160890 h 228395"/>
                <a:gd name="connsiteX9" fmla="*/ 272432 w 329728"/>
                <a:gd name="connsiteY9" fmla="*/ 214392 h 228395"/>
                <a:gd name="connsiteX10" fmla="*/ 197042 w 329728"/>
                <a:gd name="connsiteY10" fmla="*/ 221687 h 228395"/>
                <a:gd name="connsiteX11" fmla="*/ 136245 w 329728"/>
                <a:gd name="connsiteY11" fmla="*/ 168185 h 228395"/>
                <a:gd name="connsiteX12" fmla="*/ 41400 w 329728"/>
                <a:gd name="connsiteY12" fmla="*/ 119547 h 228395"/>
                <a:gd name="connsiteX13" fmla="*/ 57 w 329728"/>
                <a:gd name="connsiteY13" fmla="*/ 44158 h 228395"/>
                <a:gd name="connsiteX0" fmla="*/ 57 w 329728"/>
                <a:gd name="connsiteY0" fmla="*/ 44158 h 222048"/>
                <a:gd name="connsiteX1" fmla="*/ 48696 w 329728"/>
                <a:gd name="connsiteY1" fmla="*/ 383 h 222048"/>
                <a:gd name="connsiteX2" fmla="*/ 184883 w 329728"/>
                <a:gd name="connsiteY2" fmla="*/ 22270 h 222048"/>
                <a:gd name="connsiteX3" fmla="*/ 282159 w 329728"/>
                <a:gd name="connsiteY3" fmla="*/ 12543 h 222048"/>
                <a:gd name="connsiteX4" fmla="*/ 328366 w 329728"/>
                <a:gd name="connsiteY4" fmla="*/ 34430 h 222048"/>
                <a:gd name="connsiteX5" fmla="*/ 308911 w 329728"/>
                <a:gd name="connsiteY5" fmla="*/ 75772 h 222048"/>
                <a:gd name="connsiteX6" fmla="*/ 223794 w 329728"/>
                <a:gd name="connsiteY6" fmla="*/ 92796 h 222048"/>
                <a:gd name="connsiteX7" fmla="*/ 211634 w 329728"/>
                <a:gd name="connsiteY7" fmla="*/ 109819 h 222048"/>
                <a:gd name="connsiteX8" fmla="*/ 260272 w 329728"/>
                <a:gd name="connsiteY8" fmla="*/ 160890 h 222048"/>
                <a:gd name="connsiteX9" fmla="*/ 272432 w 329728"/>
                <a:gd name="connsiteY9" fmla="*/ 214392 h 222048"/>
                <a:gd name="connsiteX10" fmla="*/ 199473 w 329728"/>
                <a:gd name="connsiteY10" fmla="*/ 216823 h 222048"/>
                <a:gd name="connsiteX11" fmla="*/ 136245 w 329728"/>
                <a:gd name="connsiteY11" fmla="*/ 168185 h 222048"/>
                <a:gd name="connsiteX12" fmla="*/ 41400 w 329728"/>
                <a:gd name="connsiteY12" fmla="*/ 119547 h 222048"/>
                <a:gd name="connsiteX13" fmla="*/ 57 w 329728"/>
                <a:gd name="connsiteY13" fmla="*/ 44158 h 222048"/>
                <a:gd name="connsiteX0" fmla="*/ 1672 w 331343"/>
                <a:gd name="connsiteY0" fmla="*/ 44158 h 222048"/>
                <a:gd name="connsiteX1" fmla="*/ 50311 w 331343"/>
                <a:gd name="connsiteY1" fmla="*/ 383 h 222048"/>
                <a:gd name="connsiteX2" fmla="*/ 186498 w 331343"/>
                <a:gd name="connsiteY2" fmla="*/ 22270 h 222048"/>
                <a:gd name="connsiteX3" fmla="*/ 283774 w 331343"/>
                <a:gd name="connsiteY3" fmla="*/ 12543 h 222048"/>
                <a:gd name="connsiteX4" fmla="*/ 329981 w 331343"/>
                <a:gd name="connsiteY4" fmla="*/ 34430 h 222048"/>
                <a:gd name="connsiteX5" fmla="*/ 310526 w 331343"/>
                <a:gd name="connsiteY5" fmla="*/ 75772 h 222048"/>
                <a:gd name="connsiteX6" fmla="*/ 225409 w 331343"/>
                <a:gd name="connsiteY6" fmla="*/ 92796 h 222048"/>
                <a:gd name="connsiteX7" fmla="*/ 213249 w 331343"/>
                <a:gd name="connsiteY7" fmla="*/ 109819 h 222048"/>
                <a:gd name="connsiteX8" fmla="*/ 261887 w 331343"/>
                <a:gd name="connsiteY8" fmla="*/ 160890 h 222048"/>
                <a:gd name="connsiteX9" fmla="*/ 274047 w 331343"/>
                <a:gd name="connsiteY9" fmla="*/ 214392 h 222048"/>
                <a:gd name="connsiteX10" fmla="*/ 201088 w 331343"/>
                <a:gd name="connsiteY10" fmla="*/ 216823 h 222048"/>
                <a:gd name="connsiteX11" fmla="*/ 137860 w 331343"/>
                <a:gd name="connsiteY11" fmla="*/ 168185 h 222048"/>
                <a:gd name="connsiteX12" fmla="*/ 43015 w 331343"/>
                <a:gd name="connsiteY12" fmla="*/ 119547 h 222048"/>
                <a:gd name="connsiteX13" fmla="*/ 1672 w 331343"/>
                <a:gd name="connsiteY13" fmla="*/ 44158 h 222048"/>
                <a:gd name="connsiteX0" fmla="*/ 1511 w 333614"/>
                <a:gd name="connsiteY0" fmla="*/ 41655 h 221977"/>
                <a:gd name="connsiteX1" fmla="*/ 52582 w 333614"/>
                <a:gd name="connsiteY1" fmla="*/ 312 h 221977"/>
                <a:gd name="connsiteX2" fmla="*/ 188769 w 333614"/>
                <a:gd name="connsiteY2" fmla="*/ 22199 h 221977"/>
                <a:gd name="connsiteX3" fmla="*/ 286045 w 333614"/>
                <a:gd name="connsiteY3" fmla="*/ 12472 h 221977"/>
                <a:gd name="connsiteX4" fmla="*/ 332252 w 333614"/>
                <a:gd name="connsiteY4" fmla="*/ 34359 h 221977"/>
                <a:gd name="connsiteX5" fmla="*/ 312797 w 333614"/>
                <a:gd name="connsiteY5" fmla="*/ 75701 h 221977"/>
                <a:gd name="connsiteX6" fmla="*/ 227680 w 333614"/>
                <a:gd name="connsiteY6" fmla="*/ 92725 h 221977"/>
                <a:gd name="connsiteX7" fmla="*/ 215520 w 333614"/>
                <a:gd name="connsiteY7" fmla="*/ 109748 h 221977"/>
                <a:gd name="connsiteX8" fmla="*/ 264158 w 333614"/>
                <a:gd name="connsiteY8" fmla="*/ 160819 h 221977"/>
                <a:gd name="connsiteX9" fmla="*/ 276318 w 333614"/>
                <a:gd name="connsiteY9" fmla="*/ 214321 h 221977"/>
                <a:gd name="connsiteX10" fmla="*/ 203359 w 333614"/>
                <a:gd name="connsiteY10" fmla="*/ 216752 h 221977"/>
                <a:gd name="connsiteX11" fmla="*/ 140131 w 333614"/>
                <a:gd name="connsiteY11" fmla="*/ 168114 h 221977"/>
                <a:gd name="connsiteX12" fmla="*/ 45286 w 333614"/>
                <a:gd name="connsiteY12" fmla="*/ 119476 h 221977"/>
                <a:gd name="connsiteX13" fmla="*/ 1511 w 333614"/>
                <a:gd name="connsiteY13" fmla="*/ 41655 h 221977"/>
                <a:gd name="connsiteX0" fmla="*/ 1511 w 333614"/>
                <a:gd name="connsiteY0" fmla="*/ 41655 h 221977"/>
                <a:gd name="connsiteX1" fmla="*/ 52582 w 333614"/>
                <a:gd name="connsiteY1" fmla="*/ 312 h 221977"/>
                <a:gd name="connsiteX2" fmla="*/ 188769 w 333614"/>
                <a:gd name="connsiteY2" fmla="*/ 22199 h 221977"/>
                <a:gd name="connsiteX3" fmla="*/ 286045 w 333614"/>
                <a:gd name="connsiteY3" fmla="*/ 12472 h 221977"/>
                <a:gd name="connsiteX4" fmla="*/ 332252 w 333614"/>
                <a:gd name="connsiteY4" fmla="*/ 34359 h 221977"/>
                <a:gd name="connsiteX5" fmla="*/ 312797 w 333614"/>
                <a:gd name="connsiteY5" fmla="*/ 75701 h 221977"/>
                <a:gd name="connsiteX6" fmla="*/ 227680 w 333614"/>
                <a:gd name="connsiteY6" fmla="*/ 92725 h 221977"/>
                <a:gd name="connsiteX7" fmla="*/ 215520 w 333614"/>
                <a:gd name="connsiteY7" fmla="*/ 109748 h 221977"/>
                <a:gd name="connsiteX8" fmla="*/ 264158 w 333614"/>
                <a:gd name="connsiteY8" fmla="*/ 160819 h 221977"/>
                <a:gd name="connsiteX9" fmla="*/ 276318 w 333614"/>
                <a:gd name="connsiteY9" fmla="*/ 214321 h 221977"/>
                <a:gd name="connsiteX10" fmla="*/ 203359 w 333614"/>
                <a:gd name="connsiteY10" fmla="*/ 216752 h 221977"/>
                <a:gd name="connsiteX11" fmla="*/ 140131 w 333614"/>
                <a:gd name="connsiteY11" fmla="*/ 168114 h 221977"/>
                <a:gd name="connsiteX12" fmla="*/ 45286 w 333614"/>
                <a:gd name="connsiteY12" fmla="*/ 119476 h 221977"/>
                <a:gd name="connsiteX13" fmla="*/ 1511 w 333614"/>
                <a:gd name="connsiteY13" fmla="*/ 41655 h 221977"/>
                <a:gd name="connsiteX0" fmla="*/ 1511 w 333614"/>
                <a:gd name="connsiteY0" fmla="*/ 41655 h 225709"/>
                <a:gd name="connsiteX1" fmla="*/ 52582 w 333614"/>
                <a:gd name="connsiteY1" fmla="*/ 312 h 225709"/>
                <a:gd name="connsiteX2" fmla="*/ 188769 w 333614"/>
                <a:gd name="connsiteY2" fmla="*/ 22199 h 225709"/>
                <a:gd name="connsiteX3" fmla="*/ 286045 w 333614"/>
                <a:gd name="connsiteY3" fmla="*/ 12472 h 225709"/>
                <a:gd name="connsiteX4" fmla="*/ 332252 w 333614"/>
                <a:gd name="connsiteY4" fmla="*/ 34359 h 225709"/>
                <a:gd name="connsiteX5" fmla="*/ 312797 w 333614"/>
                <a:gd name="connsiteY5" fmla="*/ 75701 h 225709"/>
                <a:gd name="connsiteX6" fmla="*/ 227680 w 333614"/>
                <a:gd name="connsiteY6" fmla="*/ 92725 h 225709"/>
                <a:gd name="connsiteX7" fmla="*/ 215520 w 333614"/>
                <a:gd name="connsiteY7" fmla="*/ 109748 h 225709"/>
                <a:gd name="connsiteX8" fmla="*/ 264158 w 333614"/>
                <a:gd name="connsiteY8" fmla="*/ 160819 h 225709"/>
                <a:gd name="connsiteX9" fmla="*/ 276318 w 333614"/>
                <a:gd name="connsiteY9" fmla="*/ 214321 h 225709"/>
                <a:gd name="connsiteX10" fmla="*/ 203359 w 333614"/>
                <a:gd name="connsiteY10" fmla="*/ 216752 h 225709"/>
                <a:gd name="connsiteX11" fmla="*/ 140131 w 333614"/>
                <a:gd name="connsiteY11" fmla="*/ 168114 h 225709"/>
                <a:gd name="connsiteX12" fmla="*/ 45286 w 333614"/>
                <a:gd name="connsiteY12" fmla="*/ 119476 h 225709"/>
                <a:gd name="connsiteX13" fmla="*/ 1511 w 333614"/>
                <a:gd name="connsiteY13" fmla="*/ 41655 h 22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3614" h="225709">
                  <a:moveTo>
                    <a:pt x="1511" y="41655"/>
                  </a:moveTo>
                  <a:cubicBezTo>
                    <a:pt x="10023" y="14498"/>
                    <a:pt x="21372" y="3555"/>
                    <a:pt x="52582" y="312"/>
                  </a:cubicBezTo>
                  <a:cubicBezTo>
                    <a:pt x="83792" y="-2931"/>
                    <a:pt x="149859" y="20172"/>
                    <a:pt x="188769" y="22199"/>
                  </a:cubicBezTo>
                  <a:cubicBezTo>
                    <a:pt x="227679" y="24226"/>
                    <a:pt x="262131" y="10445"/>
                    <a:pt x="286045" y="12472"/>
                  </a:cubicBezTo>
                  <a:cubicBezTo>
                    <a:pt x="309959" y="14499"/>
                    <a:pt x="327793" y="16525"/>
                    <a:pt x="332252" y="34359"/>
                  </a:cubicBezTo>
                  <a:cubicBezTo>
                    <a:pt x="336711" y="52193"/>
                    <a:pt x="330226" y="65973"/>
                    <a:pt x="312797" y="75701"/>
                  </a:cubicBezTo>
                  <a:cubicBezTo>
                    <a:pt x="295368" y="85429"/>
                    <a:pt x="243893" y="87051"/>
                    <a:pt x="227680" y="92725"/>
                  </a:cubicBezTo>
                  <a:cubicBezTo>
                    <a:pt x="211467" y="98400"/>
                    <a:pt x="209440" y="98399"/>
                    <a:pt x="215520" y="109748"/>
                  </a:cubicBezTo>
                  <a:cubicBezTo>
                    <a:pt x="221600" y="121097"/>
                    <a:pt x="254025" y="143390"/>
                    <a:pt x="264158" y="160819"/>
                  </a:cubicBezTo>
                  <a:cubicBezTo>
                    <a:pt x="274291" y="178248"/>
                    <a:pt x="291315" y="195272"/>
                    <a:pt x="276318" y="214321"/>
                  </a:cubicBezTo>
                  <a:cubicBezTo>
                    <a:pt x="261321" y="233370"/>
                    <a:pt x="226057" y="224453"/>
                    <a:pt x="203359" y="216752"/>
                  </a:cubicBezTo>
                  <a:cubicBezTo>
                    <a:pt x="180661" y="209051"/>
                    <a:pt x="166071" y="185137"/>
                    <a:pt x="140131" y="168114"/>
                  </a:cubicBezTo>
                  <a:cubicBezTo>
                    <a:pt x="114191" y="151091"/>
                    <a:pt x="68389" y="140553"/>
                    <a:pt x="45286" y="119476"/>
                  </a:cubicBezTo>
                  <a:cubicBezTo>
                    <a:pt x="22183" y="98400"/>
                    <a:pt x="-7001" y="68812"/>
                    <a:pt x="1511" y="41655"/>
                  </a:cubicBezTo>
                  <a:close/>
                </a:path>
              </a:pathLst>
            </a:custGeom>
            <a:solidFill>
              <a:schemeClr val="accent6"/>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350" dirty="0">
                <a:solidFill>
                  <a:schemeClr val="tx1"/>
                </a:solidFill>
                <a:latin typeface="Calibri" panose="020F0502020204030204" pitchFamily="34" charset="0"/>
              </a:endParaRPr>
            </a:p>
          </p:txBody>
        </p:sp>
        <p:sp>
          <p:nvSpPr>
            <p:cNvPr id="601" name="Freeform: Shape 600">
              <a:extLst>
                <a:ext uri="{FF2B5EF4-FFF2-40B4-BE49-F238E27FC236}">
                  <a16:creationId xmlns:a16="http://schemas.microsoft.com/office/drawing/2014/main" id="{ED88E3AF-25B0-422D-AB82-C60B9F2FF73D}"/>
                </a:ext>
              </a:extLst>
            </p:cNvPr>
            <p:cNvSpPr/>
            <p:nvPr/>
          </p:nvSpPr>
          <p:spPr bwMode="auto">
            <a:xfrm rot="1869916">
              <a:off x="828539" y="2895117"/>
              <a:ext cx="333614" cy="225709"/>
            </a:xfrm>
            <a:custGeom>
              <a:avLst/>
              <a:gdLst>
                <a:gd name="connsiteX0" fmla="*/ 57 w 329728"/>
                <a:gd name="connsiteY0" fmla="*/ 44158 h 223635"/>
                <a:gd name="connsiteX1" fmla="*/ 48696 w 329728"/>
                <a:gd name="connsiteY1" fmla="*/ 383 h 223635"/>
                <a:gd name="connsiteX2" fmla="*/ 184883 w 329728"/>
                <a:gd name="connsiteY2" fmla="*/ 22270 h 223635"/>
                <a:gd name="connsiteX3" fmla="*/ 282159 w 329728"/>
                <a:gd name="connsiteY3" fmla="*/ 12543 h 223635"/>
                <a:gd name="connsiteX4" fmla="*/ 328366 w 329728"/>
                <a:gd name="connsiteY4" fmla="*/ 34430 h 223635"/>
                <a:gd name="connsiteX5" fmla="*/ 308911 w 329728"/>
                <a:gd name="connsiteY5" fmla="*/ 75772 h 223635"/>
                <a:gd name="connsiteX6" fmla="*/ 223794 w 329728"/>
                <a:gd name="connsiteY6" fmla="*/ 92796 h 223635"/>
                <a:gd name="connsiteX7" fmla="*/ 211634 w 329728"/>
                <a:gd name="connsiteY7" fmla="*/ 109819 h 223635"/>
                <a:gd name="connsiteX8" fmla="*/ 231089 w 329728"/>
                <a:gd name="connsiteY8" fmla="*/ 146298 h 223635"/>
                <a:gd name="connsiteX9" fmla="*/ 260272 w 329728"/>
                <a:gd name="connsiteY9" fmla="*/ 160890 h 223635"/>
                <a:gd name="connsiteX10" fmla="*/ 277296 w 329728"/>
                <a:gd name="connsiteY10" fmla="*/ 207096 h 223635"/>
                <a:gd name="connsiteX11" fmla="*/ 197042 w 329728"/>
                <a:gd name="connsiteY11" fmla="*/ 221687 h 223635"/>
                <a:gd name="connsiteX12" fmla="*/ 136245 w 329728"/>
                <a:gd name="connsiteY12" fmla="*/ 168185 h 223635"/>
                <a:gd name="connsiteX13" fmla="*/ 41400 w 329728"/>
                <a:gd name="connsiteY13" fmla="*/ 119547 h 223635"/>
                <a:gd name="connsiteX14" fmla="*/ 57 w 329728"/>
                <a:gd name="connsiteY14" fmla="*/ 44158 h 223635"/>
                <a:gd name="connsiteX0" fmla="*/ 57 w 329728"/>
                <a:gd name="connsiteY0" fmla="*/ 44158 h 223635"/>
                <a:gd name="connsiteX1" fmla="*/ 48696 w 329728"/>
                <a:gd name="connsiteY1" fmla="*/ 383 h 223635"/>
                <a:gd name="connsiteX2" fmla="*/ 184883 w 329728"/>
                <a:gd name="connsiteY2" fmla="*/ 22270 h 223635"/>
                <a:gd name="connsiteX3" fmla="*/ 282159 w 329728"/>
                <a:gd name="connsiteY3" fmla="*/ 12543 h 223635"/>
                <a:gd name="connsiteX4" fmla="*/ 328366 w 329728"/>
                <a:gd name="connsiteY4" fmla="*/ 34430 h 223635"/>
                <a:gd name="connsiteX5" fmla="*/ 308911 w 329728"/>
                <a:gd name="connsiteY5" fmla="*/ 75772 h 223635"/>
                <a:gd name="connsiteX6" fmla="*/ 223794 w 329728"/>
                <a:gd name="connsiteY6" fmla="*/ 92796 h 223635"/>
                <a:gd name="connsiteX7" fmla="*/ 211634 w 329728"/>
                <a:gd name="connsiteY7" fmla="*/ 109819 h 223635"/>
                <a:gd name="connsiteX8" fmla="*/ 260272 w 329728"/>
                <a:gd name="connsiteY8" fmla="*/ 160890 h 223635"/>
                <a:gd name="connsiteX9" fmla="*/ 277296 w 329728"/>
                <a:gd name="connsiteY9" fmla="*/ 207096 h 223635"/>
                <a:gd name="connsiteX10" fmla="*/ 197042 w 329728"/>
                <a:gd name="connsiteY10" fmla="*/ 221687 h 223635"/>
                <a:gd name="connsiteX11" fmla="*/ 136245 w 329728"/>
                <a:gd name="connsiteY11" fmla="*/ 168185 h 223635"/>
                <a:gd name="connsiteX12" fmla="*/ 41400 w 329728"/>
                <a:gd name="connsiteY12" fmla="*/ 119547 h 223635"/>
                <a:gd name="connsiteX13" fmla="*/ 57 w 329728"/>
                <a:gd name="connsiteY13" fmla="*/ 44158 h 223635"/>
                <a:gd name="connsiteX0" fmla="*/ 57 w 329728"/>
                <a:gd name="connsiteY0" fmla="*/ 44158 h 225201"/>
                <a:gd name="connsiteX1" fmla="*/ 48696 w 329728"/>
                <a:gd name="connsiteY1" fmla="*/ 383 h 225201"/>
                <a:gd name="connsiteX2" fmla="*/ 184883 w 329728"/>
                <a:gd name="connsiteY2" fmla="*/ 22270 h 225201"/>
                <a:gd name="connsiteX3" fmla="*/ 282159 w 329728"/>
                <a:gd name="connsiteY3" fmla="*/ 12543 h 225201"/>
                <a:gd name="connsiteX4" fmla="*/ 328366 w 329728"/>
                <a:gd name="connsiteY4" fmla="*/ 34430 h 225201"/>
                <a:gd name="connsiteX5" fmla="*/ 308911 w 329728"/>
                <a:gd name="connsiteY5" fmla="*/ 75772 h 225201"/>
                <a:gd name="connsiteX6" fmla="*/ 223794 w 329728"/>
                <a:gd name="connsiteY6" fmla="*/ 92796 h 225201"/>
                <a:gd name="connsiteX7" fmla="*/ 211634 w 329728"/>
                <a:gd name="connsiteY7" fmla="*/ 109819 h 225201"/>
                <a:gd name="connsiteX8" fmla="*/ 260272 w 329728"/>
                <a:gd name="connsiteY8" fmla="*/ 160890 h 225201"/>
                <a:gd name="connsiteX9" fmla="*/ 277296 w 329728"/>
                <a:gd name="connsiteY9" fmla="*/ 207096 h 225201"/>
                <a:gd name="connsiteX10" fmla="*/ 197042 w 329728"/>
                <a:gd name="connsiteY10" fmla="*/ 221687 h 225201"/>
                <a:gd name="connsiteX11" fmla="*/ 136245 w 329728"/>
                <a:gd name="connsiteY11" fmla="*/ 168185 h 225201"/>
                <a:gd name="connsiteX12" fmla="*/ 41400 w 329728"/>
                <a:gd name="connsiteY12" fmla="*/ 119547 h 225201"/>
                <a:gd name="connsiteX13" fmla="*/ 57 w 329728"/>
                <a:gd name="connsiteY13" fmla="*/ 44158 h 225201"/>
                <a:gd name="connsiteX0" fmla="*/ 57 w 329728"/>
                <a:gd name="connsiteY0" fmla="*/ 44158 h 228395"/>
                <a:gd name="connsiteX1" fmla="*/ 48696 w 329728"/>
                <a:gd name="connsiteY1" fmla="*/ 383 h 228395"/>
                <a:gd name="connsiteX2" fmla="*/ 184883 w 329728"/>
                <a:gd name="connsiteY2" fmla="*/ 22270 h 228395"/>
                <a:gd name="connsiteX3" fmla="*/ 282159 w 329728"/>
                <a:gd name="connsiteY3" fmla="*/ 12543 h 228395"/>
                <a:gd name="connsiteX4" fmla="*/ 328366 w 329728"/>
                <a:gd name="connsiteY4" fmla="*/ 34430 h 228395"/>
                <a:gd name="connsiteX5" fmla="*/ 308911 w 329728"/>
                <a:gd name="connsiteY5" fmla="*/ 75772 h 228395"/>
                <a:gd name="connsiteX6" fmla="*/ 223794 w 329728"/>
                <a:gd name="connsiteY6" fmla="*/ 92796 h 228395"/>
                <a:gd name="connsiteX7" fmla="*/ 211634 w 329728"/>
                <a:gd name="connsiteY7" fmla="*/ 109819 h 228395"/>
                <a:gd name="connsiteX8" fmla="*/ 260272 w 329728"/>
                <a:gd name="connsiteY8" fmla="*/ 160890 h 228395"/>
                <a:gd name="connsiteX9" fmla="*/ 272432 w 329728"/>
                <a:gd name="connsiteY9" fmla="*/ 214392 h 228395"/>
                <a:gd name="connsiteX10" fmla="*/ 197042 w 329728"/>
                <a:gd name="connsiteY10" fmla="*/ 221687 h 228395"/>
                <a:gd name="connsiteX11" fmla="*/ 136245 w 329728"/>
                <a:gd name="connsiteY11" fmla="*/ 168185 h 228395"/>
                <a:gd name="connsiteX12" fmla="*/ 41400 w 329728"/>
                <a:gd name="connsiteY12" fmla="*/ 119547 h 228395"/>
                <a:gd name="connsiteX13" fmla="*/ 57 w 329728"/>
                <a:gd name="connsiteY13" fmla="*/ 44158 h 228395"/>
                <a:gd name="connsiteX0" fmla="*/ 57 w 329728"/>
                <a:gd name="connsiteY0" fmla="*/ 44158 h 222048"/>
                <a:gd name="connsiteX1" fmla="*/ 48696 w 329728"/>
                <a:gd name="connsiteY1" fmla="*/ 383 h 222048"/>
                <a:gd name="connsiteX2" fmla="*/ 184883 w 329728"/>
                <a:gd name="connsiteY2" fmla="*/ 22270 h 222048"/>
                <a:gd name="connsiteX3" fmla="*/ 282159 w 329728"/>
                <a:gd name="connsiteY3" fmla="*/ 12543 h 222048"/>
                <a:gd name="connsiteX4" fmla="*/ 328366 w 329728"/>
                <a:gd name="connsiteY4" fmla="*/ 34430 h 222048"/>
                <a:gd name="connsiteX5" fmla="*/ 308911 w 329728"/>
                <a:gd name="connsiteY5" fmla="*/ 75772 h 222048"/>
                <a:gd name="connsiteX6" fmla="*/ 223794 w 329728"/>
                <a:gd name="connsiteY6" fmla="*/ 92796 h 222048"/>
                <a:gd name="connsiteX7" fmla="*/ 211634 w 329728"/>
                <a:gd name="connsiteY7" fmla="*/ 109819 h 222048"/>
                <a:gd name="connsiteX8" fmla="*/ 260272 w 329728"/>
                <a:gd name="connsiteY8" fmla="*/ 160890 h 222048"/>
                <a:gd name="connsiteX9" fmla="*/ 272432 w 329728"/>
                <a:gd name="connsiteY9" fmla="*/ 214392 h 222048"/>
                <a:gd name="connsiteX10" fmla="*/ 199473 w 329728"/>
                <a:gd name="connsiteY10" fmla="*/ 216823 h 222048"/>
                <a:gd name="connsiteX11" fmla="*/ 136245 w 329728"/>
                <a:gd name="connsiteY11" fmla="*/ 168185 h 222048"/>
                <a:gd name="connsiteX12" fmla="*/ 41400 w 329728"/>
                <a:gd name="connsiteY12" fmla="*/ 119547 h 222048"/>
                <a:gd name="connsiteX13" fmla="*/ 57 w 329728"/>
                <a:gd name="connsiteY13" fmla="*/ 44158 h 222048"/>
                <a:gd name="connsiteX0" fmla="*/ 1672 w 331343"/>
                <a:gd name="connsiteY0" fmla="*/ 44158 h 222048"/>
                <a:gd name="connsiteX1" fmla="*/ 50311 w 331343"/>
                <a:gd name="connsiteY1" fmla="*/ 383 h 222048"/>
                <a:gd name="connsiteX2" fmla="*/ 186498 w 331343"/>
                <a:gd name="connsiteY2" fmla="*/ 22270 h 222048"/>
                <a:gd name="connsiteX3" fmla="*/ 283774 w 331343"/>
                <a:gd name="connsiteY3" fmla="*/ 12543 h 222048"/>
                <a:gd name="connsiteX4" fmla="*/ 329981 w 331343"/>
                <a:gd name="connsiteY4" fmla="*/ 34430 h 222048"/>
                <a:gd name="connsiteX5" fmla="*/ 310526 w 331343"/>
                <a:gd name="connsiteY5" fmla="*/ 75772 h 222048"/>
                <a:gd name="connsiteX6" fmla="*/ 225409 w 331343"/>
                <a:gd name="connsiteY6" fmla="*/ 92796 h 222048"/>
                <a:gd name="connsiteX7" fmla="*/ 213249 w 331343"/>
                <a:gd name="connsiteY7" fmla="*/ 109819 h 222048"/>
                <a:gd name="connsiteX8" fmla="*/ 261887 w 331343"/>
                <a:gd name="connsiteY8" fmla="*/ 160890 h 222048"/>
                <a:gd name="connsiteX9" fmla="*/ 274047 w 331343"/>
                <a:gd name="connsiteY9" fmla="*/ 214392 h 222048"/>
                <a:gd name="connsiteX10" fmla="*/ 201088 w 331343"/>
                <a:gd name="connsiteY10" fmla="*/ 216823 h 222048"/>
                <a:gd name="connsiteX11" fmla="*/ 137860 w 331343"/>
                <a:gd name="connsiteY11" fmla="*/ 168185 h 222048"/>
                <a:gd name="connsiteX12" fmla="*/ 43015 w 331343"/>
                <a:gd name="connsiteY12" fmla="*/ 119547 h 222048"/>
                <a:gd name="connsiteX13" fmla="*/ 1672 w 331343"/>
                <a:gd name="connsiteY13" fmla="*/ 44158 h 222048"/>
                <a:gd name="connsiteX0" fmla="*/ 1511 w 333614"/>
                <a:gd name="connsiteY0" fmla="*/ 41655 h 221977"/>
                <a:gd name="connsiteX1" fmla="*/ 52582 w 333614"/>
                <a:gd name="connsiteY1" fmla="*/ 312 h 221977"/>
                <a:gd name="connsiteX2" fmla="*/ 188769 w 333614"/>
                <a:gd name="connsiteY2" fmla="*/ 22199 h 221977"/>
                <a:gd name="connsiteX3" fmla="*/ 286045 w 333614"/>
                <a:gd name="connsiteY3" fmla="*/ 12472 h 221977"/>
                <a:gd name="connsiteX4" fmla="*/ 332252 w 333614"/>
                <a:gd name="connsiteY4" fmla="*/ 34359 h 221977"/>
                <a:gd name="connsiteX5" fmla="*/ 312797 w 333614"/>
                <a:gd name="connsiteY5" fmla="*/ 75701 h 221977"/>
                <a:gd name="connsiteX6" fmla="*/ 227680 w 333614"/>
                <a:gd name="connsiteY6" fmla="*/ 92725 h 221977"/>
                <a:gd name="connsiteX7" fmla="*/ 215520 w 333614"/>
                <a:gd name="connsiteY7" fmla="*/ 109748 h 221977"/>
                <a:gd name="connsiteX8" fmla="*/ 264158 w 333614"/>
                <a:gd name="connsiteY8" fmla="*/ 160819 h 221977"/>
                <a:gd name="connsiteX9" fmla="*/ 276318 w 333614"/>
                <a:gd name="connsiteY9" fmla="*/ 214321 h 221977"/>
                <a:gd name="connsiteX10" fmla="*/ 203359 w 333614"/>
                <a:gd name="connsiteY10" fmla="*/ 216752 h 221977"/>
                <a:gd name="connsiteX11" fmla="*/ 140131 w 333614"/>
                <a:gd name="connsiteY11" fmla="*/ 168114 h 221977"/>
                <a:gd name="connsiteX12" fmla="*/ 45286 w 333614"/>
                <a:gd name="connsiteY12" fmla="*/ 119476 h 221977"/>
                <a:gd name="connsiteX13" fmla="*/ 1511 w 333614"/>
                <a:gd name="connsiteY13" fmla="*/ 41655 h 221977"/>
                <a:gd name="connsiteX0" fmla="*/ 1511 w 333614"/>
                <a:gd name="connsiteY0" fmla="*/ 41655 h 221977"/>
                <a:gd name="connsiteX1" fmla="*/ 52582 w 333614"/>
                <a:gd name="connsiteY1" fmla="*/ 312 h 221977"/>
                <a:gd name="connsiteX2" fmla="*/ 188769 w 333614"/>
                <a:gd name="connsiteY2" fmla="*/ 22199 h 221977"/>
                <a:gd name="connsiteX3" fmla="*/ 286045 w 333614"/>
                <a:gd name="connsiteY3" fmla="*/ 12472 h 221977"/>
                <a:gd name="connsiteX4" fmla="*/ 332252 w 333614"/>
                <a:gd name="connsiteY4" fmla="*/ 34359 h 221977"/>
                <a:gd name="connsiteX5" fmla="*/ 312797 w 333614"/>
                <a:gd name="connsiteY5" fmla="*/ 75701 h 221977"/>
                <a:gd name="connsiteX6" fmla="*/ 227680 w 333614"/>
                <a:gd name="connsiteY6" fmla="*/ 92725 h 221977"/>
                <a:gd name="connsiteX7" fmla="*/ 215520 w 333614"/>
                <a:gd name="connsiteY7" fmla="*/ 109748 h 221977"/>
                <a:gd name="connsiteX8" fmla="*/ 264158 w 333614"/>
                <a:gd name="connsiteY8" fmla="*/ 160819 h 221977"/>
                <a:gd name="connsiteX9" fmla="*/ 276318 w 333614"/>
                <a:gd name="connsiteY9" fmla="*/ 214321 h 221977"/>
                <a:gd name="connsiteX10" fmla="*/ 203359 w 333614"/>
                <a:gd name="connsiteY10" fmla="*/ 216752 h 221977"/>
                <a:gd name="connsiteX11" fmla="*/ 140131 w 333614"/>
                <a:gd name="connsiteY11" fmla="*/ 168114 h 221977"/>
                <a:gd name="connsiteX12" fmla="*/ 45286 w 333614"/>
                <a:gd name="connsiteY12" fmla="*/ 119476 h 221977"/>
                <a:gd name="connsiteX13" fmla="*/ 1511 w 333614"/>
                <a:gd name="connsiteY13" fmla="*/ 41655 h 221977"/>
                <a:gd name="connsiteX0" fmla="*/ 1511 w 333614"/>
                <a:gd name="connsiteY0" fmla="*/ 41655 h 225709"/>
                <a:gd name="connsiteX1" fmla="*/ 52582 w 333614"/>
                <a:gd name="connsiteY1" fmla="*/ 312 h 225709"/>
                <a:gd name="connsiteX2" fmla="*/ 188769 w 333614"/>
                <a:gd name="connsiteY2" fmla="*/ 22199 h 225709"/>
                <a:gd name="connsiteX3" fmla="*/ 286045 w 333614"/>
                <a:gd name="connsiteY3" fmla="*/ 12472 h 225709"/>
                <a:gd name="connsiteX4" fmla="*/ 332252 w 333614"/>
                <a:gd name="connsiteY4" fmla="*/ 34359 h 225709"/>
                <a:gd name="connsiteX5" fmla="*/ 312797 w 333614"/>
                <a:gd name="connsiteY5" fmla="*/ 75701 h 225709"/>
                <a:gd name="connsiteX6" fmla="*/ 227680 w 333614"/>
                <a:gd name="connsiteY6" fmla="*/ 92725 h 225709"/>
                <a:gd name="connsiteX7" fmla="*/ 215520 w 333614"/>
                <a:gd name="connsiteY7" fmla="*/ 109748 h 225709"/>
                <a:gd name="connsiteX8" fmla="*/ 264158 w 333614"/>
                <a:gd name="connsiteY8" fmla="*/ 160819 h 225709"/>
                <a:gd name="connsiteX9" fmla="*/ 276318 w 333614"/>
                <a:gd name="connsiteY9" fmla="*/ 214321 h 225709"/>
                <a:gd name="connsiteX10" fmla="*/ 203359 w 333614"/>
                <a:gd name="connsiteY10" fmla="*/ 216752 h 225709"/>
                <a:gd name="connsiteX11" fmla="*/ 140131 w 333614"/>
                <a:gd name="connsiteY11" fmla="*/ 168114 h 225709"/>
                <a:gd name="connsiteX12" fmla="*/ 45286 w 333614"/>
                <a:gd name="connsiteY12" fmla="*/ 119476 h 225709"/>
                <a:gd name="connsiteX13" fmla="*/ 1511 w 333614"/>
                <a:gd name="connsiteY13" fmla="*/ 41655 h 22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3614" h="225709">
                  <a:moveTo>
                    <a:pt x="1511" y="41655"/>
                  </a:moveTo>
                  <a:cubicBezTo>
                    <a:pt x="10023" y="14498"/>
                    <a:pt x="21372" y="3555"/>
                    <a:pt x="52582" y="312"/>
                  </a:cubicBezTo>
                  <a:cubicBezTo>
                    <a:pt x="83792" y="-2931"/>
                    <a:pt x="149859" y="20172"/>
                    <a:pt x="188769" y="22199"/>
                  </a:cubicBezTo>
                  <a:cubicBezTo>
                    <a:pt x="227679" y="24226"/>
                    <a:pt x="262131" y="10445"/>
                    <a:pt x="286045" y="12472"/>
                  </a:cubicBezTo>
                  <a:cubicBezTo>
                    <a:pt x="309959" y="14499"/>
                    <a:pt x="327793" y="16525"/>
                    <a:pt x="332252" y="34359"/>
                  </a:cubicBezTo>
                  <a:cubicBezTo>
                    <a:pt x="336711" y="52193"/>
                    <a:pt x="330226" y="65973"/>
                    <a:pt x="312797" y="75701"/>
                  </a:cubicBezTo>
                  <a:cubicBezTo>
                    <a:pt x="295368" y="85429"/>
                    <a:pt x="243893" y="87051"/>
                    <a:pt x="227680" y="92725"/>
                  </a:cubicBezTo>
                  <a:cubicBezTo>
                    <a:pt x="211467" y="98400"/>
                    <a:pt x="209440" y="98399"/>
                    <a:pt x="215520" y="109748"/>
                  </a:cubicBezTo>
                  <a:cubicBezTo>
                    <a:pt x="221600" y="121097"/>
                    <a:pt x="254025" y="143390"/>
                    <a:pt x="264158" y="160819"/>
                  </a:cubicBezTo>
                  <a:cubicBezTo>
                    <a:pt x="274291" y="178248"/>
                    <a:pt x="291315" y="195272"/>
                    <a:pt x="276318" y="214321"/>
                  </a:cubicBezTo>
                  <a:cubicBezTo>
                    <a:pt x="261321" y="233370"/>
                    <a:pt x="226057" y="224453"/>
                    <a:pt x="203359" y="216752"/>
                  </a:cubicBezTo>
                  <a:cubicBezTo>
                    <a:pt x="180661" y="209051"/>
                    <a:pt x="166071" y="185137"/>
                    <a:pt x="140131" y="168114"/>
                  </a:cubicBezTo>
                  <a:cubicBezTo>
                    <a:pt x="114191" y="151091"/>
                    <a:pt x="68389" y="140553"/>
                    <a:pt x="45286" y="119476"/>
                  </a:cubicBezTo>
                  <a:cubicBezTo>
                    <a:pt x="22183" y="98400"/>
                    <a:pt x="-7001" y="68812"/>
                    <a:pt x="1511" y="41655"/>
                  </a:cubicBezTo>
                  <a:close/>
                </a:path>
              </a:pathLst>
            </a:custGeom>
            <a:solidFill>
              <a:schemeClr val="accent6"/>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350" dirty="0">
                <a:solidFill>
                  <a:schemeClr val="tx1"/>
                </a:solidFill>
                <a:latin typeface="Calibri" panose="020F0502020204030204" pitchFamily="34" charset="0"/>
              </a:endParaRPr>
            </a:p>
          </p:txBody>
        </p:sp>
      </p:grpSp>
      <p:sp>
        <p:nvSpPr>
          <p:cNvPr id="798" name="TextBox 797">
            <a:extLst>
              <a:ext uri="{FF2B5EF4-FFF2-40B4-BE49-F238E27FC236}">
                <a16:creationId xmlns:a16="http://schemas.microsoft.com/office/drawing/2014/main" id="{73FF77E5-43EF-49BD-95BC-8B5A1C93E2A5}"/>
              </a:ext>
            </a:extLst>
          </p:cNvPr>
          <p:cNvSpPr txBox="1"/>
          <p:nvPr/>
        </p:nvSpPr>
        <p:spPr bwMode="auto">
          <a:xfrm>
            <a:off x="58479" y="4355134"/>
            <a:ext cx="8352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dirty="0">
                <a:latin typeface="Calibri" panose="020F0502020204030204" pitchFamily="34" charset="0"/>
              </a:rPr>
              <a:t>Neurocyte</a:t>
            </a:r>
          </a:p>
        </p:txBody>
      </p:sp>
      <p:sp>
        <p:nvSpPr>
          <p:cNvPr id="799" name="TextBox 798">
            <a:extLst>
              <a:ext uri="{FF2B5EF4-FFF2-40B4-BE49-F238E27FC236}">
                <a16:creationId xmlns:a16="http://schemas.microsoft.com/office/drawing/2014/main" id="{DBD21E65-B89A-4029-96F7-6E3BB45A97A0}"/>
              </a:ext>
            </a:extLst>
          </p:cNvPr>
          <p:cNvSpPr txBox="1"/>
          <p:nvPr/>
        </p:nvSpPr>
        <p:spPr bwMode="auto">
          <a:xfrm>
            <a:off x="275856" y="4912467"/>
            <a:ext cx="683200" cy="38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nSpc>
                <a:spcPct val="90000"/>
              </a:lnSpc>
              <a:spcBef>
                <a:spcPts val="0"/>
              </a:spcBef>
            </a:pPr>
            <a:r>
              <a:rPr lang="en-US" sz="1050" dirty="0">
                <a:latin typeface="Calibri" panose="020F0502020204030204" pitchFamily="34" charset="0"/>
              </a:rPr>
              <a:t>CGRP</a:t>
            </a:r>
            <a:br>
              <a:rPr lang="en-US" sz="1050" dirty="0">
                <a:latin typeface="Calibri" panose="020F0502020204030204" pitchFamily="34" charset="0"/>
              </a:rPr>
            </a:br>
            <a:r>
              <a:rPr lang="en-US" sz="1050" dirty="0">
                <a:latin typeface="Calibri" panose="020F0502020204030204" pitchFamily="34" charset="0"/>
              </a:rPr>
              <a:t>Receptor</a:t>
            </a:r>
          </a:p>
        </p:txBody>
      </p:sp>
      <p:grpSp>
        <p:nvGrpSpPr>
          <p:cNvPr id="827" name="Group 826">
            <a:extLst>
              <a:ext uri="{FF2B5EF4-FFF2-40B4-BE49-F238E27FC236}">
                <a16:creationId xmlns:a16="http://schemas.microsoft.com/office/drawing/2014/main" id="{28027D03-524A-4F37-93DE-494C9CD0C88B}"/>
              </a:ext>
            </a:extLst>
          </p:cNvPr>
          <p:cNvGrpSpPr/>
          <p:nvPr/>
        </p:nvGrpSpPr>
        <p:grpSpPr>
          <a:xfrm>
            <a:off x="1089220" y="5077960"/>
            <a:ext cx="524585" cy="574792"/>
            <a:chOff x="1366905" y="5600514"/>
            <a:chExt cx="699447" cy="766389"/>
          </a:xfrm>
        </p:grpSpPr>
        <p:grpSp>
          <p:nvGrpSpPr>
            <p:cNvPr id="800" name="Group 799">
              <a:extLst>
                <a:ext uri="{FF2B5EF4-FFF2-40B4-BE49-F238E27FC236}">
                  <a16:creationId xmlns:a16="http://schemas.microsoft.com/office/drawing/2014/main" id="{00765FCA-0CCE-49A1-9EFE-F6FE710C4E82}"/>
                </a:ext>
              </a:extLst>
            </p:cNvPr>
            <p:cNvGrpSpPr/>
            <p:nvPr/>
          </p:nvGrpSpPr>
          <p:grpSpPr>
            <a:xfrm>
              <a:off x="1366905" y="5600514"/>
              <a:ext cx="699447" cy="766389"/>
              <a:chOff x="569633" y="1542899"/>
              <a:chExt cx="1245999" cy="1365250"/>
            </a:xfrm>
          </p:grpSpPr>
          <p:cxnSp>
            <p:nvCxnSpPr>
              <p:cNvPr id="801" name="Straight Connector 32">
                <a:extLst>
                  <a:ext uri="{FF2B5EF4-FFF2-40B4-BE49-F238E27FC236}">
                    <a16:creationId xmlns:a16="http://schemas.microsoft.com/office/drawing/2014/main" id="{208FD8BE-6362-45EC-88C5-D27418D797C4}"/>
                  </a:ext>
                </a:extLst>
              </p:cNvPr>
              <p:cNvCxnSpPr>
                <a:cxnSpLocks noChangeShapeType="1"/>
              </p:cNvCxnSpPr>
              <p:nvPr/>
            </p:nvCxnSpPr>
            <p:spPr bwMode="auto">
              <a:xfrm>
                <a:off x="569633" y="1622275"/>
                <a:ext cx="300038" cy="331787"/>
              </a:xfrm>
              <a:prstGeom prst="line">
                <a:avLst/>
              </a:prstGeom>
              <a:noFill/>
              <a:ln w="38100">
                <a:solidFill>
                  <a:schemeClr val="accent1"/>
                </a:solidFill>
                <a:round/>
                <a:headEnd/>
                <a:tailEnd/>
              </a:ln>
            </p:spPr>
          </p:cxnSp>
          <p:cxnSp>
            <p:nvCxnSpPr>
              <p:cNvPr id="802" name="Straight Connector 34">
                <a:extLst>
                  <a:ext uri="{FF2B5EF4-FFF2-40B4-BE49-F238E27FC236}">
                    <a16:creationId xmlns:a16="http://schemas.microsoft.com/office/drawing/2014/main" id="{9CC2BABB-11BF-45E5-B66F-A15728FE0862}"/>
                  </a:ext>
                </a:extLst>
              </p:cNvPr>
              <p:cNvCxnSpPr>
                <a:cxnSpLocks noChangeShapeType="1"/>
              </p:cNvCxnSpPr>
              <p:nvPr/>
            </p:nvCxnSpPr>
            <p:spPr bwMode="auto">
              <a:xfrm flipH="1">
                <a:off x="1504482" y="1611162"/>
                <a:ext cx="311150" cy="347663"/>
              </a:xfrm>
              <a:prstGeom prst="line">
                <a:avLst/>
              </a:prstGeom>
              <a:noFill/>
              <a:ln w="38100">
                <a:solidFill>
                  <a:schemeClr val="accent1"/>
                </a:solidFill>
                <a:round/>
                <a:headEnd/>
                <a:tailEnd/>
              </a:ln>
            </p:spPr>
          </p:cxnSp>
          <p:sp>
            <p:nvSpPr>
              <p:cNvPr id="803" name="Freeform 33">
                <a:extLst>
                  <a:ext uri="{FF2B5EF4-FFF2-40B4-BE49-F238E27FC236}">
                    <a16:creationId xmlns:a16="http://schemas.microsoft.com/office/drawing/2014/main" id="{1C9AB85D-7D02-48DD-930B-5101BC141D86}"/>
                  </a:ext>
                </a:extLst>
              </p:cNvPr>
              <p:cNvSpPr>
                <a:spLocks/>
              </p:cNvSpPr>
              <p:nvPr/>
            </p:nvSpPr>
            <p:spPr bwMode="auto">
              <a:xfrm>
                <a:off x="642659" y="1547661"/>
                <a:ext cx="500063" cy="1358900"/>
              </a:xfrm>
              <a:custGeom>
                <a:avLst/>
                <a:gdLst>
                  <a:gd name="T0" fmla="*/ 0 w 499273"/>
                  <a:gd name="T1" fmla="*/ 0 h 1357576"/>
                  <a:gd name="T2" fmla="*/ 508744 w 499273"/>
                  <a:gd name="T3" fmla="*/ 548973 h 1357576"/>
                  <a:gd name="T4" fmla="*/ 514525 w 499273"/>
                  <a:gd name="T5" fmla="*/ 1383866 h 1357576"/>
                  <a:gd name="T6" fmla="*/ 0 60000 65536"/>
                  <a:gd name="T7" fmla="*/ 0 60000 65536"/>
                  <a:gd name="T8" fmla="*/ 0 60000 65536"/>
                  <a:gd name="T9" fmla="*/ 0 w 499273"/>
                  <a:gd name="T10" fmla="*/ 0 h 1357576"/>
                  <a:gd name="T11" fmla="*/ 499273 w 499273"/>
                  <a:gd name="T12" fmla="*/ 1357576 h 1357576"/>
                </a:gdLst>
                <a:ahLst/>
                <a:cxnLst>
                  <a:cxn ang="T6">
                    <a:pos x="T0" y="T1"/>
                  </a:cxn>
                  <a:cxn ang="T7">
                    <a:pos x="T2" y="T3"/>
                  </a:cxn>
                  <a:cxn ang="T8">
                    <a:pos x="T4" y="T5"/>
                  </a:cxn>
                </a:cxnLst>
                <a:rect l="T9" t="T10" r="T11" b="T12"/>
                <a:pathLst>
                  <a:path w="499273" h="1357576">
                    <a:moveTo>
                      <a:pt x="0" y="0"/>
                    </a:moveTo>
                    <a:lnTo>
                      <a:pt x="493664" y="538543"/>
                    </a:lnTo>
                    <a:cubicBezTo>
                      <a:pt x="495534" y="811554"/>
                      <a:pt x="497403" y="1084565"/>
                      <a:pt x="499273" y="1357576"/>
                    </a:cubicBezTo>
                  </a:path>
                </a:pathLst>
              </a:custGeom>
              <a:noFill/>
              <a:ln w="38100">
                <a:solidFill>
                  <a:schemeClr val="accent1"/>
                </a:solidFill>
                <a:round/>
                <a:headEnd/>
                <a:tailEnd/>
              </a:ln>
            </p:spPr>
            <p:txBody>
              <a:bodyPr anchor="ctr"/>
              <a:lstStyle/>
              <a:p>
                <a:pPr eaLnBrk="1" hangingPunct="1">
                  <a:lnSpc>
                    <a:spcPct val="90000"/>
                  </a:lnSpc>
                  <a:spcBef>
                    <a:spcPct val="35000"/>
                  </a:spcBef>
                  <a:spcAft>
                    <a:spcPct val="25000"/>
                  </a:spcAft>
                  <a:buClr>
                    <a:srgbClr val="8B3D9A"/>
                  </a:buClr>
                  <a:buFont typeface="Arial" panose="020B0604020202020204" pitchFamily="34" charset="0"/>
                  <a:buChar char="•"/>
                  <a:defRPr/>
                </a:pPr>
                <a:endParaRPr lang="en-US" sz="3000" dirty="0">
                  <a:solidFill>
                    <a:srgbClr val="FFFFFF"/>
                  </a:solidFill>
                </a:endParaRPr>
              </a:p>
            </p:txBody>
          </p:sp>
          <p:sp>
            <p:nvSpPr>
              <p:cNvPr id="804" name="Freeform 35">
                <a:extLst>
                  <a:ext uri="{FF2B5EF4-FFF2-40B4-BE49-F238E27FC236}">
                    <a16:creationId xmlns:a16="http://schemas.microsoft.com/office/drawing/2014/main" id="{745D9DA5-4339-4D5E-9FBA-3A1B3EA757DA}"/>
                  </a:ext>
                </a:extLst>
              </p:cNvPr>
              <p:cNvSpPr>
                <a:spLocks/>
              </p:cNvSpPr>
              <p:nvPr/>
            </p:nvSpPr>
            <p:spPr bwMode="auto">
              <a:xfrm flipH="1">
                <a:off x="1247497" y="1542899"/>
                <a:ext cx="484187" cy="1365250"/>
              </a:xfrm>
              <a:custGeom>
                <a:avLst/>
                <a:gdLst>
                  <a:gd name="T0" fmla="*/ 0 w 499273"/>
                  <a:gd name="T1" fmla="*/ 0 h 1357576"/>
                  <a:gd name="T2" fmla="*/ 508744 w 499273"/>
                  <a:gd name="T3" fmla="*/ 548973 h 1357576"/>
                  <a:gd name="T4" fmla="*/ 514525 w 499273"/>
                  <a:gd name="T5" fmla="*/ 1383866 h 1357576"/>
                  <a:gd name="T6" fmla="*/ 0 60000 65536"/>
                  <a:gd name="T7" fmla="*/ 0 60000 65536"/>
                  <a:gd name="T8" fmla="*/ 0 60000 65536"/>
                  <a:gd name="T9" fmla="*/ 0 w 499273"/>
                  <a:gd name="T10" fmla="*/ 0 h 1357576"/>
                  <a:gd name="T11" fmla="*/ 499273 w 499273"/>
                  <a:gd name="T12" fmla="*/ 1357576 h 1357576"/>
                  <a:gd name="connsiteX0" fmla="*/ 0 w 499273"/>
                  <a:gd name="connsiteY0" fmla="*/ 0 h 1365881"/>
                  <a:gd name="connsiteX1" fmla="*/ 493664 w 499273"/>
                  <a:gd name="connsiteY1" fmla="*/ 538543 h 1365881"/>
                  <a:gd name="connsiteX2" fmla="*/ 499273 w 499273"/>
                  <a:gd name="connsiteY2" fmla="*/ 1365881 h 1365881"/>
                  <a:gd name="connsiteX0" fmla="*/ 0 w 499273"/>
                  <a:gd name="connsiteY0" fmla="*/ 0 h 1365881"/>
                  <a:gd name="connsiteX1" fmla="*/ 493664 w 499273"/>
                  <a:gd name="connsiteY1" fmla="*/ 538543 h 1365881"/>
                  <a:gd name="connsiteX2" fmla="*/ 499273 w 499273"/>
                  <a:gd name="connsiteY2" fmla="*/ 1365881 h 1365881"/>
                  <a:gd name="connsiteX0" fmla="*/ 0 w 499273"/>
                  <a:gd name="connsiteY0" fmla="*/ 0 h 1365881"/>
                  <a:gd name="connsiteX1" fmla="*/ 493664 w 499273"/>
                  <a:gd name="connsiteY1" fmla="*/ 555153 h 1365881"/>
                  <a:gd name="connsiteX2" fmla="*/ 499273 w 499273"/>
                  <a:gd name="connsiteY2" fmla="*/ 1365881 h 1365881"/>
                  <a:gd name="connsiteX0" fmla="*/ 0 w 493828"/>
                  <a:gd name="connsiteY0" fmla="*/ 0 h 1363502"/>
                  <a:gd name="connsiteX1" fmla="*/ 493664 w 493828"/>
                  <a:gd name="connsiteY1" fmla="*/ 555153 h 1363502"/>
                  <a:gd name="connsiteX2" fmla="*/ 482630 w 493828"/>
                  <a:gd name="connsiteY2" fmla="*/ 1363502 h 1363502"/>
                  <a:gd name="connsiteX0" fmla="*/ 0 w 484562"/>
                  <a:gd name="connsiteY0" fmla="*/ 0 h 1363502"/>
                  <a:gd name="connsiteX1" fmla="*/ 484154 w 484562"/>
                  <a:gd name="connsiteY1" fmla="*/ 552774 h 1363502"/>
                  <a:gd name="connsiteX2" fmla="*/ 482630 w 484562"/>
                  <a:gd name="connsiteY2" fmla="*/ 1363502 h 1363502"/>
                </a:gdLst>
                <a:ahLst/>
                <a:cxnLst>
                  <a:cxn ang="0">
                    <a:pos x="connsiteX0" y="connsiteY0"/>
                  </a:cxn>
                  <a:cxn ang="0">
                    <a:pos x="connsiteX1" y="connsiteY1"/>
                  </a:cxn>
                  <a:cxn ang="0">
                    <a:pos x="connsiteX2" y="connsiteY2"/>
                  </a:cxn>
                </a:cxnLst>
                <a:rect l="l" t="t" r="r" b="b"/>
                <a:pathLst>
                  <a:path w="484562" h="1363502">
                    <a:moveTo>
                      <a:pt x="0" y="0"/>
                    </a:moveTo>
                    <a:lnTo>
                      <a:pt x="484154" y="552774"/>
                    </a:lnTo>
                    <a:cubicBezTo>
                      <a:pt x="486024" y="825785"/>
                      <a:pt x="480760" y="1090491"/>
                      <a:pt x="482630" y="1363502"/>
                    </a:cubicBezTo>
                  </a:path>
                </a:pathLst>
              </a:custGeom>
              <a:noFill/>
              <a:ln w="38100">
                <a:solidFill>
                  <a:schemeClr val="accent1"/>
                </a:solidFill>
                <a:round/>
                <a:headEnd/>
                <a:tailEnd/>
              </a:ln>
            </p:spPr>
            <p:txBody>
              <a:bodyPr anchor="ctr"/>
              <a:lstStyle/>
              <a:p>
                <a:pPr eaLnBrk="1" hangingPunct="1">
                  <a:lnSpc>
                    <a:spcPct val="90000"/>
                  </a:lnSpc>
                  <a:spcBef>
                    <a:spcPct val="35000"/>
                  </a:spcBef>
                  <a:spcAft>
                    <a:spcPct val="25000"/>
                  </a:spcAft>
                  <a:buClr>
                    <a:srgbClr val="8B3D9A"/>
                  </a:buClr>
                  <a:buFont typeface="Arial" panose="020B0604020202020204" pitchFamily="34" charset="0"/>
                  <a:buChar char="•"/>
                  <a:defRPr/>
                </a:pPr>
                <a:endParaRPr lang="en-US" sz="3000" dirty="0">
                  <a:solidFill>
                    <a:srgbClr val="FFFFFF"/>
                  </a:solidFill>
                </a:endParaRPr>
              </a:p>
            </p:txBody>
          </p:sp>
        </p:grpSp>
        <p:grpSp>
          <p:nvGrpSpPr>
            <p:cNvPr id="817" name="Group 816">
              <a:extLst>
                <a:ext uri="{FF2B5EF4-FFF2-40B4-BE49-F238E27FC236}">
                  <a16:creationId xmlns:a16="http://schemas.microsoft.com/office/drawing/2014/main" id="{CB31735F-FB50-4401-A94F-6FEEEC954BE1}"/>
                </a:ext>
              </a:extLst>
            </p:cNvPr>
            <p:cNvGrpSpPr/>
            <p:nvPr/>
          </p:nvGrpSpPr>
          <p:grpSpPr>
            <a:xfrm>
              <a:off x="1384167" y="5629804"/>
              <a:ext cx="116146" cy="108504"/>
              <a:chOff x="1384167" y="5629804"/>
              <a:chExt cx="116146" cy="108504"/>
            </a:xfrm>
          </p:grpSpPr>
          <p:grpSp>
            <p:nvGrpSpPr>
              <p:cNvPr id="812" name="Group 811">
                <a:extLst>
                  <a:ext uri="{FF2B5EF4-FFF2-40B4-BE49-F238E27FC236}">
                    <a16:creationId xmlns:a16="http://schemas.microsoft.com/office/drawing/2014/main" id="{50BD5189-A02F-4DA2-A7CE-6458B6A3CB6F}"/>
                  </a:ext>
                </a:extLst>
              </p:cNvPr>
              <p:cNvGrpSpPr/>
              <p:nvPr/>
            </p:nvGrpSpPr>
            <p:grpSpPr>
              <a:xfrm>
                <a:off x="1384167" y="5666362"/>
                <a:ext cx="69742" cy="71946"/>
                <a:chOff x="1384167" y="5666362"/>
                <a:chExt cx="69742" cy="71946"/>
              </a:xfrm>
            </p:grpSpPr>
            <p:cxnSp>
              <p:nvCxnSpPr>
                <p:cNvPr id="807" name="Straight Connector 806">
                  <a:extLst>
                    <a:ext uri="{FF2B5EF4-FFF2-40B4-BE49-F238E27FC236}">
                      <a16:creationId xmlns:a16="http://schemas.microsoft.com/office/drawing/2014/main" id="{1653175A-607B-4C52-A2E6-C559A5F9641F}"/>
                    </a:ext>
                  </a:extLst>
                </p:cNvPr>
                <p:cNvCxnSpPr>
                  <a:cxnSpLocks/>
                </p:cNvCxnSpPr>
                <p:nvPr/>
              </p:nvCxnSpPr>
              <p:spPr bwMode="auto">
                <a:xfrm flipV="1">
                  <a:off x="1384167" y="5666362"/>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810" name="Straight Connector 809">
                  <a:extLst>
                    <a:ext uri="{FF2B5EF4-FFF2-40B4-BE49-F238E27FC236}">
                      <a16:creationId xmlns:a16="http://schemas.microsoft.com/office/drawing/2014/main" id="{67F76191-AF14-45C0-AF99-C0A69F3C32E5}"/>
                    </a:ext>
                  </a:extLst>
                </p:cNvPr>
                <p:cNvCxnSpPr>
                  <a:cxnSpLocks/>
                </p:cNvCxnSpPr>
                <p:nvPr/>
              </p:nvCxnSpPr>
              <p:spPr bwMode="auto">
                <a:xfrm flipV="1">
                  <a:off x="1405648" y="5690147"/>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811" name="Straight Connector 810">
                  <a:extLst>
                    <a:ext uri="{FF2B5EF4-FFF2-40B4-BE49-F238E27FC236}">
                      <a16:creationId xmlns:a16="http://schemas.microsoft.com/office/drawing/2014/main" id="{3D0DCF6B-5CD5-416D-81FC-949DD674137D}"/>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nvGrpSpPr>
              <p:cNvPr id="813" name="Group 812">
                <a:extLst>
                  <a:ext uri="{FF2B5EF4-FFF2-40B4-BE49-F238E27FC236}">
                    <a16:creationId xmlns:a16="http://schemas.microsoft.com/office/drawing/2014/main" id="{A58A7F96-5754-4357-8DC0-07718FF822AB}"/>
                  </a:ext>
                </a:extLst>
              </p:cNvPr>
              <p:cNvGrpSpPr/>
              <p:nvPr/>
            </p:nvGrpSpPr>
            <p:grpSpPr>
              <a:xfrm>
                <a:off x="1430571" y="5629804"/>
                <a:ext cx="69742" cy="71946"/>
                <a:chOff x="1384167" y="5666362"/>
                <a:chExt cx="69742" cy="71946"/>
              </a:xfrm>
            </p:grpSpPr>
            <p:cxnSp>
              <p:nvCxnSpPr>
                <p:cNvPr id="814" name="Straight Connector 813">
                  <a:extLst>
                    <a:ext uri="{FF2B5EF4-FFF2-40B4-BE49-F238E27FC236}">
                      <a16:creationId xmlns:a16="http://schemas.microsoft.com/office/drawing/2014/main" id="{031018BA-1195-4425-87A5-BDF3CE5231C6}"/>
                    </a:ext>
                  </a:extLst>
                </p:cNvPr>
                <p:cNvCxnSpPr>
                  <a:cxnSpLocks/>
                </p:cNvCxnSpPr>
                <p:nvPr/>
              </p:nvCxnSpPr>
              <p:spPr bwMode="auto">
                <a:xfrm flipV="1">
                  <a:off x="1384167" y="5666362"/>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815" name="Straight Connector 814">
                  <a:extLst>
                    <a:ext uri="{FF2B5EF4-FFF2-40B4-BE49-F238E27FC236}">
                      <a16:creationId xmlns:a16="http://schemas.microsoft.com/office/drawing/2014/main" id="{92BAD622-E19F-4FE8-96BB-B77DFEBD4597}"/>
                    </a:ext>
                  </a:extLst>
                </p:cNvPr>
                <p:cNvCxnSpPr>
                  <a:cxnSpLocks/>
                </p:cNvCxnSpPr>
                <p:nvPr/>
              </p:nvCxnSpPr>
              <p:spPr bwMode="auto">
                <a:xfrm flipV="1">
                  <a:off x="1405648" y="5690147"/>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816" name="Straight Connector 815">
                  <a:extLst>
                    <a:ext uri="{FF2B5EF4-FFF2-40B4-BE49-F238E27FC236}">
                      <a16:creationId xmlns:a16="http://schemas.microsoft.com/office/drawing/2014/main" id="{CE05DB63-8091-4B07-83B1-76F888569884}"/>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grpSp>
          <p:nvGrpSpPr>
            <p:cNvPr id="818" name="Group 817">
              <a:extLst>
                <a:ext uri="{FF2B5EF4-FFF2-40B4-BE49-F238E27FC236}">
                  <a16:creationId xmlns:a16="http://schemas.microsoft.com/office/drawing/2014/main" id="{BBC5E3DD-390D-4C80-B217-3188D04DDA4F}"/>
                </a:ext>
              </a:extLst>
            </p:cNvPr>
            <p:cNvGrpSpPr/>
            <p:nvPr/>
          </p:nvGrpSpPr>
          <p:grpSpPr>
            <a:xfrm flipH="1">
              <a:off x="1925798" y="5632733"/>
              <a:ext cx="116146" cy="108504"/>
              <a:chOff x="1384167" y="5629804"/>
              <a:chExt cx="116146" cy="108504"/>
            </a:xfrm>
          </p:grpSpPr>
          <p:grpSp>
            <p:nvGrpSpPr>
              <p:cNvPr id="819" name="Group 818">
                <a:extLst>
                  <a:ext uri="{FF2B5EF4-FFF2-40B4-BE49-F238E27FC236}">
                    <a16:creationId xmlns:a16="http://schemas.microsoft.com/office/drawing/2014/main" id="{8F076870-B244-4764-8931-5A90EEA83F85}"/>
                  </a:ext>
                </a:extLst>
              </p:cNvPr>
              <p:cNvGrpSpPr/>
              <p:nvPr/>
            </p:nvGrpSpPr>
            <p:grpSpPr>
              <a:xfrm>
                <a:off x="1384167" y="5668794"/>
                <a:ext cx="69742" cy="69514"/>
                <a:chOff x="1384167" y="5668794"/>
                <a:chExt cx="69742" cy="69514"/>
              </a:xfrm>
            </p:grpSpPr>
            <p:cxnSp>
              <p:nvCxnSpPr>
                <p:cNvPr id="824" name="Straight Connector 823">
                  <a:extLst>
                    <a:ext uri="{FF2B5EF4-FFF2-40B4-BE49-F238E27FC236}">
                      <a16:creationId xmlns:a16="http://schemas.microsoft.com/office/drawing/2014/main" id="{CAAD041F-8190-4C48-BC71-C48F36B2CC1E}"/>
                    </a:ext>
                  </a:extLst>
                </p:cNvPr>
                <p:cNvCxnSpPr>
                  <a:cxnSpLocks/>
                </p:cNvCxnSpPr>
                <p:nvPr/>
              </p:nvCxnSpPr>
              <p:spPr bwMode="auto">
                <a:xfrm flipV="1">
                  <a:off x="1384167" y="5668794"/>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825" name="Straight Connector 824">
                  <a:extLst>
                    <a:ext uri="{FF2B5EF4-FFF2-40B4-BE49-F238E27FC236}">
                      <a16:creationId xmlns:a16="http://schemas.microsoft.com/office/drawing/2014/main" id="{CD69C5BA-32B0-495B-8B97-1FB070E9FADE}"/>
                    </a:ext>
                  </a:extLst>
                </p:cNvPr>
                <p:cNvCxnSpPr>
                  <a:cxnSpLocks/>
                </p:cNvCxnSpPr>
                <p:nvPr/>
              </p:nvCxnSpPr>
              <p:spPr bwMode="auto">
                <a:xfrm flipV="1">
                  <a:off x="1405648" y="5692579"/>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826" name="Straight Connector 825">
                  <a:extLst>
                    <a:ext uri="{FF2B5EF4-FFF2-40B4-BE49-F238E27FC236}">
                      <a16:creationId xmlns:a16="http://schemas.microsoft.com/office/drawing/2014/main" id="{FBE971EB-AA79-48F9-AF74-4F6DDEF6B3DF}"/>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nvGrpSpPr>
              <p:cNvPr id="820" name="Group 819">
                <a:extLst>
                  <a:ext uri="{FF2B5EF4-FFF2-40B4-BE49-F238E27FC236}">
                    <a16:creationId xmlns:a16="http://schemas.microsoft.com/office/drawing/2014/main" id="{FED93B67-8BAE-4998-BC66-E02FC63C2E2B}"/>
                  </a:ext>
                </a:extLst>
              </p:cNvPr>
              <p:cNvGrpSpPr/>
              <p:nvPr/>
            </p:nvGrpSpPr>
            <p:grpSpPr>
              <a:xfrm>
                <a:off x="1430571" y="5629804"/>
                <a:ext cx="69742" cy="71946"/>
                <a:chOff x="1384167" y="5666362"/>
                <a:chExt cx="69742" cy="71946"/>
              </a:xfrm>
            </p:grpSpPr>
            <p:cxnSp>
              <p:nvCxnSpPr>
                <p:cNvPr id="821" name="Straight Connector 820">
                  <a:extLst>
                    <a:ext uri="{FF2B5EF4-FFF2-40B4-BE49-F238E27FC236}">
                      <a16:creationId xmlns:a16="http://schemas.microsoft.com/office/drawing/2014/main" id="{107EEBEF-5C85-43DD-9F76-58245D580BFB}"/>
                    </a:ext>
                  </a:extLst>
                </p:cNvPr>
                <p:cNvCxnSpPr>
                  <a:cxnSpLocks/>
                </p:cNvCxnSpPr>
                <p:nvPr/>
              </p:nvCxnSpPr>
              <p:spPr bwMode="auto">
                <a:xfrm flipV="1">
                  <a:off x="1384167" y="5666362"/>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822" name="Straight Connector 821">
                  <a:extLst>
                    <a:ext uri="{FF2B5EF4-FFF2-40B4-BE49-F238E27FC236}">
                      <a16:creationId xmlns:a16="http://schemas.microsoft.com/office/drawing/2014/main" id="{A93F38F6-9A04-428B-91B4-FE7F4CDD8FDF}"/>
                    </a:ext>
                  </a:extLst>
                </p:cNvPr>
                <p:cNvCxnSpPr>
                  <a:cxnSpLocks/>
                </p:cNvCxnSpPr>
                <p:nvPr/>
              </p:nvCxnSpPr>
              <p:spPr bwMode="auto">
                <a:xfrm flipV="1">
                  <a:off x="1405648" y="5690147"/>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823" name="Straight Connector 822">
                  <a:extLst>
                    <a:ext uri="{FF2B5EF4-FFF2-40B4-BE49-F238E27FC236}">
                      <a16:creationId xmlns:a16="http://schemas.microsoft.com/office/drawing/2014/main" id="{F6AC1826-C116-4500-BE40-039CDFC8547E}"/>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grpSp>
      <p:grpSp>
        <p:nvGrpSpPr>
          <p:cNvPr id="828" name="Group 827">
            <a:extLst>
              <a:ext uri="{FF2B5EF4-FFF2-40B4-BE49-F238E27FC236}">
                <a16:creationId xmlns:a16="http://schemas.microsoft.com/office/drawing/2014/main" id="{AD6A35E7-C283-4E4C-B023-6A27C5B6F5A1}"/>
              </a:ext>
            </a:extLst>
          </p:cNvPr>
          <p:cNvGrpSpPr/>
          <p:nvPr/>
        </p:nvGrpSpPr>
        <p:grpSpPr>
          <a:xfrm rot="3668610">
            <a:off x="1170481" y="4427634"/>
            <a:ext cx="404603" cy="443327"/>
            <a:chOff x="1366905" y="5600514"/>
            <a:chExt cx="699447" cy="766389"/>
          </a:xfrm>
        </p:grpSpPr>
        <p:grpSp>
          <p:nvGrpSpPr>
            <p:cNvPr id="829" name="Group 828">
              <a:extLst>
                <a:ext uri="{FF2B5EF4-FFF2-40B4-BE49-F238E27FC236}">
                  <a16:creationId xmlns:a16="http://schemas.microsoft.com/office/drawing/2014/main" id="{78710A83-9182-434B-B398-EEBD67F4BB9B}"/>
                </a:ext>
              </a:extLst>
            </p:cNvPr>
            <p:cNvGrpSpPr/>
            <p:nvPr/>
          </p:nvGrpSpPr>
          <p:grpSpPr>
            <a:xfrm>
              <a:off x="1366905" y="5600514"/>
              <a:ext cx="699447" cy="766389"/>
              <a:chOff x="569633" y="1542899"/>
              <a:chExt cx="1245999" cy="1365250"/>
            </a:xfrm>
          </p:grpSpPr>
          <p:cxnSp>
            <p:nvCxnSpPr>
              <p:cNvPr id="848" name="Straight Connector 32">
                <a:extLst>
                  <a:ext uri="{FF2B5EF4-FFF2-40B4-BE49-F238E27FC236}">
                    <a16:creationId xmlns:a16="http://schemas.microsoft.com/office/drawing/2014/main" id="{43E59806-17AA-4D6F-A683-F242AEE6A212}"/>
                  </a:ext>
                </a:extLst>
              </p:cNvPr>
              <p:cNvCxnSpPr>
                <a:cxnSpLocks noChangeShapeType="1"/>
              </p:cNvCxnSpPr>
              <p:nvPr/>
            </p:nvCxnSpPr>
            <p:spPr bwMode="auto">
              <a:xfrm>
                <a:off x="569633" y="1622275"/>
                <a:ext cx="300038" cy="331787"/>
              </a:xfrm>
              <a:prstGeom prst="line">
                <a:avLst/>
              </a:prstGeom>
              <a:noFill/>
              <a:ln w="38100">
                <a:solidFill>
                  <a:schemeClr val="accent1"/>
                </a:solidFill>
                <a:round/>
                <a:headEnd/>
                <a:tailEnd/>
              </a:ln>
            </p:spPr>
          </p:cxnSp>
          <p:cxnSp>
            <p:nvCxnSpPr>
              <p:cNvPr id="849" name="Straight Connector 34">
                <a:extLst>
                  <a:ext uri="{FF2B5EF4-FFF2-40B4-BE49-F238E27FC236}">
                    <a16:creationId xmlns:a16="http://schemas.microsoft.com/office/drawing/2014/main" id="{15F05550-E84A-4C4B-ABF3-82FB967D5389}"/>
                  </a:ext>
                </a:extLst>
              </p:cNvPr>
              <p:cNvCxnSpPr>
                <a:cxnSpLocks noChangeShapeType="1"/>
              </p:cNvCxnSpPr>
              <p:nvPr/>
            </p:nvCxnSpPr>
            <p:spPr bwMode="auto">
              <a:xfrm flipH="1">
                <a:off x="1504482" y="1611162"/>
                <a:ext cx="311150" cy="347663"/>
              </a:xfrm>
              <a:prstGeom prst="line">
                <a:avLst/>
              </a:prstGeom>
              <a:noFill/>
              <a:ln w="38100">
                <a:solidFill>
                  <a:schemeClr val="accent1"/>
                </a:solidFill>
                <a:round/>
                <a:headEnd/>
                <a:tailEnd/>
              </a:ln>
            </p:spPr>
          </p:cxnSp>
          <p:sp>
            <p:nvSpPr>
              <p:cNvPr id="850" name="Freeform 33">
                <a:extLst>
                  <a:ext uri="{FF2B5EF4-FFF2-40B4-BE49-F238E27FC236}">
                    <a16:creationId xmlns:a16="http://schemas.microsoft.com/office/drawing/2014/main" id="{1330F0DC-500F-417A-8A66-45E78D77B9CF}"/>
                  </a:ext>
                </a:extLst>
              </p:cNvPr>
              <p:cNvSpPr>
                <a:spLocks/>
              </p:cNvSpPr>
              <p:nvPr/>
            </p:nvSpPr>
            <p:spPr bwMode="auto">
              <a:xfrm>
                <a:off x="642659" y="1547661"/>
                <a:ext cx="500063" cy="1358900"/>
              </a:xfrm>
              <a:custGeom>
                <a:avLst/>
                <a:gdLst>
                  <a:gd name="T0" fmla="*/ 0 w 499273"/>
                  <a:gd name="T1" fmla="*/ 0 h 1357576"/>
                  <a:gd name="T2" fmla="*/ 508744 w 499273"/>
                  <a:gd name="T3" fmla="*/ 548973 h 1357576"/>
                  <a:gd name="T4" fmla="*/ 514525 w 499273"/>
                  <a:gd name="T5" fmla="*/ 1383866 h 1357576"/>
                  <a:gd name="T6" fmla="*/ 0 60000 65536"/>
                  <a:gd name="T7" fmla="*/ 0 60000 65536"/>
                  <a:gd name="T8" fmla="*/ 0 60000 65536"/>
                  <a:gd name="T9" fmla="*/ 0 w 499273"/>
                  <a:gd name="T10" fmla="*/ 0 h 1357576"/>
                  <a:gd name="T11" fmla="*/ 499273 w 499273"/>
                  <a:gd name="T12" fmla="*/ 1357576 h 1357576"/>
                </a:gdLst>
                <a:ahLst/>
                <a:cxnLst>
                  <a:cxn ang="T6">
                    <a:pos x="T0" y="T1"/>
                  </a:cxn>
                  <a:cxn ang="T7">
                    <a:pos x="T2" y="T3"/>
                  </a:cxn>
                  <a:cxn ang="T8">
                    <a:pos x="T4" y="T5"/>
                  </a:cxn>
                </a:cxnLst>
                <a:rect l="T9" t="T10" r="T11" b="T12"/>
                <a:pathLst>
                  <a:path w="499273" h="1357576">
                    <a:moveTo>
                      <a:pt x="0" y="0"/>
                    </a:moveTo>
                    <a:lnTo>
                      <a:pt x="493664" y="538543"/>
                    </a:lnTo>
                    <a:cubicBezTo>
                      <a:pt x="495534" y="811554"/>
                      <a:pt x="497403" y="1084565"/>
                      <a:pt x="499273" y="1357576"/>
                    </a:cubicBezTo>
                  </a:path>
                </a:pathLst>
              </a:custGeom>
              <a:noFill/>
              <a:ln w="38100">
                <a:solidFill>
                  <a:schemeClr val="accent1"/>
                </a:solidFill>
                <a:round/>
                <a:headEnd/>
                <a:tailEnd/>
              </a:ln>
            </p:spPr>
            <p:txBody>
              <a:bodyPr anchor="ctr"/>
              <a:lstStyle/>
              <a:p>
                <a:pPr eaLnBrk="1" hangingPunct="1">
                  <a:lnSpc>
                    <a:spcPct val="90000"/>
                  </a:lnSpc>
                  <a:spcBef>
                    <a:spcPct val="35000"/>
                  </a:spcBef>
                  <a:spcAft>
                    <a:spcPct val="25000"/>
                  </a:spcAft>
                  <a:buClr>
                    <a:srgbClr val="8B3D9A"/>
                  </a:buClr>
                  <a:buFont typeface="Arial" panose="020B0604020202020204" pitchFamily="34" charset="0"/>
                  <a:buChar char="•"/>
                  <a:defRPr/>
                </a:pPr>
                <a:endParaRPr lang="en-US" sz="3000" dirty="0">
                  <a:solidFill>
                    <a:srgbClr val="FFFFFF"/>
                  </a:solidFill>
                </a:endParaRPr>
              </a:p>
            </p:txBody>
          </p:sp>
          <p:sp>
            <p:nvSpPr>
              <p:cNvPr id="851" name="Freeform 35">
                <a:extLst>
                  <a:ext uri="{FF2B5EF4-FFF2-40B4-BE49-F238E27FC236}">
                    <a16:creationId xmlns:a16="http://schemas.microsoft.com/office/drawing/2014/main" id="{A16385FD-6D1B-44A3-BC9F-B94CAA7A28B8}"/>
                  </a:ext>
                </a:extLst>
              </p:cNvPr>
              <p:cNvSpPr>
                <a:spLocks/>
              </p:cNvSpPr>
              <p:nvPr/>
            </p:nvSpPr>
            <p:spPr bwMode="auto">
              <a:xfrm flipH="1">
                <a:off x="1247497" y="1542899"/>
                <a:ext cx="484187" cy="1365250"/>
              </a:xfrm>
              <a:custGeom>
                <a:avLst/>
                <a:gdLst>
                  <a:gd name="T0" fmla="*/ 0 w 499273"/>
                  <a:gd name="T1" fmla="*/ 0 h 1357576"/>
                  <a:gd name="T2" fmla="*/ 508744 w 499273"/>
                  <a:gd name="T3" fmla="*/ 548973 h 1357576"/>
                  <a:gd name="T4" fmla="*/ 514525 w 499273"/>
                  <a:gd name="T5" fmla="*/ 1383866 h 1357576"/>
                  <a:gd name="T6" fmla="*/ 0 60000 65536"/>
                  <a:gd name="T7" fmla="*/ 0 60000 65536"/>
                  <a:gd name="T8" fmla="*/ 0 60000 65536"/>
                  <a:gd name="T9" fmla="*/ 0 w 499273"/>
                  <a:gd name="T10" fmla="*/ 0 h 1357576"/>
                  <a:gd name="T11" fmla="*/ 499273 w 499273"/>
                  <a:gd name="T12" fmla="*/ 1357576 h 1357576"/>
                  <a:gd name="connsiteX0" fmla="*/ 0 w 499273"/>
                  <a:gd name="connsiteY0" fmla="*/ 0 h 1365881"/>
                  <a:gd name="connsiteX1" fmla="*/ 493664 w 499273"/>
                  <a:gd name="connsiteY1" fmla="*/ 538543 h 1365881"/>
                  <a:gd name="connsiteX2" fmla="*/ 499273 w 499273"/>
                  <a:gd name="connsiteY2" fmla="*/ 1365881 h 1365881"/>
                  <a:gd name="connsiteX0" fmla="*/ 0 w 499273"/>
                  <a:gd name="connsiteY0" fmla="*/ 0 h 1365881"/>
                  <a:gd name="connsiteX1" fmla="*/ 493664 w 499273"/>
                  <a:gd name="connsiteY1" fmla="*/ 538543 h 1365881"/>
                  <a:gd name="connsiteX2" fmla="*/ 499273 w 499273"/>
                  <a:gd name="connsiteY2" fmla="*/ 1365881 h 1365881"/>
                  <a:gd name="connsiteX0" fmla="*/ 0 w 499273"/>
                  <a:gd name="connsiteY0" fmla="*/ 0 h 1365881"/>
                  <a:gd name="connsiteX1" fmla="*/ 493664 w 499273"/>
                  <a:gd name="connsiteY1" fmla="*/ 555153 h 1365881"/>
                  <a:gd name="connsiteX2" fmla="*/ 499273 w 499273"/>
                  <a:gd name="connsiteY2" fmla="*/ 1365881 h 1365881"/>
                  <a:gd name="connsiteX0" fmla="*/ 0 w 493828"/>
                  <a:gd name="connsiteY0" fmla="*/ 0 h 1363502"/>
                  <a:gd name="connsiteX1" fmla="*/ 493664 w 493828"/>
                  <a:gd name="connsiteY1" fmla="*/ 555153 h 1363502"/>
                  <a:gd name="connsiteX2" fmla="*/ 482630 w 493828"/>
                  <a:gd name="connsiteY2" fmla="*/ 1363502 h 1363502"/>
                  <a:gd name="connsiteX0" fmla="*/ 0 w 484562"/>
                  <a:gd name="connsiteY0" fmla="*/ 0 h 1363502"/>
                  <a:gd name="connsiteX1" fmla="*/ 484154 w 484562"/>
                  <a:gd name="connsiteY1" fmla="*/ 552774 h 1363502"/>
                  <a:gd name="connsiteX2" fmla="*/ 482630 w 484562"/>
                  <a:gd name="connsiteY2" fmla="*/ 1363502 h 1363502"/>
                </a:gdLst>
                <a:ahLst/>
                <a:cxnLst>
                  <a:cxn ang="0">
                    <a:pos x="connsiteX0" y="connsiteY0"/>
                  </a:cxn>
                  <a:cxn ang="0">
                    <a:pos x="connsiteX1" y="connsiteY1"/>
                  </a:cxn>
                  <a:cxn ang="0">
                    <a:pos x="connsiteX2" y="connsiteY2"/>
                  </a:cxn>
                </a:cxnLst>
                <a:rect l="l" t="t" r="r" b="b"/>
                <a:pathLst>
                  <a:path w="484562" h="1363502">
                    <a:moveTo>
                      <a:pt x="0" y="0"/>
                    </a:moveTo>
                    <a:lnTo>
                      <a:pt x="484154" y="552774"/>
                    </a:lnTo>
                    <a:cubicBezTo>
                      <a:pt x="486024" y="825785"/>
                      <a:pt x="480760" y="1090491"/>
                      <a:pt x="482630" y="1363502"/>
                    </a:cubicBezTo>
                  </a:path>
                </a:pathLst>
              </a:custGeom>
              <a:noFill/>
              <a:ln w="38100">
                <a:solidFill>
                  <a:schemeClr val="accent1"/>
                </a:solidFill>
                <a:round/>
                <a:headEnd/>
                <a:tailEnd/>
              </a:ln>
            </p:spPr>
            <p:txBody>
              <a:bodyPr anchor="ctr"/>
              <a:lstStyle/>
              <a:p>
                <a:pPr eaLnBrk="1" hangingPunct="1">
                  <a:lnSpc>
                    <a:spcPct val="90000"/>
                  </a:lnSpc>
                  <a:spcBef>
                    <a:spcPct val="35000"/>
                  </a:spcBef>
                  <a:spcAft>
                    <a:spcPct val="25000"/>
                  </a:spcAft>
                  <a:buClr>
                    <a:srgbClr val="8B3D9A"/>
                  </a:buClr>
                  <a:buFont typeface="Arial" panose="020B0604020202020204" pitchFamily="34" charset="0"/>
                  <a:buChar char="•"/>
                  <a:defRPr/>
                </a:pPr>
                <a:endParaRPr lang="en-US" sz="3000" dirty="0">
                  <a:solidFill>
                    <a:srgbClr val="FFFFFF"/>
                  </a:solidFill>
                </a:endParaRPr>
              </a:p>
            </p:txBody>
          </p:sp>
        </p:grpSp>
        <p:grpSp>
          <p:nvGrpSpPr>
            <p:cNvPr id="830" name="Group 829">
              <a:extLst>
                <a:ext uri="{FF2B5EF4-FFF2-40B4-BE49-F238E27FC236}">
                  <a16:creationId xmlns:a16="http://schemas.microsoft.com/office/drawing/2014/main" id="{24C4C440-EBF0-4637-9ABC-4B3D65DFACF0}"/>
                </a:ext>
              </a:extLst>
            </p:cNvPr>
            <p:cNvGrpSpPr/>
            <p:nvPr/>
          </p:nvGrpSpPr>
          <p:grpSpPr>
            <a:xfrm>
              <a:off x="1384167" y="5629804"/>
              <a:ext cx="116146" cy="108504"/>
              <a:chOff x="1384167" y="5629804"/>
              <a:chExt cx="116146" cy="108504"/>
            </a:xfrm>
          </p:grpSpPr>
          <p:grpSp>
            <p:nvGrpSpPr>
              <p:cNvPr id="840" name="Group 839">
                <a:extLst>
                  <a:ext uri="{FF2B5EF4-FFF2-40B4-BE49-F238E27FC236}">
                    <a16:creationId xmlns:a16="http://schemas.microsoft.com/office/drawing/2014/main" id="{5D2E1456-A86D-43D8-94DC-C12A5DC1A391}"/>
                  </a:ext>
                </a:extLst>
              </p:cNvPr>
              <p:cNvGrpSpPr/>
              <p:nvPr/>
            </p:nvGrpSpPr>
            <p:grpSpPr>
              <a:xfrm>
                <a:off x="1384167" y="5666362"/>
                <a:ext cx="69742" cy="71946"/>
                <a:chOff x="1384167" y="5666362"/>
                <a:chExt cx="69742" cy="71946"/>
              </a:xfrm>
            </p:grpSpPr>
            <p:cxnSp>
              <p:nvCxnSpPr>
                <p:cNvPr id="845" name="Straight Connector 844">
                  <a:extLst>
                    <a:ext uri="{FF2B5EF4-FFF2-40B4-BE49-F238E27FC236}">
                      <a16:creationId xmlns:a16="http://schemas.microsoft.com/office/drawing/2014/main" id="{603D0AFC-E29A-4785-9C4B-B83495798797}"/>
                    </a:ext>
                  </a:extLst>
                </p:cNvPr>
                <p:cNvCxnSpPr>
                  <a:cxnSpLocks/>
                </p:cNvCxnSpPr>
                <p:nvPr/>
              </p:nvCxnSpPr>
              <p:spPr bwMode="auto">
                <a:xfrm flipV="1">
                  <a:off x="1384167" y="5666362"/>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846" name="Straight Connector 845">
                  <a:extLst>
                    <a:ext uri="{FF2B5EF4-FFF2-40B4-BE49-F238E27FC236}">
                      <a16:creationId xmlns:a16="http://schemas.microsoft.com/office/drawing/2014/main" id="{6B5D7CCB-FC87-4F7F-9026-E35DFD24C3A6}"/>
                    </a:ext>
                  </a:extLst>
                </p:cNvPr>
                <p:cNvCxnSpPr>
                  <a:cxnSpLocks/>
                </p:cNvCxnSpPr>
                <p:nvPr/>
              </p:nvCxnSpPr>
              <p:spPr bwMode="auto">
                <a:xfrm flipV="1">
                  <a:off x="1405648" y="5690147"/>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847" name="Straight Connector 846">
                  <a:extLst>
                    <a:ext uri="{FF2B5EF4-FFF2-40B4-BE49-F238E27FC236}">
                      <a16:creationId xmlns:a16="http://schemas.microsoft.com/office/drawing/2014/main" id="{97D9FAF9-A1F9-48B5-94D5-DD7A42554059}"/>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nvGrpSpPr>
              <p:cNvPr id="841" name="Group 840">
                <a:extLst>
                  <a:ext uri="{FF2B5EF4-FFF2-40B4-BE49-F238E27FC236}">
                    <a16:creationId xmlns:a16="http://schemas.microsoft.com/office/drawing/2014/main" id="{086370B8-B926-419C-AEE2-5EBFC5403657}"/>
                  </a:ext>
                </a:extLst>
              </p:cNvPr>
              <p:cNvGrpSpPr/>
              <p:nvPr/>
            </p:nvGrpSpPr>
            <p:grpSpPr>
              <a:xfrm>
                <a:off x="1430571" y="5629804"/>
                <a:ext cx="69742" cy="71946"/>
                <a:chOff x="1384167" y="5666362"/>
                <a:chExt cx="69742" cy="71946"/>
              </a:xfrm>
            </p:grpSpPr>
            <p:cxnSp>
              <p:nvCxnSpPr>
                <p:cNvPr id="842" name="Straight Connector 841">
                  <a:extLst>
                    <a:ext uri="{FF2B5EF4-FFF2-40B4-BE49-F238E27FC236}">
                      <a16:creationId xmlns:a16="http://schemas.microsoft.com/office/drawing/2014/main" id="{7164B627-A7E8-4664-A97D-ABB81B57998B}"/>
                    </a:ext>
                  </a:extLst>
                </p:cNvPr>
                <p:cNvCxnSpPr>
                  <a:cxnSpLocks/>
                </p:cNvCxnSpPr>
                <p:nvPr/>
              </p:nvCxnSpPr>
              <p:spPr bwMode="auto">
                <a:xfrm flipV="1">
                  <a:off x="1384167" y="5666362"/>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843" name="Straight Connector 842">
                  <a:extLst>
                    <a:ext uri="{FF2B5EF4-FFF2-40B4-BE49-F238E27FC236}">
                      <a16:creationId xmlns:a16="http://schemas.microsoft.com/office/drawing/2014/main" id="{253CF72B-2E8F-4A9F-BAD6-1CAE2E66034B}"/>
                    </a:ext>
                  </a:extLst>
                </p:cNvPr>
                <p:cNvCxnSpPr>
                  <a:cxnSpLocks/>
                </p:cNvCxnSpPr>
                <p:nvPr/>
              </p:nvCxnSpPr>
              <p:spPr bwMode="auto">
                <a:xfrm flipV="1">
                  <a:off x="1405648" y="5690147"/>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844" name="Straight Connector 843">
                  <a:extLst>
                    <a:ext uri="{FF2B5EF4-FFF2-40B4-BE49-F238E27FC236}">
                      <a16:creationId xmlns:a16="http://schemas.microsoft.com/office/drawing/2014/main" id="{99866056-7D84-46EA-9DE2-AAE74B722A00}"/>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grpSp>
          <p:nvGrpSpPr>
            <p:cNvPr id="831" name="Group 830">
              <a:extLst>
                <a:ext uri="{FF2B5EF4-FFF2-40B4-BE49-F238E27FC236}">
                  <a16:creationId xmlns:a16="http://schemas.microsoft.com/office/drawing/2014/main" id="{5EB73203-90DA-41BF-91E6-2729C341CC1E}"/>
                </a:ext>
              </a:extLst>
            </p:cNvPr>
            <p:cNvGrpSpPr/>
            <p:nvPr/>
          </p:nvGrpSpPr>
          <p:grpSpPr>
            <a:xfrm flipH="1">
              <a:off x="1925798" y="5632733"/>
              <a:ext cx="116146" cy="108504"/>
              <a:chOff x="1384167" y="5629804"/>
              <a:chExt cx="116146" cy="108504"/>
            </a:xfrm>
          </p:grpSpPr>
          <p:grpSp>
            <p:nvGrpSpPr>
              <p:cNvPr id="832" name="Group 831">
                <a:extLst>
                  <a:ext uri="{FF2B5EF4-FFF2-40B4-BE49-F238E27FC236}">
                    <a16:creationId xmlns:a16="http://schemas.microsoft.com/office/drawing/2014/main" id="{135118C6-0388-4979-A1C4-8630869F7EB2}"/>
                  </a:ext>
                </a:extLst>
              </p:cNvPr>
              <p:cNvGrpSpPr/>
              <p:nvPr/>
            </p:nvGrpSpPr>
            <p:grpSpPr>
              <a:xfrm>
                <a:off x="1384167" y="5668794"/>
                <a:ext cx="69742" cy="69514"/>
                <a:chOff x="1384167" y="5668794"/>
                <a:chExt cx="69742" cy="69514"/>
              </a:xfrm>
            </p:grpSpPr>
            <p:cxnSp>
              <p:nvCxnSpPr>
                <p:cNvPr id="837" name="Straight Connector 836">
                  <a:extLst>
                    <a:ext uri="{FF2B5EF4-FFF2-40B4-BE49-F238E27FC236}">
                      <a16:creationId xmlns:a16="http://schemas.microsoft.com/office/drawing/2014/main" id="{4D9AF0CC-C88F-4827-8756-FA21B1013BF4}"/>
                    </a:ext>
                  </a:extLst>
                </p:cNvPr>
                <p:cNvCxnSpPr>
                  <a:cxnSpLocks/>
                </p:cNvCxnSpPr>
                <p:nvPr/>
              </p:nvCxnSpPr>
              <p:spPr bwMode="auto">
                <a:xfrm flipV="1">
                  <a:off x="1384167" y="5668794"/>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838" name="Straight Connector 837">
                  <a:extLst>
                    <a:ext uri="{FF2B5EF4-FFF2-40B4-BE49-F238E27FC236}">
                      <a16:creationId xmlns:a16="http://schemas.microsoft.com/office/drawing/2014/main" id="{C7C087F1-66F6-4291-B3D7-D01D0DA329AA}"/>
                    </a:ext>
                  </a:extLst>
                </p:cNvPr>
                <p:cNvCxnSpPr>
                  <a:cxnSpLocks/>
                </p:cNvCxnSpPr>
                <p:nvPr/>
              </p:nvCxnSpPr>
              <p:spPr bwMode="auto">
                <a:xfrm flipV="1">
                  <a:off x="1405648" y="5692579"/>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839" name="Straight Connector 838">
                  <a:extLst>
                    <a:ext uri="{FF2B5EF4-FFF2-40B4-BE49-F238E27FC236}">
                      <a16:creationId xmlns:a16="http://schemas.microsoft.com/office/drawing/2014/main" id="{D93C4ADA-9C96-41F2-B19F-4667CE2EF754}"/>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nvGrpSpPr>
              <p:cNvPr id="833" name="Group 832">
                <a:extLst>
                  <a:ext uri="{FF2B5EF4-FFF2-40B4-BE49-F238E27FC236}">
                    <a16:creationId xmlns:a16="http://schemas.microsoft.com/office/drawing/2014/main" id="{2C40EFB8-9F0E-4C86-BDE4-7D387E4CEC0D}"/>
                  </a:ext>
                </a:extLst>
              </p:cNvPr>
              <p:cNvGrpSpPr/>
              <p:nvPr/>
            </p:nvGrpSpPr>
            <p:grpSpPr>
              <a:xfrm>
                <a:off x="1430571" y="5629804"/>
                <a:ext cx="69742" cy="71946"/>
                <a:chOff x="1384167" y="5666362"/>
                <a:chExt cx="69742" cy="71946"/>
              </a:xfrm>
            </p:grpSpPr>
            <p:cxnSp>
              <p:nvCxnSpPr>
                <p:cNvPr id="834" name="Straight Connector 833">
                  <a:extLst>
                    <a:ext uri="{FF2B5EF4-FFF2-40B4-BE49-F238E27FC236}">
                      <a16:creationId xmlns:a16="http://schemas.microsoft.com/office/drawing/2014/main" id="{788B4712-DE5D-4899-ACB2-C5CE985023F3}"/>
                    </a:ext>
                  </a:extLst>
                </p:cNvPr>
                <p:cNvCxnSpPr>
                  <a:cxnSpLocks/>
                </p:cNvCxnSpPr>
                <p:nvPr/>
              </p:nvCxnSpPr>
              <p:spPr bwMode="auto">
                <a:xfrm flipV="1">
                  <a:off x="1384167" y="5666362"/>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835" name="Straight Connector 834">
                  <a:extLst>
                    <a:ext uri="{FF2B5EF4-FFF2-40B4-BE49-F238E27FC236}">
                      <a16:creationId xmlns:a16="http://schemas.microsoft.com/office/drawing/2014/main" id="{03F06D80-48EC-4418-A941-D640EFF54904}"/>
                    </a:ext>
                  </a:extLst>
                </p:cNvPr>
                <p:cNvCxnSpPr>
                  <a:cxnSpLocks/>
                </p:cNvCxnSpPr>
                <p:nvPr/>
              </p:nvCxnSpPr>
              <p:spPr bwMode="auto">
                <a:xfrm flipV="1">
                  <a:off x="1405648" y="5690147"/>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836" name="Straight Connector 835">
                  <a:extLst>
                    <a:ext uri="{FF2B5EF4-FFF2-40B4-BE49-F238E27FC236}">
                      <a16:creationId xmlns:a16="http://schemas.microsoft.com/office/drawing/2014/main" id="{9BFE152D-C3AE-41B8-AF3D-6D46188E6FB7}"/>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grpSp>
      <p:sp>
        <p:nvSpPr>
          <p:cNvPr id="852" name="TextBox 851">
            <a:extLst>
              <a:ext uri="{FF2B5EF4-FFF2-40B4-BE49-F238E27FC236}">
                <a16:creationId xmlns:a16="http://schemas.microsoft.com/office/drawing/2014/main" id="{21D258A8-4A93-49D0-8915-DE027B787A41}"/>
              </a:ext>
            </a:extLst>
          </p:cNvPr>
          <p:cNvSpPr txBox="1"/>
          <p:nvPr/>
        </p:nvSpPr>
        <p:spPr bwMode="auto">
          <a:xfrm>
            <a:off x="1703264" y="5425426"/>
            <a:ext cx="5806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050" dirty="0">
                <a:latin typeface="Calibri" panose="020F0502020204030204" pitchFamily="34" charset="0"/>
              </a:rPr>
              <a:t>Human</a:t>
            </a:r>
          </a:p>
        </p:txBody>
      </p:sp>
      <p:grpSp>
        <p:nvGrpSpPr>
          <p:cNvPr id="853" name="Group 852">
            <a:extLst>
              <a:ext uri="{FF2B5EF4-FFF2-40B4-BE49-F238E27FC236}">
                <a16:creationId xmlns:a16="http://schemas.microsoft.com/office/drawing/2014/main" id="{BBC2F263-93D9-458B-B304-8AC4D84FD317}"/>
              </a:ext>
            </a:extLst>
          </p:cNvPr>
          <p:cNvGrpSpPr/>
          <p:nvPr/>
        </p:nvGrpSpPr>
        <p:grpSpPr>
          <a:xfrm>
            <a:off x="1489724" y="5547436"/>
            <a:ext cx="242772" cy="59"/>
            <a:chOff x="1772760" y="3799820"/>
            <a:chExt cx="323696" cy="78"/>
          </a:xfrm>
        </p:grpSpPr>
        <p:cxnSp>
          <p:nvCxnSpPr>
            <p:cNvPr id="854" name="Straight Connector 853">
              <a:extLst>
                <a:ext uri="{FF2B5EF4-FFF2-40B4-BE49-F238E27FC236}">
                  <a16:creationId xmlns:a16="http://schemas.microsoft.com/office/drawing/2014/main" id="{0C54E47E-450D-4385-ACAB-775095E027B3}"/>
                </a:ext>
              </a:extLst>
            </p:cNvPr>
            <p:cNvCxnSpPr>
              <a:cxnSpLocks/>
            </p:cNvCxnSpPr>
            <p:nvPr/>
          </p:nvCxnSpPr>
          <p:spPr bwMode="auto">
            <a:xfrm>
              <a:off x="1772760" y="3799820"/>
              <a:ext cx="323696" cy="0"/>
            </a:xfrm>
            <a:prstGeom prst="line">
              <a:avLst/>
            </a:prstGeom>
            <a:noFill/>
            <a:ln w="12700" cap="flat" cmpd="sng" algn="ctr">
              <a:solidFill>
                <a:schemeClr val="accent1"/>
              </a:solidFill>
              <a:prstDash val="solid"/>
              <a:round/>
              <a:headEnd type="none" w="med" len="med"/>
              <a:tailEnd type="none" w="med" len="med"/>
            </a:ln>
            <a:effectLst/>
          </p:spPr>
        </p:cxnSp>
        <p:cxnSp>
          <p:nvCxnSpPr>
            <p:cNvPr id="855" name="Straight Connector 854">
              <a:extLst>
                <a:ext uri="{FF2B5EF4-FFF2-40B4-BE49-F238E27FC236}">
                  <a16:creationId xmlns:a16="http://schemas.microsoft.com/office/drawing/2014/main" id="{472DB5D3-599F-4FA6-BE63-9BD0E8C16ECA}"/>
                </a:ext>
              </a:extLst>
            </p:cNvPr>
            <p:cNvCxnSpPr>
              <a:cxnSpLocks/>
            </p:cNvCxnSpPr>
            <p:nvPr/>
          </p:nvCxnSpPr>
          <p:spPr bwMode="auto">
            <a:xfrm>
              <a:off x="1849555" y="3799898"/>
              <a:ext cx="171296" cy="0"/>
            </a:xfrm>
            <a:prstGeom prst="line">
              <a:avLst/>
            </a:prstGeom>
            <a:noFill/>
            <a:ln w="57150" cap="flat" cmpd="sng" algn="ctr">
              <a:solidFill>
                <a:schemeClr val="accent1"/>
              </a:solidFill>
              <a:prstDash val="solid"/>
              <a:round/>
              <a:headEnd type="none" w="med" len="med"/>
              <a:tailEnd type="none" w="med" len="med"/>
            </a:ln>
            <a:effectLst/>
          </p:spPr>
        </p:cxnSp>
      </p:grpSp>
      <p:sp>
        <p:nvSpPr>
          <p:cNvPr id="856" name="TextBox 855">
            <a:extLst>
              <a:ext uri="{FF2B5EF4-FFF2-40B4-BE49-F238E27FC236}">
                <a16:creationId xmlns:a16="http://schemas.microsoft.com/office/drawing/2014/main" id="{156C1CC4-5AD8-441F-9508-54FDDC05653C}"/>
              </a:ext>
            </a:extLst>
          </p:cNvPr>
          <p:cNvSpPr txBox="1"/>
          <p:nvPr/>
        </p:nvSpPr>
        <p:spPr bwMode="auto">
          <a:xfrm>
            <a:off x="1702353" y="5287817"/>
            <a:ext cx="58541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050" dirty="0">
                <a:latin typeface="Calibri" panose="020F0502020204030204" pitchFamily="34" charset="0"/>
              </a:rPr>
              <a:t>Murine</a:t>
            </a:r>
          </a:p>
        </p:txBody>
      </p:sp>
      <p:grpSp>
        <p:nvGrpSpPr>
          <p:cNvPr id="857" name="Group 856">
            <a:extLst>
              <a:ext uri="{FF2B5EF4-FFF2-40B4-BE49-F238E27FC236}">
                <a16:creationId xmlns:a16="http://schemas.microsoft.com/office/drawing/2014/main" id="{C7A1EF16-229C-4B67-ACC8-6FED9CB4281B}"/>
              </a:ext>
            </a:extLst>
          </p:cNvPr>
          <p:cNvGrpSpPr/>
          <p:nvPr/>
        </p:nvGrpSpPr>
        <p:grpSpPr>
          <a:xfrm>
            <a:off x="1488812" y="5409828"/>
            <a:ext cx="242772" cy="59"/>
            <a:chOff x="1772760" y="3799820"/>
            <a:chExt cx="323696" cy="78"/>
          </a:xfrm>
        </p:grpSpPr>
        <p:cxnSp>
          <p:nvCxnSpPr>
            <p:cNvPr id="858" name="Straight Connector 857">
              <a:extLst>
                <a:ext uri="{FF2B5EF4-FFF2-40B4-BE49-F238E27FC236}">
                  <a16:creationId xmlns:a16="http://schemas.microsoft.com/office/drawing/2014/main" id="{7481E3B5-56EA-4FCE-9B86-AB9753858296}"/>
                </a:ext>
              </a:extLst>
            </p:cNvPr>
            <p:cNvCxnSpPr>
              <a:cxnSpLocks/>
            </p:cNvCxnSpPr>
            <p:nvPr/>
          </p:nvCxnSpPr>
          <p:spPr bwMode="auto">
            <a:xfrm>
              <a:off x="1772760" y="3799820"/>
              <a:ext cx="323696" cy="0"/>
            </a:xfrm>
            <a:prstGeom prst="line">
              <a:avLst/>
            </a:prstGeom>
            <a:noFill/>
            <a:ln w="12700" cap="flat" cmpd="sng" algn="ctr">
              <a:solidFill>
                <a:schemeClr val="accent3"/>
              </a:solidFill>
              <a:prstDash val="solid"/>
              <a:round/>
              <a:headEnd type="none" w="med" len="med"/>
              <a:tailEnd type="none" w="med" len="med"/>
            </a:ln>
            <a:effectLst/>
          </p:spPr>
        </p:cxnSp>
        <p:cxnSp>
          <p:nvCxnSpPr>
            <p:cNvPr id="859" name="Straight Connector 858">
              <a:extLst>
                <a:ext uri="{FF2B5EF4-FFF2-40B4-BE49-F238E27FC236}">
                  <a16:creationId xmlns:a16="http://schemas.microsoft.com/office/drawing/2014/main" id="{944E10D3-B9C7-418D-9426-57E47F3DFD46}"/>
                </a:ext>
              </a:extLst>
            </p:cNvPr>
            <p:cNvCxnSpPr>
              <a:cxnSpLocks/>
            </p:cNvCxnSpPr>
            <p:nvPr/>
          </p:nvCxnSpPr>
          <p:spPr bwMode="auto">
            <a:xfrm>
              <a:off x="1849555" y="3799898"/>
              <a:ext cx="171296" cy="0"/>
            </a:xfrm>
            <a:prstGeom prst="line">
              <a:avLst/>
            </a:prstGeom>
            <a:noFill/>
            <a:ln w="57150" cap="flat" cmpd="sng" algn="ctr">
              <a:solidFill>
                <a:schemeClr val="accent3"/>
              </a:solidFill>
              <a:prstDash val="solid"/>
              <a:round/>
              <a:headEnd type="none" w="med" len="med"/>
              <a:tailEnd type="none" w="med" len="med"/>
            </a:ln>
            <a:effectLst/>
          </p:spPr>
        </p:cxnSp>
      </p:grpSp>
      <p:sp>
        <p:nvSpPr>
          <p:cNvPr id="860" name="Oval 859">
            <a:extLst>
              <a:ext uri="{FF2B5EF4-FFF2-40B4-BE49-F238E27FC236}">
                <a16:creationId xmlns:a16="http://schemas.microsoft.com/office/drawing/2014/main" id="{4F412324-9044-4CE5-BC15-FB304DFCD64E}"/>
              </a:ext>
            </a:extLst>
          </p:cNvPr>
          <p:cNvSpPr/>
          <p:nvPr/>
        </p:nvSpPr>
        <p:spPr bwMode="auto">
          <a:xfrm>
            <a:off x="1400914" y="4228674"/>
            <a:ext cx="159371" cy="159371"/>
          </a:xfrm>
          <a:prstGeom prst="ellipse">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350" dirty="0">
              <a:solidFill>
                <a:schemeClr val="tx1"/>
              </a:solidFill>
              <a:latin typeface="Calibri" panose="020F0502020204030204" pitchFamily="34" charset="0"/>
            </a:endParaRPr>
          </a:p>
        </p:txBody>
      </p:sp>
      <p:sp>
        <p:nvSpPr>
          <p:cNvPr id="861" name="Oval 860">
            <a:extLst>
              <a:ext uri="{FF2B5EF4-FFF2-40B4-BE49-F238E27FC236}">
                <a16:creationId xmlns:a16="http://schemas.microsoft.com/office/drawing/2014/main" id="{09C74D2C-C09D-464B-9ABA-8E77F4473C1A}"/>
              </a:ext>
            </a:extLst>
          </p:cNvPr>
          <p:cNvSpPr/>
          <p:nvPr/>
        </p:nvSpPr>
        <p:spPr bwMode="auto">
          <a:xfrm>
            <a:off x="1642576" y="4638817"/>
            <a:ext cx="159371" cy="159371"/>
          </a:xfrm>
          <a:prstGeom prst="ellipse">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350" dirty="0">
              <a:solidFill>
                <a:schemeClr val="tx1"/>
              </a:solidFill>
              <a:latin typeface="Calibri" panose="020F0502020204030204" pitchFamily="34" charset="0"/>
            </a:endParaRPr>
          </a:p>
        </p:txBody>
      </p:sp>
      <p:grpSp>
        <p:nvGrpSpPr>
          <p:cNvPr id="864" name="Group 863">
            <a:extLst>
              <a:ext uri="{FF2B5EF4-FFF2-40B4-BE49-F238E27FC236}">
                <a16:creationId xmlns:a16="http://schemas.microsoft.com/office/drawing/2014/main" id="{BAC7C6B3-F53C-41D3-BFC0-4EBEDEF3AC76}"/>
              </a:ext>
            </a:extLst>
          </p:cNvPr>
          <p:cNvGrpSpPr/>
          <p:nvPr/>
        </p:nvGrpSpPr>
        <p:grpSpPr>
          <a:xfrm>
            <a:off x="807699" y="4892714"/>
            <a:ext cx="410690" cy="244381"/>
            <a:chOff x="975336" y="5380608"/>
            <a:chExt cx="547586" cy="325840"/>
          </a:xfrm>
        </p:grpSpPr>
        <p:sp>
          <p:nvSpPr>
            <p:cNvPr id="862" name="Oval 861">
              <a:extLst>
                <a:ext uri="{FF2B5EF4-FFF2-40B4-BE49-F238E27FC236}">
                  <a16:creationId xmlns:a16="http://schemas.microsoft.com/office/drawing/2014/main" id="{8891045D-C942-44A3-86BB-64C4527B5C35}"/>
                </a:ext>
              </a:extLst>
            </p:cNvPr>
            <p:cNvSpPr/>
            <p:nvPr/>
          </p:nvSpPr>
          <p:spPr bwMode="auto">
            <a:xfrm>
              <a:off x="1054919" y="5380608"/>
              <a:ext cx="324606" cy="324606"/>
            </a:xfrm>
            <a:prstGeom prst="ellipse">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350" dirty="0">
                <a:solidFill>
                  <a:schemeClr val="tx1"/>
                </a:solidFill>
                <a:latin typeface="Calibri" panose="020F0502020204030204" pitchFamily="34" charset="0"/>
              </a:endParaRPr>
            </a:p>
          </p:txBody>
        </p:sp>
        <p:sp>
          <p:nvSpPr>
            <p:cNvPr id="863" name="TextBox 862">
              <a:extLst>
                <a:ext uri="{FF2B5EF4-FFF2-40B4-BE49-F238E27FC236}">
                  <a16:creationId xmlns:a16="http://schemas.microsoft.com/office/drawing/2014/main" id="{A7335C35-4825-45B2-A3BC-6EA68F7718ED}"/>
                </a:ext>
              </a:extLst>
            </p:cNvPr>
            <p:cNvSpPr txBox="1"/>
            <p:nvPr/>
          </p:nvSpPr>
          <p:spPr bwMode="auto">
            <a:xfrm>
              <a:off x="975336" y="5421669"/>
              <a:ext cx="547586" cy="284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788" dirty="0">
                  <a:latin typeface="Calibri" panose="020F0502020204030204" pitchFamily="34" charset="0"/>
                </a:rPr>
                <a:t>CGRP</a:t>
              </a:r>
            </a:p>
          </p:txBody>
        </p:sp>
      </p:grpSp>
      <p:cxnSp>
        <p:nvCxnSpPr>
          <p:cNvPr id="866" name="Straight Arrow Connector 865">
            <a:extLst>
              <a:ext uri="{FF2B5EF4-FFF2-40B4-BE49-F238E27FC236}">
                <a16:creationId xmlns:a16="http://schemas.microsoft.com/office/drawing/2014/main" id="{F58C3FB2-2D8D-49B4-9D40-643EEDE09E3D}"/>
              </a:ext>
            </a:extLst>
          </p:cNvPr>
          <p:cNvCxnSpPr/>
          <p:nvPr/>
        </p:nvCxnSpPr>
        <p:spPr bwMode="auto">
          <a:xfrm flipH="1" flipV="1">
            <a:off x="747976" y="4820250"/>
            <a:ext cx="140979" cy="126785"/>
          </a:xfrm>
          <a:prstGeom prst="straightConnector1">
            <a:avLst/>
          </a:prstGeom>
          <a:noFill/>
          <a:ln w="28575" cap="flat" cmpd="sng" algn="ctr">
            <a:solidFill>
              <a:schemeClr val="bg1"/>
            </a:solidFill>
            <a:prstDash val="solid"/>
            <a:round/>
            <a:headEnd type="none" w="med" len="med"/>
            <a:tailEnd type="triangle"/>
          </a:ln>
          <a:effectLst/>
        </p:spPr>
      </p:cxnSp>
      <p:grpSp>
        <p:nvGrpSpPr>
          <p:cNvPr id="870" name="Group 869">
            <a:extLst>
              <a:ext uri="{FF2B5EF4-FFF2-40B4-BE49-F238E27FC236}">
                <a16:creationId xmlns:a16="http://schemas.microsoft.com/office/drawing/2014/main" id="{1B85576E-7660-4ED4-9E67-086E6075E552}"/>
              </a:ext>
            </a:extLst>
          </p:cNvPr>
          <p:cNvGrpSpPr/>
          <p:nvPr/>
        </p:nvGrpSpPr>
        <p:grpSpPr>
          <a:xfrm rot="18905098">
            <a:off x="794532" y="4861258"/>
            <a:ext cx="90875" cy="83876"/>
            <a:chOff x="2262805" y="5409405"/>
            <a:chExt cx="121166" cy="111835"/>
          </a:xfrm>
        </p:grpSpPr>
        <p:cxnSp>
          <p:nvCxnSpPr>
            <p:cNvPr id="868" name="Straight Connector 867">
              <a:extLst>
                <a:ext uri="{FF2B5EF4-FFF2-40B4-BE49-F238E27FC236}">
                  <a16:creationId xmlns:a16="http://schemas.microsoft.com/office/drawing/2014/main" id="{5D348340-D635-41D8-99FD-DF1CD26CDABC}"/>
                </a:ext>
              </a:extLst>
            </p:cNvPr>
            <p:cNvCxnSpPr/>
            <p:nvPr/>
          </p:nvCxnSpPr>
          <p:spPr bwMode="auto">
            <a:xfrm>
              <a:off x="2262805" y="5409405"/>
              <a:ext cx="121166" cy="111835"/>
            </a:xfrm>
            <a:prstGeom prst="line">
              <a:avLst/>
            </a:prstGeom>
            <a:noFill/>
            <a:ln w="12700" cap="flat" cmpd="sng" algn="ctr">
              <a:solidFill>
                <a:schemeClr val="accent3"/>
              </a:solidFill>
              <a:prstDash val="solid"/>
              <a:round/>
              <a:headEnd type="none" w="med" len="med"/>
              <a:tailEnd type="none" w="med" len="med"/>
            </a:ln>
            <a:effectLst/>
          </p:spPr>
        </p:cxnSp>
        <p:cxnSp>
          <p:nvCxnSpPr>
            <p:cNvPr id="869" name="Straight Connector 868">
              <a:extLst>
                <a:ext uri="{FF2B5EF4-FFF2-40B4-BE49-F238E27FC236}">
                  <a16:creationId xmlns:a16="http://schemas.microsoft.com/office/drawing/2014/main" id="{2772A835-E16F-4AA3-8D20-7DD5AE2364F5}"/>
                </a:ext>
              </a:extLst>
            </p:cNvPr>
            <p:cNvCxnSpPr>
              <a:cxnSpLocks/>
            </p:cNvCxnSpPr>
            <p:nvPr/>
          </p:nvCxnSpPr>
          <p:spPr bwMode="auto">
            <a:xfrm flipH="1">
              <a:off x="2262805" y="5409405"/>
              <a:ext cx="121166" cy="111835"/>
            </a:xfrm>
            <a:prstGeom prst="line">
              <a:avLst/>
            </a:prstGeom>
            <a:noFill/>
            <a:ln w="12700" cap="flat" cmpd="sng" algn="ctr">
              <a:solidFill>
                <a:schemeClr val="accent3"/>
              </a:solidFill>
              <a:prstDash val="solid"/>
              <a:round/>
              <a:headEnd type="none" w="med" len="med"/>
              <a:tailEnd type="none" w="med" len="med"/>
            </a:ln>
            <a:effectLst/>
          </p:spPr>
        </p:cxnSp>
      </p:grpSp>
      <p:grpSp>
        <p:nvGrpSpPr>
          <p:cNvPr id="871" name="Group 870">
            <a:extLst>
              <a:ext uri="{FF2B5EF4-FFF2-40B4-BE49-F238E27FC236}">
                <a16:creationId xmlns:a16="http://schemas.microsoft.com/office/drawing/2014/main" id="{BD6D33A1-1875-40EF-B844-A324AF0904F4}"/>
              </a:ext>
            </a:extLst>
          </p:cNvPr>
          <p:cNvGrpSpPr/>
          <p:nvPr/>
        </p:nvGrpSpPr>
        <p:grpSpPr>
          <a:xfrm>
            <a:off x="4674177" y="2261793"/>
            <a:ext cx="720293" cy="844182"/>
            <a:chOff x="342254" y="1894631"/>
            <a:chExt cx="1205805" cy="1413200"/>
          </a:xfrm>
        </p:grpSpPr>
        <p:grpSp>
          <p:nvGrpSpPr>
            <p:cNvPr id="872" name="Group 871">
              <a:extLst>
                <a:ext uri="{FF2B5EF4-FFF2-40B4-BE49-F238E27FC236}">
                  <a16:creationId xmlns:a16="http://schemas.microsoft.com/office/drawing/2014/main" id="{479F51FC-9051-46AC-B8D5-8AFB2DB0B0C6}"/>
                </a:ext>
              </a:extLst>
            </p:cNvPr>
            <p:cNvGrpSpPr/>
            <p:nvPr/>
          </p:nvGrpSpPr>
          <p:grpSpPr>
            <a:xfrm>
              <a:off x="342254" y="2954712"/>
              <a:ext cx="623402" cy="353119"/>
              <a:chOff x="342254" y="2954712"/>
              <a:chExt cx="623402" cy="353119"/>
            </a:xfrm>
          </p:grpSpPr>
          <p:grpSp>
            <p:nvGrpSpPr>
              <p:cNvPr id="1003" name="Group 1002">
                <a:extLst>
                  <a:ext uri="{FF2B5EF4-FFF2-40B4-BE49-F238E27FC236}">
                    <a16:creationId xmlns:a16="http://schemas.microsoft.com/office/drawing/2014/main" id="{969B8C67-DFE0-4AAE-B3DD-7B0CB78C07D8}"/>
                  </a:ext>
                </a:extLst>
              </p:cNvPr>
              <p:cNvGrpSpPr/>
              <p:nvPr/>
            </p:nvGrpSpPr>
            <p:grpSpPr>
              <a:xfrm rot="1849928">
                <a:off x="342254" y="3166378"/>
                <a:ext cx="145980" cy="141453"/>
                <a:chOff x="-640910" y="3151703"/>
                <a:chExt cx="203491" cy="197180"/>
              </a:xfrm>
            </p:grpSpPr>
            <p:sp>
              <p:nvSpPr>
                <p:cNvPr id="1067" name="Freeform 144">
                  <a:extLst>
                    <a:ext uri="{FF2B5EF4-FFF2-40B4-BE49-F238E27FC236}">
                      <a16:creationId xmlns:a16="http://schemas.microsoft.com/office/drawing/2014/main" id="{9F04DF5F-4ED4-40ED-A858-BD73A99CAE43}"/>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68" name="Freeform 145">
                  <a:extLst>
                    <a:ext uri="{FF2B5EF4-FFF2-40B4-BE49-F238E27FC236}">
                      <a16:creationId xmlns:a16="http://schemas.microsoft.com/office/drawing/2014/main" id="{06A82D38-A3DC-44BF-8EED-5BB4756F7E27}"/>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69" name="Freeform 305">
                  <a:extLst>
                    <a:ext uri="{FF2B5EF4-FFF2-40B4-BE49-F238E27FC236}">
                      <a16:creationId xmlns:a16="http://schemas.microsoft.com/office/drawing/2014/main" id="{6CE0816F-10B1-4530-BCCB-756ED3F3CF8A}"/>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70" name="Freeform 306">
                  <a:extLst>
                    <a:ext uri="{FF2B5EF4-FFF2-40B4-BE49-F238E27FC236}">
                      <a16:creationId xmlns:a16="http://schemas.microsoft.com/office/drawing/2014/main" id="{5F134227-CA37-489C-B204-903399BE5030}"/>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71" name="Oval 143">
                  <a:extLst>
                    <a:ext uri="{FF2B5EF4-FFF2-40B4-BE49-F238E27FC236}">
                      <a16:creationId xmlns:a16="http://schemas.microsoft.com/office/drawing/2014/main" id="{C67FD305-C2A7-436C-B553-53FF09A55D9F}"/>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072" name="Oval 304">
                  <a:extLst>
                    <a:ext uri="{FF2B5EF4-FFF2-40B4-BE49-F238E27FC236}">
                      <a16:creationId xmlns:a16="http://schemas.microsoft.com/office/drawing/2014/main" id="{BEC2D1D7-1BDA-440A-8F7E-B9C9739281EB}"/>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1004" name="Group 1003">
                <a:extLst>
                  <a:ext uri="{FF2B5EF4-FFF2-40B4-BE49-F238E27FC236}">
                    <a16:creationId xmlns:a16="http://schemas.microsoft.com/office/drawing/2014/main" id="{797EE1FB-C5D4-4637-878E-ABBFEB595AC5}"/>
                  </a:ext>
                </a:extLst>
              </p:cNvPr>
              <p:cNvGrpSpPr/>
              <p:nvPr/>
            </p:nvGrpSpPr>
            <p:grpSpPr>
              <a:xfrm rot="1849928">
                <a:off x="407847" y="3144489"/>
                <a:ext cx="145980" cy="141453"/>
                <a:chOff x="-640910" y="3151703"/>
                <a:chExt cx="203491" cy="197180"/>
              </a:xfrm>
            </p:grpSpPr>
            <p:sp>
              <p:nvSpPr>
                <p:cNvPr id="1061" name="Freeform 144">
                  <a:extLst>
                    <a:ext uri="{FF2B5EF4-FFF2-40B4-BE49-F238E27FC236}">
                      <a16:creationId xmlns:a16="http://schemas.microsoft.com/office/drawing/2014/main" id="{A955BD15-F3D7-4FF5-9452-6AB31E50D60F}"/>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62" name="Freeform 145">
                  <a:extLst>
                    <a:ext uri="{FF2B5EF4-FFF2-40B4-BE49-F238E27FC236}">
                      <a16:creationId xmlns:a16="http://schemas.microsoft.com/office/drawing/2014/main" id="{330FBDE6-C63F-4185-9B42-0F5655C1F25F}"/>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63" name="Freeform 305">
                  <a:extLst>
                    <a:ext uri="{FF2B5EF4-FFF2-40B4-BE49-F238E27FC236}">
                      <a16:creationId xmlns:a16="http://schemas.microsoft.com/office/drawing/2014/main" id="{DE46ED47-BED5-4D16-8DFD-B0EC6F96B314}"/>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64" name="Freeform 306">
                  <a:extLst>
                    <a:ext uri="{FF2B5EF4-FFF2-40B4-BE49-F238E27FC236}">
                      <a16:creationId xmlns:a16="http://schemas.microsoft.com/office/drawing/2014/main" id="{AB9E975A-73FE-4806-B1DD-D15E5B110D5C}"/>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65" name="Oval 143">
                  <a:extLst>
                    <a:ext uri="{FF2B5EF4-FFF2-40B4-BE49-F238E27FC236}">
                      <a16:creationId xmlns:a16="http://schemas.microsoft.com/office/drawing/2014/main" id="{AF6852B8-474E-4592-8CCB-33654DE34A71}"/>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066" name="Oval 304">
                  <a:extLst>
                    <a:ext uri="{FF2B5EF4-FFF2-40B4-BE49-F238E27FC236}">
                      <a16:creationId xmlns:a16="http://schemas.microsoft.com/office/drawing/2014/main" id="{096349BB-B0D8-4D27-98A9-1A6CB22F9392}"/>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1005" name="Group 1004">
                <a:extLst>
                  <a:ext uri="{FF2B5EF4-FFF2-40B4-BE49-F238E27FC236}">
                    <a16:creationId xmlns:a16="http://schemas.microsoft.com/office/drawing/2014/main" id="{71D9EC00-8B1B-43E3-9F12-0558FF1F5CE5}"/>
                  </a:ext>
                </a:extLst>
              </p:cNvPr>
              <p:cNvGrpSpPr/>
              <p:nvPr/>
            </p:nvGrpSpPr>
            <p:grpSpPr>
              <a:xfrm rot="1849928">
                <a:off x="464091" y="3125446"/>
                <a:ext cx="145980" cy="141453"/>
                <a:chOff x="-640910" y="3151703"/>
                <a:chExt cx="203491" cy="197180"/>
              </a:xfrm>
            </p:grpSpPr>
            <p:sp>
              <p:nvSpPr>
                <p:cNvPr id="1055" name="Freeform 144">
                  <a:extLst>
                    <a:ext uri="{FF2B5EF4-FFF2-40B4-BE49-F238E27FC236}">
                      <a16:creationId xmlns:a16="http://schemas.microsoft.com/office/drawing/2014/main" id="{78FF356A-7AD3-4E1B-95C4-D1BCAF63D1B8}"/>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56" name="Freeform 145">
                  <a:extLst>
                    <a:ext uri="{FF2B5EF4-FFF2-40B4-BE49-F238E27FC236}">
                      <a16:creationId xmlns:a16="http://schemas.microsoft.com/office/drawing/2014/main" id="{AB2174DC-F6AA-4AAE-B146-F2F281DCECC8}"/>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57" name="Freeform 305">
                  <a:extLst>
                    <a:ext uri="{FF2B5EF4-FFF2-40B4-BE49-F238E27FC236}">
                      <a16:creationId xmlns:a16="http://schemas.microsoft.com/office/drawing/2014/main" id="{7AFE459F-7774-4DD1-8F17-E599F2EB50F2}"/>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58" name="Freeform 306">
                  <a:extLst>
                    <a:ext uri="{FF2B5EF4-FFF2-40B4-BE49-F238E27FC236}">
                      <a16:creationId xmlns:a16="http://schemas.microsoft.com/office/drawing/2014/main" id="{0BCE2369-2CCD-418A-8A20-5C1C009B9C2D}"/>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59" name="Oval 143">
                  <a:extLst>
                    <a:ext uri="{FF2B5EF4-FFF2-40B4-BE49-F238E27FC236}">
                      <a16:creationId xmlns:a16="http://schemas.microsoft.com/office/drawing/2014/main" id="{6F043DE1-5BB7-4533-A7A0-400D394BB291}"/>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060" name="Oval 304">
                  <a:extLst>
                    <a:ext uri="{FF2B5EF4-FFF2-40B4-BE49-F238E27FC236}">
                      <a16:creationId xmlns:a16="http://schemas.microsoft.com/office/drawing/2014/main" id="{A5867D61-D0B3-436B-866D-0CF2350F8435}"/>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1006" name="Group 1005">
                <a:extLst>
                  <a:ext uri="{FF2B5EF4-FFF2-40B4-BE49-F238E27FC236}">
                    <a16:creationId xmlns:a16="http://schemas.microsoft.com/office/drawing/2014/main" id="{C1E7CC07-C2F8-48B9-B8C5-CDAB2658B5B3}"/>
                  </a:ext>
                </a:extLst>
              </p:cNvPr>
              <p:cNvGrpSpPr/>
              <p:nvPr/>
            </p:nvGrpSpPr>
            <p:grpSpPr>
              <a:xfrm rot="1849928">
                <a:off x="517831" y="3110008"/>
                <a:ext cx="145980" cy="141453"/>
                <a:chOff x="-640910" y="3151703"/>
                <a:chExt cx="203491" cy="197180"/>
              </a:xfrm>
            </p:grpSpPr>
            <p:sp>
              <p:nvSpPr>
                <p:cNvPr id="1049" name="Freeform 144">
                  <a:extLst>
                    <a:ext uri="{FF2B5EF4-FFF2-40B4-BE49-F238E27FC236}">
                      <a16:creationId xmlns:a16="http://schemas.microsoft.com/office/drawing/2014/main" id="{2786894C-7890-4367-8F32-9497AF0C34C2}"/>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50" name="Freeform 145">
                  <a:extLst>
                    <a:ext uri="{FF2B5EF4-FFF2-40B4-BE49-F238E27FC236}">
                      <a16:creationId xmlns:a16="http://schemas.microsoft.com/office/drawing/2014/main" id="{1F58EFDD-C599-4381-BCC9-E68E0F61F732}"/>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51" name="Freeform 305">
                  <a:extLst>
                    <a:ext uri="{FF2B5EF4-FFF2-40B4-BE49-F238E27FC236}">
                      <a16:creationId xmlns:a16="http://schemas.microsoft.com/office/drawing/2014/main" id="{3763134F-D79D-46FD-9500-AA273D59E304}"/>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52" name="Freeform 306">
                  <a:extLst>
                    <a:ext uri="{FF2B5EF4-FFF2-40B4-BE49-F238E27FC236}">
                      <a16:creationId xmlns:a16="http://schemas.microsoft.com/office/drawing/2014/main" id="{ADAF694B-7C22-4498-A641-3EA7CA6C4726}"/>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53" name="Oval 143">
                  <a:extLst>
                    <a:ext uri="{FF2B5EF4-FFF2-40B4-BE49-F238E27FC236}">
                      <a16:creationId xmlns:a16="http://schemas.microsoft.com/office/drawing/2014/main" id="{CCAD1468-91D3-4BC0-9BE3-D2A8C7014DC0}"/>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054" name="Oval 304">
                  <a:extLst>
                    <a:ext uri="{FF2B5EF4-FFF2-40B4-BE49-F238E27FC236}">
                      <a16:creationId xmlns:a16="http://schemas.microsoft.com/office/drawing/2014/main" id="{501C6FF1-2DB9-477C-8888-6335195B24AF}"/>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1007" name="Group 1006">
                <a:extLst>
                  <a:ext uri="{FF2B5EF4-FFF2-40B4-BE49-F238E27FC236}">
                    <a16:creationId xmlns:a16="http://schemas.microsoft.com/office/drawing/2014/main" id="{F637219A-0840-4C83-BFAD-244F4DA8BC0B}"/>
                  </a:ext>
                </a:extLst>
              </p:cNvPr>
              <p:cNvGrpSpPr/>
              <p:nvPr/>
            </p:nvGrpSpPr>
            <p:grpSpPr>
              <a:xfrm rot="1849928">
                <a:off x="571095" y="3084471"/>
                <a:ext cx="145980" cy="141453"/>
                <a:chOff x="-640910" y="3151703"/>
                <a:chExt cx="203491" cy="197180"/>
              </a:xfrm>
            </p:grpSpPr>
            <p:sp>
              <p:nvSpPr>
                <p:cNvPr id="1043" name="Freeform 144">
                  <a:extLst>
                    <a:ext uri="{FF2B5EF4-FFF2-40B4-BE49-F238E27FC236}">
                      <a16:creationId xmlns:a16="http://schemas.microsoft.com/office/drawing/2014/main" id="{6C58250E-AA80-4035-B035-43F1C5084B30}"/>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44" name="Freeform 145">
                  <a:extLst>
                    <a:ext uri="{FF2B5EF4-FFF2-40B4-BE49-F238E27FC236}">
                      <a16:creationId xmlns:a16="http://schemas.microsoft.com/office/drawing/2014/main" id="{0F171452-D908-45AD-B5A7-884C8B909129}"/>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45" name="Freeform 305">
                  <a:extLst>
                    <a:ext uri="{FF2B5EF4-FFF2-40B4-BE49-F238E27FC236}">
                      <a16:creationId xmlns:a16="http://schemas.microsoft.com/office/drawing/2014/main" id="{A811682A-70EF-47C9-8DDC-2752B91AB248}"/>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46" name="Freeform 306">
                  <a:extLst>
                    <a:ext uri="{FF2B5EF4-FFF2-40B4-BE49-F238E27FC236}">
                      <a16:creationId xmlns:a16="http://schemas.microsoft.com/office/drawing/2014/main" id="{6BBD6E44-FF6A-4FEC-B987-A223D19DA7C5}"/>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47" name="Oval 143">
                  <a:extLst>
                    <a:ext uri="{FF2B5EF4-FFF2-40B4-BE49-F238E27FC236}">
                      <a16:creationId xmlns:a16="http://schemas.microsoft.com/office/drawing/2014/main" id="{48D054E6-4E92-46AE-B915-97D4A8E0F24D}"/>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048" name="Oval 304">
                  <a:extLst>
                    <a:ext uri="{FF2B5EF4-FFF2-40B4-BE49-F238E27FC236}">
                      <a16:creationId xmlns:a16="http://schemas.microsoft.com/office/drawing/2014/main" id="{5003ABA5-C6D1-4F5D-8F02-0E7740175B41}"/>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1008" name="Group 1007">
                <a:extLst>
                  <a:ext uri="{FF2B5EF4-FFF2-40B4-BE49-F238E27FC236}">
                    <a16:creationId xmlns:a16="http://schemas.microsoft.com/office/drawing/2014/main" id="{0EAB93EF-F03C-4CE2-950F-715E1C602FCF}"/>
                  </a:ext>
                </a:extLst>
              </p:cNvPr>
              <p:cNvGrpSpPr/>
              <p:nvPr/>
            </p:nvGrpSpPr>
            <p:grpSpPr>
              <a:xfrm rot="1642468">
                <a:off x="621412" y="3065480"/>
                <a:ext cx="145980" cy="141453"/>
                <a:chOff x="-640910" y="3151703"/>
                <a:chExt cx="203491" cy="197180"/>
              </a:xfrm>
            </p:grpSpPr>
            <p:sp>
              <p:nvSpPr>
                <p:cNvPr id="1037" name="Freeform 144">
                  <a:extLst>
                    <a:ext uri="{FF2B5EF4-FFF2-40B4-BE49-F238E27FC236}">
                      <a16:creationId xmlns:a16="http://schemas.microsoft.com/office/drawing/2014/main" id="{F80600C3-8758-4E2E-A199-C51532375A95}"/>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38" name="Freeform 145">
                  <a:extLst>
                    <a:ext uri="{FF2B5EF4-FFF2-40B4-BE49-F238E27FC236}">
                      <a16:creationId xmlns:a16="http://schemas.microsoft.com/office/drawing/2014/main" id="{CCC2D891-7A88-4CBF-9839-D67C374C63A0}"/>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39" name="Freeform 305">
                  <a:extLst>
                    <a:ext uri="{FF2B5EF4-FFF2-40B4-BE49-F238E27FC236}">
                      <a16:creationId xmlns:a16="http://schemas.microsoft.com/office/drawing/2014/main" id="{15B5FEDF-62EF-46AD-A12A-A472AE2D8588}"/>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40" name="Freeform 306">
                  <a:extLst>
                    <a:ext uri="{FF2B5EF4-FFF2-40B4-BE49-F238E27FC236}">
                      <a16:creationId xmlns:a16="http://schemas.microsoft.com/office/drawing/2014/main" id="{A7A3535B-4C99-49CD-8F27-51FD3E79FD2D}"/>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41" name="Oval 143">
                  <a:extLst>
                    <a:ext uri="{FF2B5EF4-FFF2-40B4-BE49-F238E27FC236}">
                      <a16:creationId xmlns:a16="http://schemas.microsoft.com/office/drawing/2014/main" id="{856C9C64-EB5E-4C40-8A69-FB9D6755F9C2}"/>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042" name="Oval 304">
                  <a:extLst>
                    <a:ext uri="{FF2B5EF4-FFF2-40B4-BE49-F238E27FC236}">
                      <a16:creationId xmlns:a16="http://schemas.microsoft.com/office/drawing/2014/main" id="{661AE33B-B353-477A-BE0D-EB7A498AF4A4}"/>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1009" name="Group 1008">
                <a:extLst>
                  <a:ext uri="{FF2B5EF4-FFF2-40B4-BE49-F238E27FC236}">
                    <a16:creationId xmlns:a16="http://schemas.microsoft.com/office/drawing/2014/main" id="{22F51171-0DFB-4FC2-8497-6294E338E859}"/>
                  </a:ext>
                </a:extLst>
              </p:cNvPr>
              <p:cNvGrpSpPr/>
              <p:nvPr/>
            </p:nvGrpSpPr>
            <p:grpSpPr>
              <a:xfrm rot="1642468">
                <a:off x="669331" y="3043495"/>
                <a:ext cx="145980" cy="141453"/>
                <a:chOff x="-640910" y="3151703"/>
                <a:chExt cx="203491" cy="197180"/>
              </a:xfrm>
            </p:grpSpPr>
            <p:sp>
              <p:nvSpPr>
                <p:cNvPr id="1031" name="Freeform 144">
                  <a:extLst>
                    <a:ext uri="{FF2B5EF4-FFF2-40B4-BE49-F238E27FC236}">
                      <a16:creationId xmlns:a16="http://schemas.microsoft.com/office/drawing/2014/main" id="{23558204-2310-4C1D-82CB-F50A20DA4A97}"/>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32" name="Freeform 145">
                  <a:extLst>
                    <a:ext uri="{FF2B5EF4-FFF2-40B4-BE49-F238E27FC236}">
                      <a16:creationId xmlns:a16="http://schemas.microsoft.com/office/drawing/2014/main" id="{6DF77D31-12B8-48EC-A4B2-D528A2735A6E}"/>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33" name="Freeform 305">
                  <a:extLst>
                    <a:ext uri="{FF2B5EF4-FFF2-40B4-BE49-F238E27FC236}">
                      <a16:creationId xmlns:a16="http://schemas.microsoft.com/office/drawing/2014/main" id="{EF82054A-BC57-45A1-969A-3E1055F15D69}"/>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34" name="Freeform 306">
                  <a:extLst>
                    <a:ext uri="{FF2B5EF4-FFF2-40B4-BE49-F238E27FC236}">
                      <a16:creationId xmlns:a16="http://schemas.microsoft.com/office/drawing/2014/main" id="{3A938223-EBFC-44CC-A3F6-77A48A27FCAD}"/>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35" name="Oval 143">
                  <a:extLst>
                    <a:ext uri="{FF2B5EF4-FFF2-40B4-BE49-F238E27FC236}">
                      <a16:creationId xmlns:a16="http://schemas.microsoft.com/office/drawing/2014/main" id="{8C2AEB70-BC6C-4EDF-AD3B-5595A4CCC8C5}"/>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036" name="Oval 304">
                  <a:extLst>
                    <a:ext uri="{FF2B5EF4-FFF2-40B4-BE49-F238E27FC236}">
                      <a16:creationId xmlns:a16="http://schemas.microsoft.com/office/drawing/2014/main" id="{2378AD46-7AAD-4043-AAE6-B605754B19CD}"/>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1010" name="Group 1009">
                <a:extLst>
                  <a:ext uri="{FF2B5EF4-FFF2-40B4-BE49-F238E27FC236}">
                    <a16:creationId xmlns:a16="http://schemas.microsoft.com/office/drawing/2014/main" id="{021677CC-A5A5-4DF2-8C9F-9FE8FBCD6112}"/>
                  </a:ext>
                </a:extLst>
              </p:cNvPr>
              <p:cNvGrpSpPr/>
              <p:nvPr/>
            </p:nvGrpSpPr>
            <p:grpSpPr>
              <a:xfrm rot="1483940">
                <a:off x="721914" y="3015123"/>
                <a:ext cx="145980" cy="141453"/>
                <a:chOff x="-640910" y="3151703"/>
                <a:chExt cx="203491" cy="197180"/>
              </a:xfrm>
            </p:grpSpPr>
            <p:sp>
              <p:nvSpPr>
                <p:cNvPr id="1025" name="Freeform 144">
                  <a:extLst>
                    <a:ext uri="{FF2B5EF4-FFF2-40B4-BE49-F238E27FC236}">
                      <a16:creationId xmlns:a16="http://schemas.microsoft.com/office/drawing/2014/main" id="{3DDD8E28-9A9A-456A-8A0F-5B9E61FAECF1}"/>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26" name="Freeform 145">
                  <a:extLst>
                    <a:ext uri="{FF2B5EF4-FFF2-40B4-BE49-F238E27FC236}">
                      <a16:creationId xmlns:a16="http://schemas.microsoft.com/office/drawing/2014/main" id="{E883507D-5F0A-4253-97F2-307E4547E6C4}"/>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27" name="Freeform 305">
                  <a:extLst>
                    <a:ext uri="{FF2B5EF4-FFF2-40B4-BE49-F238E27FC236}">
                      <a16:creationId xmlns:a16="http://schemas.microsoft.com/office/drawing/2014/main" id="{71679981-39E2-45C1-B38E-37AF30D63EBA}"/>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28" name="Freeform 306">
                  <a:extLst>
                    <a:ext uri="{FF2B5EF4-FFF2-40B4-BE49-F238E27FC236}">
                      <a16:creationId xmlns:a16="http://schemas.microsoft.com/office/drawing/2014/main" id="{DA24FE80-C425-4653-A9E3-BACC59BAACD9}"/>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29" name="Oval 143">
                  <a:extLst>
                    <a:ext uri="{FF2B5EF4-FFF2-40B4-BE49-F238E27FC236}">
                      <a16:creationId xmlns:a16="http://schemas.microsoft.com/office/drawing/2014/main" id="{15F27426-5F6D-43F5-80B1-C8E4D8B35F5C}"/>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030" name="Oval 304">
                  <a:extLst>
                    <a:ext uri="{FF2B5EF4-FFF2-40B4-BE49-F238E27FC236}">
                      <a16:creationId xmlns:a16="http://schemas.microsoft.com/office/drawing/2014/main" id="{8EFEEA1B-CEA5-454A-9B86-9CDCAA4E23C6}"/>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1011" name="Group 1010">
                <a:extLst>
                  <a:ext uri="{FF2B5EF4-FFF2-40B4-BE49-F238E27FC236}">
                    <a16:creationId xmlns:a16="http://schemas.microsoft.com/office/drawing/2014/main" id="{776A10C0-2860-4A83-B325-8036DF8FADE5}"/>
                  </a:ext>
                </a:extLst>
              </p:cNvPr>
              <p:cNvGrpSpPr/>
              <p:nvPr/>
            </p:nvGrpSpPr>
            <p:grpSpPr>
              <a:xfrm rot="1427531">
                <a:off x="766818" y="2987526"/>
                <a:ext cx="145980" cy="141453"/>
                <a:chOff x="-640910" y="3151703"/>
                <a:chExt cx="203491" cy="197180"/>
              </a:xfrm>
            </p:grpSpPr>
            <p:sp>
              <p:nvSpPr>
                <p:cNvPr id="1019" name="Freeform 144">
                  <a:extLst>
                    <a:ext uri="{FF2B5EF4-FFF2-40B4-BE49-F238E27FC236}">
                      <a16:creationId xmlns:a16="http://schemas.microsoft.com/office/drawing/2014/main" id="{B7EB70AD-1DB3-41D9-AAA3-3FE037EB885E}"/>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20" name="Freeform 145">
                  <a:extLst>
                    <a:ext uri="{FF2B5EF4-FFF2-40B4-BE49-F238E27FC236}">
                      <a16:creationId xmlns:a16="http://schemas.microsoft.com/office/drawing/2014/main" id="{140587AD-E118-4A38-AEFD-71AA03087F20}"/>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21" name="Freeform 305">
                  <a:extLst>
                    <a:ext uri="{FF2B5EF4-FFF2-40B4-BE49-F238E27FC236}">
                      <a16:creationId xmlns:a16="http://schemas.microsoft.com/office/drawing/2014/main" id="{803622AA-C036-476E-8A00-3436ABF3BB04}"/>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22" name="Freeform 306">
                  <a:extLst>
                    <a:ext uri="{FF2B5EF4-FFF2-40B4-BE49-F238E27FC236}">
                      <a16:creationId xmlns:a16="http://schemas.microsoft.com/office/drawing/2014/main" id="{44A3BCFE-0F9C-495C-A392-32FD5BC5183E}"/>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23" name="Oval 143">
                  <a:extLst>
                    <a:ext uri="{FF2B5EF4-FFF2-40B4-BE49-F238E27FC236}">
                      <a16:creationId xmlns:a16="http://schemas.microsoft.com/office/drawing/2014/main" id="{AD0E1800-77CC-48D9-A0B6-2B604AA512E3}"/>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024" name="Oval 304">
                  <a:extLst>
                    <a:ext uri="{FF2B5EF4-FFF2-40B4-BE49-F238E27FC236}">
                      <a16:creationId xmlns:a16="http://schemas.microsoft.com/office/drawing/2014/main" id="{3BE0E944-95D8-4C14-B91F-8236D305641E}"/>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1012" name="Group 1011">
                <a:extLst>
                  <a:ext uri="{FF2B5EF4-FFF2-40B4-BE49-F238E27FC236}">
                    <a16:creationId xmlns:a16="http://schemas.microsoft.com/office/drawing/2014/main" id="{67735D62-F788-40DA-8C88-A47EAD05AE59}"/>
                  </a:ext>
                </a:extLst>
              </p:cNvPr>
              <p:cNvGrpSpPr/>
              <p:nvPr/>
            </p:nvGrpSpPr>
            <p:grpSpPr>
              <a:xfrm rot="1427531">
                <a:off x="819676" y="2954712"/>
                <a:ext cx="145980" cy="141453"/>
                <a:chOff x="-640910" y="3151703"/>
                <a:chExt cx="203491" cy="197180"/>
              </a:xfrm>
            </p:grpSpPr>
            <p:sp>
              <p:nvSpPr>
                <p:cNvPr id="1013" name="Freeform 144">
                  <a:extLst>
                    <a:ext uri="{FF2B5EF4-FFF2-40B4-BE49-F238E27FC236}">
                      <a16:creationId xmlns:a16="http://schemas.microsoft.com/office/drawing/2014/main" id="{99D2586D-7F55-465B-942E-5CAD41A8B4D1}"/>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14" name="Freeform 145">
                  <a:extLst>
                    <a:ext uri="{FF2B5EF4-FFF2-40B4-BE49-F238E27FC236}">
                      <a16:creationId xmlns:a16="http://schemas.microsoft.com/office/drawing/2014/main" id="{743F876E-5C50-4ABD-B3BC-2B77347D48AC}"/>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15" name="Freeform 305">
                  <a:extLst>
                    <a:ext uri="{FF2B5EF4-FFF2-40B4-BE49-F238E27FC236}">
                      <a16:creationId xmlns:a16="http://schemas.microsoft.com/office/drawing/2014/main" id="{06EBBD3F-99F4-4FD6-8ED3-B6632158E053}"/>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16" name="Freeform 306">
                  <a:extLst>
                    <a:ext uri="{FF2B5EF4-FFF2-40B4-BE49-F238E27FC236}">
                      <a16:creationId xmlns:a16="http://schemas.microsoft.com/office/drawing/2014/main" id="{2FC7BCDC-70F7-4CFE-B889-14A553E55744}"/>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17" name="Oval 143">
                  <a:extLst>
                    <a:ext uri="{FF2B5EF4-FFF2-40B4-BE49-F238E27FC236}">
                      <a16:creationId xmlns:a16="http://schemas.microsoft.com/office/drawing/2014/main" id="{49D00DFE-C4CD-4A30-A9FD-818DA9BCFFD1}"/>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018" name="Oval 304">
                  <a:extLst>
                    <a:ext uri="{FF2B5EF4-FFF2-40B4-BE49-F238E27FC236}">
                      <a16:creationId xmlns:a16="http://schemas.microsoft.com/office/drawing/2014/main" id="{06D9BB28-2226-4A68-9C47-CE16F045D379}"/>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grpSp>
          <p:nvGrpSpPr>
            <p:cNvPr id="873" name="Group 872">
              <a:extLst>
                <a:ext uri="{FF2B5EF4-FFF2-40B4-BE49-F238E27FC236}">
                  <a16:creationId xmlns:a16="http://schemas.microsoft.com/office/drawing/2014/main" id="{C3A43C9B-B950-49FD-8E02-5FE3EC11BD9A}"/>
                </a:ext>
              </a:extLst>
            </p:cNvPr>
            <p:cNvGrpSpPr/>
            <p:nvPr/>
          </p:nvGrpSpPr>
          <p:grpSpPr>
            <a:xfrm rot="19807731">
              <a:off x="888578" y="2524967"/>
              <a:ext cx="623402" cy="353119"/>
              <a:chOff x="342254" y="2954712"/>
              <a:chExt cx="623402" cy="353119"/>
            </a:xfrm>
          </p:grpSpPr>
          <p:grpSp>
            <p:nvGrpSpPr>
              <p:cNvPr id="933" name="Group 932">
                <a:extLst>
                  <a:ext uri="{FF2B5EF4-FFF2-40B4-BE49-F238E27FC236}">
                    <a16:creationId xmlns:a16="http://schemas.microsoft.com/office/drawing/2014/main" id="{C9DED55D-AB17-4BE0-A395-685C8FDCB4AC}"/>
                  </a:ext>
                </a:extLst>
              </p:cNvPr>
              <p:cNvGrpSpPr/>
              <p:nvPr/>
            </p:nvGrpSpPr>
            <p:grpSpPr>
              <a:xfrm rot="1849928">
                <a:off x="342254" y="3166378"/>
                <a:ext cx="145980" cy="141453"/>
                <a:chOff x="-640910" y="3151703"/>
                <a:chExt cx="203491" cy="197180"/>
              </a:xfrm>
            </p:grpSpPr>
            <p:sp>
              <p:nvSpPr>
                <p:cNvPr id="997" name="Freeform 144">
                  <a:extLst>
                    <a:ext uri="{FF2B5EF4-FFF2-40B4-BE49-F238E27FC236}">
                      <a16:creationId xmlns:a16="http://schemas.microsoft.com/office/drawing/2014/main" id="{5086F372-8C1A-4124-BDCA-E5049183DFE2}"/>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98" name="Freeform 145">
                  <a:extLst>
                    <a:ext uri="{FF2B5EF4-FFF2-40B4-BE49-F238E27FC236}">
                      <a16:creationId xmlns:a16="http://schemas.microsoft.com/office/drawing/2014/main" id="{6DC8739D-7052-4465-AFDD-0FB6934E8A41}"/>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99" name="Freeform 305">
                  <a:extLst>
                    <a:ext uri="{FF2B5EF4-FFF2-40B4-BE49-F238E27FC236}">
                      <a16:creationId xmlns:a16="http://schemas.microsoft.com/office/drawing/2014/main" id="{9214CDA0-050C-4C05-83C0-7297708C5096}"/>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00" name="Freeform 306">
                  <a:extLst>
                    <a:ext uri="{FF2B5EF4-FFF2-40B4-BE49-F238E27FC236}">
                      <a16:creationId xmlns:a16="http://schemas.microsoft.com/office/drawing/2014/main" id="{BEAE76E7-E1B2-4B03-8424-E2027E0031FC}"/>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01" name="Oval 143">
                  <a:extLst>
                    <a:ext uri="{FF2B5EF4-FFF2-40B4-BE49-F238E27FC236}">
                      <a16:creationId xmlns:a16="http://schemas.microsoft.com/office/drawing/2014/main" id="{4ECAD5EC-10C4-4F55-9D82-FEFCA31807FA}"/>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002" name="Oval 304">
                  <a:extLst>
                    <a:ext uri="{FF2B5EF4-FFF2-40B4-BE49-F238E27FC236}">
                      <a16:creationId xmlns:a16="http://schemas.microsoft.com/office/drawing/2014/main" id="{8A8A78B9-2615-48E3-84BE-3FAADCF26981}"/>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934" name="Group 933">
                <a:extLst>
                  <a:ext uri="{FF2B5EF4-FFF2-40B4-BE49-F238E27FC236}">
                    <a16:creationId xmlns:a16="http://schemas.microsoft.com/office/drawing/2014/main" id="{535254BE-C678-4DB1-8419-6488D9EBB3FF}"/>
                  </a:ext>
                </a:extLst>
              </p:cNvPr>
              <p:cNvGrpSpPr/>
              <p:nvPr/>
            </p:nvGrpSpPr>
            <p:grpSpPr>
              <a:xfrm rot="1849928">
                <a:off x="407847" y="3144489"/>
                <a:ext cx="145980" cy="141453"/>
                <a:chOff x="-640910" y="3151703"/>
                <a:chExt cx="203491" cy="197180"/>
              </a:xfrm>
            </p:grpSpPr>
            <p:sp>
              <p:nvSpPr>
                <p:cNvPr id="991" name="Freeform 144">
                  <a:extLst>
                    <a:ext uri="{FF2B5EF4-FFF2-40B4-BE49-F238E27FC236}">
                      <a16:creationId xmlns:a16="http://schemas.microsoft.com/office/drawing/2014/main" id="{0601BFBE-45BB-4E4B-8564-A5EAB147028C}"/>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92" name="Freeform 145">
                  <a:extLst>
                    <a:ext uri="{FF2B5EF4-FFF2-40B4-BE49-F238E27FC236}">
                      <a16:creationId xmlns:a16="http://schemas.microsoft.com/office/drawing/2014/main" id="{D2BBC371-F8B5-4856-9276-8C2A8874F97B}"/>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93" name="Freeform 305">
                  <a:extLst>
                    <a:ext uri="{FF2B5EF4-FFF2-40B4-BE49-F238E27FC236}">
                      <a16:creationId xmlns:a16="http://schemas.microsoft.com/office/drawing/2014/main" id="{01ED8AF8-A18A-42CF-A449-01A7072C5B45}"/>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94" name="Freeform 306">
                  <a:extLst>
                    <a:ext uri="{FF2B5EF4-FFF2-40B4-BE49-F238E27FC236}">
                      <a16:creationId xmlns:a16="http://schemas.microsoft.com/office/drawing/2014/main" id="{F33018F9-23CD-42B8-AA6E-0EDE8FAEC017}"/>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95" name="Oval 143">
                  <a:extLst>
                    <a:ext uri="{FF2B5EF4-FFF2-40B4-BE49-F238E27FC236}">
                      <a16:creationId xmlns:a16="http://schemas.microsoft.com/office/drawing/2014/main" id="{3A46F8FD-3C32-48BE-B266-1CB85DFF658F}"/>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996" name="Oval 304">
                  <a:extLst>
                    <a:ext uri="{FF2B5EF4-FFF2-40B4-BE49-F238E27FC236}">
                      <a16:creationId xmlns:a16="http://schemas.microsoft.com/office/drawing/2014/main" id="{1D29F68F-ADA7-415E-B307-CEFE2738ABF5}"/>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935" name="Group 934">
                <a:extLst>
                  <a:ext uri="{FF2B5EF4-FFF2-40B4-BE49-F238E27FC236}">
                    <a16:creationId xmlns:a16="http://schemas.microsoft.com/office/drawing/2014/main" id="{70D9DD77-DD35-4B83-8C39-61675683C9A4}"/>
                  </a:ext>
                </a:extLst>
              </p:cNvPr>
              <p:cNvGrpSpPr/>
              <p:nvPr/>
            </p:nvGrpSpPr>
            <p:grpSpPr>
              <a:xfrm rot="1849928">
                <a:off x="464091" y="3125446"/>
                <a:ext cx="145980" cy="141453"/>
                <a:chOff x="-640910" y="3151703"/>
                <a:chExt cx="203491" cy="197180"/>
              </a:xfrm>
            </p:grpSpPr>
            <p:sp>
              <p:nvSpPr>
                <p:cNvPr id="985" name="Freeform 144">
                  <a:extLst>
                    <a:ext uri="{FF2B5EF4-FFF2-40B4-BE49-F238E27FC236}">
                      <a16:creationId xmlns:a16="http://schemas.microsoft.com/office/drawing/2014/main" id="{39380619-57A4-4A6A-82B3-6A1AC607DF5C}"/>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86" name="Freeform 145">
                  <a:extLst>
                    <a:ext uri="{FF2B5EF4-FFF2-40B4-BE49-F238E27FC236}">
                      <a16:creationId xmlns:a16="http://schemas.microsoft.com/office/drawing/2014/main" id="{6AE70830-AE97-429E-B4F6-2BE1F99178F2}"/>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87" name="Freeform 305">
                  <a:extLst>
                    <a:ext uri="{FF2B5EF4-FFF2-40B4-BE49-F238E27FC236}">
                      <a16:creationId xmlns:a16="http://schemas.microsoft.com/office/drawing/2014/main" id="{9AC3C15F-F826-4C7C-9277-B11114E5C880}"/>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88" name="Freeform 306">
                  <a:extLst>
                    <a:ext uri="{FF2B5EF4-FFF2-40B4-BE49-F238E27FC236}">
                      <a16:creationId xmlns:a16="http://schemas.microsoft.com/office/drawing/2014/main" id="{DBBFC885-94FD-499C-8EE2-0E76EB8942AE}"/>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89" name="Oval 143">
                  <a:extLst>
                    <a:ext uri="{FF2B5EF4-FFF2-40B4-BE49-F238E27FC236}">
                      <a16:creationId xmlns:a16="http://schemas.microsoft.com/office/drawing/2014/main" id="{BF3C3CCA-C196-4AA4-BEA1-B63284032D6C}"/>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990" name="Oval 304">
                  <a:extLst>
                    <a:ext uri="{FF2B5EF4-FFF2-40B4-BE49-F238E27FC236}">
                      <a16:creationId xmlns:a16="http://schemas.microsoft.com/office/drawing/2014/main" id="{C4783C3F-F0E9-434A-AD10-8075B48EC227}"/>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936" name="Group 935">
                <a:extLst>
                  <a:ext uri="{FF2B5EF4-FFF2-40B4-BE49-F238E27FC236}">
                    <a16:creationId xmlns:a16="http://schemas.microsoft.com/office/drawing/2014/main" id="{EFFC8216-6226-4F71-9D67-779ACEAA721B}"/>
                  </a:ext>
                </a:extLst>
              </p:cNvPr>
              <p:cNvGrpSpPr/>
              <p:nvPr/>
            </p:nvGrpSpPr>
            <p:grpSpPr>
              <a:xfrm rot="1849928">
                <a:off x="517831" y="3110008"/>
                <a:ext cx="145980" cy="141453"/>
                <a:chOff x="-640910" y="3151703"/>
                <a:chExt cx="203491" cy="197180"/>
              </a:xfrm>
            </p:grpSpPr>
            <p:sp>
              <p:nvSpPr>
                <p:cNvPr id="979" name="Freeform 144">
                  <a:extLst>
                    <a:ext uri="{FF2B5EF4-FFF2-40B4-BE49-F238E27FC236}">
                      <a16:creationId xmlns:a16="http://schemas.microsoft.com/office/drawing/2014/main" id="{0550D418-6A40-49CF-8432-C203864C4D4C}"/>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80" name="Freeform 145">
                  <a:extLst>
                    <a:ext uri="{FF2B5EF4-FFF2-40B4-BE49-F238E27FC236}">
                      <a16:creationId xmlns:a16="http://schemas.microsoft.com/office/drawing/2014/main" id="{6A700945-35D2-4AEB-BE03-D38DF33E7CBC}"/>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81" name="Freeform 305">
                  <a:extLst>
                    <a:ext uri="{FF2B5EF4-FFF2-40B4-BE49-F238E27FC236}">
                      <a16:creationId xmlns:a16="http://schemas.microsoft.com/office/drawing/2014/main" id="{217BFC9F-603D-46F8-B000-BEC395071978}"/>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82" name="Freeform 306">
                  <a:extLst>
                    <a:ext uri="{FF2B5EF4-FFF2-40B4-BE49-F238E27FC236}">
                      <a16:creationId xmlns:a16="http://schemas.microsoft.com/office/drawing/2014/main" id="{812D84FE-7D92-4805-ABE9-3ADAC7EACF6D}"/>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83" name="Oval 143">
                  <a:extLst>
                    <a:ext uri="{FF2B5EF4-FFF2-40B4-BE49-F238E27FC236}">
                      <a16:creationId xmlns:a16="http://schemas.microsoft.com/office/drawing/2014/main" id="{0033D6FA-5187-45AC-8BD9-82FE5E301C49}"/>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984" name="Oval 304">
                  <a:extLst>
                    <a:ext uri="{FF2B5EF4-FFF2-40B4-BE49-F238E27FC236}">
                      <a16:creationId xmlns:a16="http://schemas.microsoft.com/office/drawing/2014/main" id="{24F4CC9E-26F3-41C1-B7FF-BC32FC884801}"/>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937" name="Group 936">
                <a:extLst>
                  <a:ext uri="{FF2B5EF4-FFF2-40B4-BE49-F238E27FC236}">
                    <a16:creationId xmlns:a16="http://schemas.microsoft.com/office/drawing/2014/main" id="{14BFC5A0-759F-4C36-A4A8-7FFB542A9986}"/>
                  </a:ext>
                </a:extLst>
              </p:cNvPr>
              <p:cNvGrpSpPr/>
              <p:nvPr/>
            </p:nvGrpSpPr>
            <p:grpSpPr>
              <a:xfrm rot="1849928">
                <a:off x="571095" y="3084471"/>
                <a:ext cx="145980" cy="141453"/>
                <a:chOff x="-640910" y="3151703"/>
                <a:chExt cx="203491" cy="197180"/>
              </a:xfrm>
            </p:grpSpPr>
            <p:sp>
              <p:nvSpPr>
                <p:cNvPr id="973" name="Freeform 144">
                  <a:extLst>
                    <a:ext uri="{FF2B5EF4-FFF2-40B4-BE49-F238E27FC236}">
                      <a16:creationId xmlns:a16="http://schemas.microsoft.com/office/drawing/2014/main" id="{E0D6663A-9939-4C3D-A6AF-042C319593A8}"/>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74" name="Freeform 145">
                  <a:extLst>
                    <a:ext uri="{FF2B5EF4-FFF2-40B4-BE49-F238E27FC236}">
                      <a16:creationId xmlns:a16="http://schemas.microsoft.com/office/drawing/2014/main" id="{BC90E457-617E-434D-95B0-60AFA82C550C}"/>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75" name="Freeform 305">
                  <a:extLst>
                    <a:ext uri="{FF2B5EF4-FFF2-40B4-BE49-F238E27FC236}">
                      <a16:creationId xmlns:a16="http://schemas.microsoft.com/office/drawing/2014/main" id="{F4E76F7C-2CA2-4DA7-A5D1-8EDD71833F32}"/>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76" name="Freeform 306">
                  <a:extLst>
                    <a:ext uri="{FF2B5EF4-FFF2-40B4-BE49-F238E27FC236}">
                      <a16:creationId xmlns:a16="http://schemas.microsoft.com/office/drawing/2014/main" id="{79DE5204-2167-47E8-AF4E-36AB6F61E350}"/>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77" name="Oval 143">
                  <a:extLst>
                    <a:ext uri="{FF2B5EF4-FFF2-40B4-BE49-F238E27FC236}">
                      <a16:creationId xmlns:a16="http://schemas.microsoft.com/office/drawing/2014/main" id="{89B28404-4508-4AAC-AD99-29273235EE31}"/>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978" name="Oval 304">
                  <a:extLst>
                    <a:ext uri="{FF2B5EF4-FFF2-40B4-BE49-F238E27FC236}">
                      <a16:creationId xmlns:a16="http://schemas.microsoft.com/office/drawing/2014/main" id="{1B861865-3C05-44AA-9AC1-FAF3D496D4E3}"/>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938" name="Group 937">
                <a:extLst>
                  <a:ext uri="{FF2B5EF4-FFF2-40B4-BE49-F238E27FC236}">
                    <a16:creationId xmlns:a16="http://schemas.microsoft.com/office/drawing/2014/main" id="{4A165A22-ED4C-4F5D-9E1C-E379CCB27F9B}"/>
                  </a:ext>
                </a:extLst>
              </p:cNvPr>
              <p:cNvGrpSpPr/>
              <p:nvPr/>
            </p:nvGrpSpPr>
            <p:grpSpPr>
              <a:xfrm rot="1642468">
                <a:off x="621412" y="3065480"/>
                <a:ext cx="145980" cy="141453"/>
                <a:chOff x="-640910" y="3151703"/>
                <a:chExt cx="203491" cy="197180"/>
              </a:xfrm>
            </p:grpSpPr>
            <p:sp>
              <p:nvSpPr>
                <p:cNvPr id="967" name="Freeform 144">
                  <a:extLst>
                    <a:ext uri="{FF2B5EF4-FFF2-40B4-BE49-F238E27FC236}">
                      <a16:creationId xmlns:a16="http://schemas.microsoft.com/office/drawing/2014/main" id="{C294695D-6174-442C-8475-2DC6B5CC719B}"/>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68" name="Freeform 145">
                  <a:extLst>
                    <a:ext uri="{FF2B5EF4-FFF2-40B4-BE49-F238E27FC236}">
                      <a16:creationId xmlns:a16="http://schemas.microsoft.com/office/drawing/2014/main" id="{54542066-CDD9-4618-8CE9-25CF02A8D219}"/>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69" name="Freeform 305">
                  <a:extLst>
                    <a:ext uri="{FF2B5EF4-FFF2-40B4-BE49-F238E27FC236}">
                      <a16:creationId xmlns:a16="http://schemas.microsoft.com/office/drawing/2014/main" id="{46D68FDD-9F30-4638-8458-C4D6270DCE6A}"/>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70" name="Freeform 306">
                  <a:extLst>
                    <a:ext uri="{FF2B5EF4-FFF2-40B4-BE49-F238E27FC236}">
                      <a16:creationId xmlns:a16="http://schemas.microsoft.com/office/drawing/2014/main" id="{22A186CA-31B2-4730-8115-70640ED125D8}"/>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71" name="Oval 143">
                  <a:extLst>
                    <a:ext uri="{FF2B5EF4-FFF2-40B4-BE49-F238E27FC236}">
                      <a16:creationId xmlns:a16="http://schemas.microsoft.com/office/drawing/2014/main" id="{EAA49692-29B3-467D-88CE-D30D95DFB0FD}"/>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972" name="Oval 304">
                  <a:extLst>
                    <a:ext uri="{FF2B5EF4-FFF2-40B4-BE49-F238E27FC236}">
                      <a16:creationId xmlns:a16="http://schemas.microsoft.com/office/drawing/2014/main" id="{F375E907-B156-4B15-9DDF-DA9196A26DDF}"/>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939" name="Group 938">
                <a:extLst>
                  <a:ext uri="{FF2B5EF4-FFF2-40B4-BE49-F238E27FC236}">
                    <a16:creationId xmlns:a16="http://schemas.microsoft.com/office/drawing/2014/main" id="{8165CC1B-538A-4939-BD39-7F7A8D68D825}"/>
                  </a:ext>
                </a:extLst>
              </p:cNvPr>
              <p:cNvGrpSpPr/>
              <p:nvPr/>
            </p:nvGrpSpPr>
            <p:grpSpPr>
              <a:xfrm rot="1642468">
                <a:off x="669331" y="3043495"/>
                <a:ext cx="145980" cy="141453"/>
                <a:chOff x="-640910" y="3151703"/>
                <a:chExt cx="203491" cy="197180"/>
              </a:xfrm>
            </p:grpSpPr>
            <p:sp>
              <p:nvSpPr>
                <p:cNvPr id="961" name="Freeform 144">
                  <a:extLst>
                    <a:ext uri="{FF2B5EF4-FFF2-40B4-BE49-F238E27FC236}">
                      <a16:creationId xmlns:a16="http://schemas.microsoft.com/office/drawing/2014/main" id="{2391F984-B66F-4E43-AC23-8E9D5DB3A184}"/>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62" name="Freeform 145">
                  <a:extLst>
                    <a:ext uri="{FF2B5EF4-FFF2-40B4-BE49-F238E27FC236}">
                      <a16:creationId xmlns:a16="http://schemas.microsoft.com/office/drawing/2014/main" id="{036B6288-9D76-4367-9FC4-77D2AC319E6C}"/>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63" name="Freeform 305">
                  <a:extLst>
                    <a:ext uri="{FF2B5EF4-FFF2-40B4-BE49-F238E27FC236}">
                      <a16:creationId xmlns:a16="http://schemas.microsoft.com/office/drawing/2014/main" id="{17B635C2-AC3B-4E1F-82DA-6CEFAFE12889}"/>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64" name="Freeform 306">
                  <a:extLst>
                    <a:ext uri="{FF2B5EF4-FFF2-40B4-BE49-F238E27FC236}">
                      <a16:creationId xmlns:a16="http://schemas.microsoft.com/office/drawing/2014/main" id="{A2048919-0F29-4878-90DD-723280BB88CC}"/>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65" name="Oval 143">
                  <a:extLst>
                    <a:ext uri="{FF2B5EF4-FFF2-40B4-BE49-F238E27FC236}">
                      <a16:creationId xmlns:a16="http://schemas.microsoft.com/office/drawing/2014/main" id="{37FFFD0E-B880-4201-9820-4357337FDF30}"/>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966" name="Oval 304">
                  <a:extLst>
                    <a:ext uri="{FF2B5EF4-FFF2-40B4-BE49-F238E27FC236}">
                      <a16:creationId xmlns:a16="http://schemas.microsoft.com/office/drawing/2014/main" id="{AE75C0C2-9C25-4E50-A916-977D4A5296E4}"/>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940" name="Group 939">
                <a:extLst>
                  <a:ext uri="{FF2B5EF4-FFF2-40B4-BE49-F238E27FC236}">
                    <a16:creationId xmlns:a16="http://schemas.microsoft.com/office/drawing/2014/main" id="{5453A35D-C663-4638-93F6-A39514ECE1F8}"/>
                  </a:ext>
                </a:extLst>
              </p:cNvPr>
              <p:cNvGrpSpPr/>
              <p:nvPr/>
            </p:nvGrpSpPr>
            <p:grpSpPr>
              <a:xfrm rot="1483940">
                <a:off x="721914" y="3015123"/>
                <a:ext cx="145980" cy="141453"/>
                <a:chOff x="-640910" y="3151703"/>
                <a:chExt cx="203491" cy="197180"/>
              </a:xfrm>
            </p:grpSpPr>
            <p:sp>
              <p:nvSpPr>
                <p:cNvPr id="955" name="Freeform 144">
                  <a:extLst>
                    <a:ext uri="{FF2B5EF4-FFF2-40B4-BE49-F238E27FC236}">
                      <a16:creationId xmlns:a16="http://schemas.microsoft.com/office/drawing/2014/main" id="{112EE668-C678-4F40-A224-16B3A102500A}"/>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56" name="Freeform 145">
                  <a:extLst>
                    <a:ext uri="{FF2B5EF4-FFF2-40B4-BE49-F238E27FC236}">
                      <a16:creationId xmlns:a16="http://schemas.microsoft.com/office/drawing/2014/main" id="{878AD278-85A8-4266-BF3A-CEDF92BFE1AB}"/>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57" name="Freeform 305">
                  <a:extLst>
                    <a:ext uri="{FF2B5EF4-FFF2-40B4-BE49-F238E27FC236}">
                      <a16:creationId xmlns:a16="http://schemas.microsoft.com/office/drawing/2014/main" id="{ADBED308-AA26-40D1-8BAA-C92B572DAC46}"/>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58" name="Freeform 306">
                  <a:extLst>
                    <a:ext uri="{FF2B5EF4-FFF2-40B4-BE49-F238E27FC236}">
                      <a16:creationId xmlns:a16="http://schemas.microsoft.com/office/drawing/2014/main" id="{B70549FA-6DBC-42E3-B3E8-C6FD007075AC}"/>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59" name="Oval 143">
                  <a:extLst>
                    <a:ext uri="{FF2B5EF4-FFF2-40B4-BE49-F238E27FC236}">
                      <a16:creationId xmlns:a16="http://schemas.microsoft.com/office/drawing/2014/main" id="{2A60DD9D-FE8B-4448-ACF7-A3D5FD3F53B5}"/>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960" name="Oval 304">
                  <a:extLst>
                    <a:ext uri="{FF2B5EF4-FFF2-40B4-BE49-F238E27FC236}">
                      <a16:creationId xmlns:a16="http://schemas.microsoft.com/office/drawing/2014/main" id="{CF33F5BF-6592-4F7A-8FF2-18ABC1AA056C}"/>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941" name="Group 940">
                <a:extLst>
                  <a:ext uri="{FF2B5EF4-FFF2-40B4-BE49-F238E27FC236}">
                    <a16:creationId xmlns:a16="http://schemas.microsoft.com/office/drawing/2014/main" id="{3F3C915E-862D-45D0-94E2-D9AADCD50F92}"/>
                  </a:ext>
                </a:extLst>
              </p:cNvPr>
              <p:cNvGrpSpPr/>
              <p:nvPr/>
            </p:nvGrpSpPr>
            <p:grpSpPr>
              <a:xfrm rot="1427531">
                <a:off x="766818" y="2987526"/>
                <a:ext cx="145980" cy="141453"/>
                <a:chOff x="-640910" y="3151703"/>
                <a:chExt cx="203491" cy="197180"/>
              </a:xfrm>
            </p:grpSpPr>
            <p:sp>
              <p:nvSpPr>
                <p:cNvPr id="949" name="Freeform 144">
                  <a:extLst>
                    <a:ext uri="{FF2B5EF4-FFF2-40B4-BE49-F238E27FC236}">
                      <a16:creationId xmlns:a16="http://schemas.microsoft.com/office/drawing/2014/main" id="{69B69F26-5757-4A83-BB45-A3D3BD3F6287}"/>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50" name="Freeform 145">
                  <a:extLst>
                    <a:ext uri="{FF2B5EF4-FFF2-40B4-BE49-F238E27FC236}">
                      <a16:creationId xmlns:a16="http://schemas.microsoft.com/office/drawing/2014/main" id="{6937B534-5ACB-49B9-AF5A-F574E766D467}"/>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51" name="Freeform 305">
                  <a:extLst>
                    <a:ext uri="{FF2B5EF4-FFF2-40B4-BE49-F238E27FC236}">
                      <a16:creationId xmlns:a16="http://schemas.microsoft.com/office/drawing/2014/main" id="{3F252CAD-9FF5-43A7-B1BC-53E07DFD47CF}"/>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52" name="Freeform 306">
                  <a:extLst>
                    <a:ext uri="{FF2B5EF4-FFF2-40B4-BE49-F238E27FC236}">
                      <a16:creationId xmlns:a16="http://schemas.microsoft.com/office/drawing/2014/main" id="{60DC24B0-2270-4938-9C3D-7A376BF6298E}"/>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53" name="Oval 143">
                  <a:extLst>
                    <a:ext uri="{FF2B5EF4-FFF2-40B4-BE49-F238E27FC236}">
                      <a16:creationId xmlns:a16="http://schemas.microsoft.com/office/drawing/2014/main" id="{24A8B874-CFB8-45F8-9E86-4CA3F1BFDC2B}"/>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954" name="Oval 304">
                  <a:extLst>
                    <a:ext uri="{FF2B5EF4-FFF2-40B4-BE49-F238E27FC236}">
                      <a16:creationId xmlns:a16="http://schemas.microsoft.com/office/drawing/2014/main" id="{A96974B3-D362-4ED4-A7BB-13E44411E77A}"/>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942" name="Group 941">
                <a:extLst>
                  <a:ext uri="{FF2B5EF4-FFF2-40B4-BE49-F238E27FC236}">
                    <a16:creationId xmlns:a16="http://schemas.microsoft.com/office/drawing/2014/main" id="{BCBB959F-94B6-4F8A-A689-7D8DACCFFA02}"/>
                  </a:ext>
                </a:extLst>
              </p:cNvPr>
              <p:cNvGrpSpPr/>
              <p:nvPr/>
            </p:nvGrpSpPr>
            <p:grpSpPr>
              <a:xfrm rot="1427531">
                <a:off x="819676" y="2954712"/>
                <a:ext cx="145980" cy="141453"/>
                <a:chOff x="-640910" y="3151703"/>
                <a:chExt cx="203491" cy="197180"/>
              </a:xfrm>
            </p:grpSpPr>
            <p:sp>
              <p:nvSpPr>
                <p:cNvPr id="943" name="Freeform 144">
                  <a:extLst>
                    <a:ext uri="{FF2B5EF4-FFF2-40B4-BE49-F238E27FC236}">
                      <a16:creationId xmlns:a16="http://schemas.microsoft.com/office/drawing/2014/main" id="{D86507D7-D9B8-4A48-85F4-771728D5CA70}"/>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44" name="Freeform 145">
                  <a:extLst>
                    <a:ext uri="{FF2B5EF4-FFF2-40B4-BE49-F238E27FC236}">
                      <a16:creationId xmlns:a16="http://schemas.microsoft.com/office/drawing/2014/main" id="{4BA84769-F017-44F4-B6B5-A89D5CEB780C}"/>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45" name="Freeform 305">
                  <a:extLst>
                    <a:ext uri="{FF2B5EF4-FFF2-40B4-BE49-F238E27FC236}">
                      <a16:creationId xmlns:a16="http://schemas.microsoft.com/office/drawing/2014/main" id="{F8C56980-80F0-4629-9DD9-ECB78D4535AA}"/>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46" name="Freeform 306">
                  <a:extLst>
                    <a:ext uri="{FF2B5EF4-FFF2-40B4-BE49-F238E27FC236}">
                      <a16:creationId xmlns:a16="http://schemas.microsoft.com/office/drawing/2014/main" id="{2B80EF97-C536-485B-A67E-340AD2465E7A}"/>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47" name="Oval 143">
                  <a:extLst>
                    <a:ext uri="{FF2B5EF4-FFF2-40B4-BE49-F238E27FC236}">
                      <a16:creationId xmlns:a16="http://schemas.microsoft.com/office/drawing/2014/main" id="{418C2E53-5817-4FAC-8F6A-42C6B2F15581}"/>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948" name="Oval 304">
                  <a:extLst>
                    <a:ext uri="{FF2B5EF4-FFF2-40B4-BE49-F238E27FC236}">
                      <a16:creationId xmlns:a16="http://schemas.microsoft.com/office/drawing/2014/main" id="{D7DD16F9-7897-4AE1-AA26-94D6C7125BBB}"/>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grpSp>
          <p:nvGrpSpPr>
            <p:cNvPr id="874" name="Group 873">
              <a:extLst>
                <a:ext uri="{FF2B5EF4-FFF2-40B4-BE49-F238E27FC236}">
                  <a16:creationId xmlns:a16="http://schemas.microsoft.com/office/drawing/2014/main" id="{45F54F33-FFBD-4FCD-B1E8-A85BCF54E8F4}"/>
                </a:ext>
              </a:extLst>
            </p:cNvPr>
            <p:cNvGrpSpPr/>
            <p:nvPr/>
          </p:nvGrpSpPr>
          <p:grpSpPr>
            <a:xfrm rot="17828286">
              <a:off x="1133403" y="2011097"/>
              <a:ext cx="525640" cy="292708"/>
              <a:chOff x="342254" y="3015123"/>
              <a:chExt cx="525640" cy="292708"/>
            </a:xfrm>
          </p:grpSpPr>
          <p:grpSp>
            <p:nvGrpSpPr>
              <p:cNvPr id="877" name="Group 876">
                <a:extLst>
                  <a:ext uri="{FF2B5EF4-FFF2-40B4-BE49-F238E27FC236}">
                    <a16:creationId xmlns:a16="http://schemas.microsoft.com/office/drawing/2014/main" id="{1671DB9C-0061-4450-A84F-316FB0731C30}"/>
                  </a:ext>
                </a:extLst>
              </p:cNvPr>
              <p:cNvGrpSpPr/>
              <p:nvPr/>
            </p:nvGrpSpPr>
            <p:grpSpPr>
              <a:xfrm rot="1849928">
                <a:off x="342254" y="3166378"/>
                <a:ext cx="145980" cy="141453"/>
                <a:chOff x="-640910" y="3151703"/>
                <a:chExt cx="203491" cy="197180"/>
              </a:xfrm>
            </p:grpSpPr>
            <p:sp>
              <p:nvSpPr>
                <p:cNvPr id="927" name="Freeform 144">
                  <a:extLst>
                    <a:ext uri="{FF2B5EF4-FFF2-40B4-BE49-F238E27FC236}">
                      <a16:creationId xmlns:a16="http://schemas.microsoft.com/office/drawing/2014/main" id="{491D4D2F-3B1E-4BB8-93D2-744A999A33AC}"/>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28" name="Freeform 145">
                  <a:extLst>
                    <a:ext uri="{FF2B5EF4-FFF2-40B4-BE49-F238E27FC236}">
                      <a16:creationId xmlns:a16="http://schemas.microsoft.com/office/drawing/2014/main" id="{66099800-49ED-4EE6-BCBB-1AF9737BE0DB}"/>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29" name="Freeform 305">
                  <a:extLst>
                    <a:ext uri="{FF2B5EF4-FFF2-40B4-BE49-F238E27FC236}">
                      <a16:creationId xmlns:a16="http://schemas.microsoft.com/office/drawing/2014/main" id="{EA7CCF5E-53FB-4D93-A414-FB69358C0AD6}"/>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30" name="Freeform 306">
                  <a:extLst>
                    <a:ext uri="{FF2B5EF4-FFF2-40B4-BE49-F238E27FC236}">
                      <a16:creationId xmlns:a16="http://schemas.microsoft.com/office/drawing/2014/main" id="{232FCFBA-FA9A-47B3-A0E8-F53971CC2223}"/>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31" name="Oval 143">
                  <a:extLst>
                    <a:ext uri="{FF2B5EF4-FFF2-40B4-BE49-F238E27FC236}">
                      <a16:creationId xmlns:a16="http://schemas.microsoft.com/office/drawing/2014/main" id="{86257D3D-DC65-4962-8B24-1638C5B72A7E}"/>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932" name="Oval 304">
                  <a:extLst>
                    <a:ext uri="{FF2B5EF4-FFF2-40B4-BE49-F238E27FC236}">
                      <a16:creationId xmlns:a16="http://schemas.microsoft.com/office/drawing/2014/main" id="{4ADBE040-B0EB-4CBE-B4A7-3DF5D653711D}"/>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878" name="Group 877">
                <a:extLst>
                  <a:ext uri="{FF2B5EF4-FFF2-40B4-BE49-F238E27FC236}">
                    <a16:creationId xmlns:a16="http://schemas.microsoft.com/office/drawing/2014/main" id="{B704CE06-DBD2-4098-AEBE-3A63BCCA8FB8}"/>
                  </a:ext>
                </a:extLst>
              </p:cNvPr>
              <p:cNvGrpSpPr/>
              <p:nvPr/>
            </p:nvGrpSpPr>
            <p:grpSpPr>
              <a:xfrm rot="1849928">
                <a:off x="407847" y="3144489"/>
                <a:ext cx="145980" cy="141453"/>
                <a:chOff x="-640910" y="3151703"/>
                <a:chExt cx="203491" cy="197180"/>
              </a:xfrm>
            </p:grpSpPr>
            <p:sp>
              <p:nvSpPr>
                <p:cNvPr id="921" name="Freeform 144">
                  <a:extLst>
                    <a:ext uri="{FF2B5EF4-FFF2-40B4-BE49-F238E27FC236}">
                      <a16:creationId xmlns:a16="http://schemas.microsoft.com/office/drawing/2014/main" id="{A5E38A74-1121-4A05-BBE9-5544F7BDD34E}"/>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22" name="Freeform 145">
                  <a:extLst>
                    <a:ext uri="{FF2B5EF4-FFF2-40B4-BE49-F238E27FC236}">
                      <a16:creationId xmlns:a16="http://schemas.microsoft.com/office/drawing/2014/main" id="{E54460C0-9363-4FD2-A8A7-82464C88D571}"/>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23" name="Freeform 305">
                  <a:extLst>
                    <a:ext uri="{FF2B5EF4-FFF2-40B4-BE49-F238E27FC236}">
                      <a16:creationId xmlns:a16="http://schemas.microsoft.com/office/drawing/2014/main" id="{43D21560-C62F-48DF-8478-9FC868F51085}"/>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24" name="Freeform 306">
                  <a:extLst>
                    <a:ext uri="{FF2B5EF4-FFF2-40B4-BE49-F238E27FC236}">
                      <a16:creationId xmlns:a16="http://schemas.microsoft.com/office/drawing/2014/main" id="{8F6CC532-D26A-4521-91A4-7C32E7F3E06E}"/>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25" name="Oval 143">
                  <a:extLst>
                    <a:ext uri="{FF2B5EF4-FFF2-40B4-BE49-F238E27FC236}">
                      <a16:creationId xmlns:a16="http://schemas.microsoft.com/office/drawing/2014/main" id="{61A06B64-377B-484B-88FB-0987A3250932}"/>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926" name="Oval 304">
                  <a:extLst>
                    <a:ext uri="{FF2B5EF4-FFF2-40B4-BE49-F238E27FC236}">
                      <a16:creationId xmlns:a16="http://schemas.microsoft.com/office/drawing/2014/main" id="{0EC9FE39-C390-4289-B71F-E53305C38ABB}"/>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879" name="Group 878">
                <a:extLst>
                  <a:ext uri="{FF2B5EF4-FFF2-40B4-BE49-F238E27FC236}">
                    <a16:creationId xmlns:a16="http://schemas.microsoft.com/office/drawing/2014/main" id="{8CF62F54-452D-43FA-A8A4-08400AF28610}"/>
                  </a:ext>
                </a:extLst>
              </p:cNvPr>
              <p:cNvGrpSpPr/>
              <p:nvPr/>
            </p:nvGrpSpPr>
            <p:grpSpPr>
              <a:xfrm rot="1849928">
                <a:off x="464091" y="3125446"/>
                <a:ext cx="145980" cy="141453"/>
                <a:chOff x="-640910" y="3151703"/>
                <a:chExt cx="203491" cy="197180"/>
              </a:xfrm>
            </p:grpSpPr>
            <p:sp>
              <p:nvSpPr>
                <p:cNvPr id="915" name="Freeform 144">
                  <a:extLst>
                    <a:ext uri="{FF2B5EF4-FFF2-40B4-BE49-F238E27FC236}">
                      <a16:creationId xmlns:a16="http://schemas.microsoft.com/office/drawing/2014/main" id="{6E01A5EF-E6C8-42BE-BE57-DD5D05087B38}"/>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16" name="Freeform 145">
                  <a:extLst>
                    <a:ext uri="{FF2B5EF4-FFF2-40B4-BE49-F238E27FC236}">
                      <a16:creationId xmlns:a16="http://schemas.microsoft.com/office/drawing/2014/main" id="{4FBE3681-F1BB-429F-A59A-866F37A94584}"/>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17" name="Freeform 305">
                  <a:extLst>
                    <a:ext uri="{FF2B5EF4-FFF2-40B4-BE49-F238E27FC236}">
                      <a16:creationId xmlns:a16="http://schemas.microsoft.com/office/drawing/2014/main" id="{B32552AD-6A57-45BC-98A0-00C74181EF76}"/>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18" name="Freeform 306">
                  <a:extLst>
                    <a:ext uri="{FF2B5EF4-FFF2-40B4-BE49-F238E27FC236}">
                      <a16:creationId xmlns:a16="http://schemas.microsoft.com/office/drawing/2014/main" id="{DA4CFBF1-1D32-4289-B03B-3EE872404781}"/>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19" name="Oval 143">
                  <a:extLst>
                    <a:ext uri="{FF2B5EF4-FFF2-40B4-BE49-F238E27FC236}">
                      <a16:creationId xmlns:a16="http://schemas.microsoft.com/office/drawing/2014/main" id="{1351E505-DDAA-492E-8309-CCB6AAED55B0}"/>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920" name="Oval 304">
                  <a:extLst>
                    <a:ext uri="{FF2B5EF4-FFF2-40B4-BE49-F238E27FC236}">
                      <a16:creationId xmlns:a16="http://schemas.microsoft.com/office/drawing/2014/main" id="{A2958139-5BA4-4529-9C76-E68F5CFFB9BD}"/>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880" name="Group 879">
                <a:extLst>
                  <a:ext uri="{FF2B5EF4-FFF2-40B4-BE49-F238E27FC236}">
                    <a16:creationId xmlns:a16="http://schemas.microsoft.com/office/drawing/2014/main" id="{1EA5ADF0-3387-40AD-9E79-2686E727CD13}"/>
                  </a:ext>
                </a:extLst>
              </p:cNvPr>
              <p:cNvGrpSpPr/>
              <p:nvPr/>
            </p:nvGrpSpPr>
            <p:grpSpPr>
              <a:xfrm rot="1849928">
                <a:off x="517831" y="3110008"/>
                <a:ext cx="145980" cy="141453"/>
                <a:chOff x="-640910" y="3151703"/>
                <a:chExt cx="203491" cy="197180"/>
              </a:xfrm>
            </p:grpSpPr>
            <p:sp>
              <p:nvSpPr>
                <p:cNvPr id="909" name="Freeform 144">
                  <a:extLst>
                    <a:ext uri="{FF2B5EF4-FFF2-40B4-BE49-F238E27FC236}">
                      <a16:creationId xmlns:a16="http://schemas.microsoft.com/office/drawing/2014/main" id="{597BFD51-F473-4A39-B455-F16527DDD40F}"/>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10" name="Freeform 145">
                  <a:extLst>
                    <a:ext uri="{FF2B5EF4-FFF2-40B4-BE49-F238E27FC236}">
                      <a16:creationId xmlns:a16="http://schemas.microsoft.com/office/drawing/2014/main" id="{4C2F4D04-6993-4FBE-958F-15DCA32018C4}"/>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11" name="Freeform 305">
                  <a:extLst>
                    <a:ext uri="{FF2B5EF4-FFF2-40B4-BE49-F238E27FC236}">
                      <a16:creationId xmlns:a16="http://schemas.microsoft.com/office/drawing/2014/main" id="{12E85F25-DDEE-4998-8D75-86EA3AC44503}"/>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12" name="Freeform 306">
                  <a:extLst>
                    <a:ext uri="{FF2B5EF4-FFF2-40B4-BE49-F238E27FC236}">
                      <a16:creationId xmlns:a16="http://schemas.microsoft.com/office/drawing/2014/main" id="{BFB61D50-8C9D-4E0E-BCE4-C9C916A10EE5}"/>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13" name="Oval 143">
                  <a:extLst>
                    <a:ext uri="{FF2B5EF4-FFF2-40B4-BE49-F238E27FC236}">
                      <a16:creationId xmlns:a16="http://schemas.microsoft.com/office/drawing/2014/main" id="{DFE59232-C02B-4281-9258-DCF9BCA29CC2}"/>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914" name="Oval 304">
                  <a:extLst>
                    <a:ext uri="{FF2B5EF4-FFF2-40B4-BE49-F238E27FC236}">
                      <a16:creationId xmlns:a16="http://schemas.microsoft.com/office/drawing/2014/main" id="{C378644E-C170-4F6A-A608-5C5708D1E096}"/>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881" name="Group 880">
                <a:extLst>
                  <a:ext uri="{FF2B5EF4-FFF2-40B4-BE49-F238E27FC236}">
                    <a16:creationId xmlns:a16="http://schemas.microsoft.com/office/drawing/2014/main" id="{EC41E5A8-E7FB-4E92-8603-3FDB2F93BFEB}"/>
                  </a:ext>
                </a:extLst>
              </p:cNvPr>
              <p:cNvGrpSpPr/>
              <p:nvPr/>
            </p:nvGrpSpPr>
            <p:grpSpPr>
              <a:xfrm rot="1849928">
                <a:off x="571095" y="3084471"/>
                <a:ext cx="145980" cy="141453"/>
                <a:chOff x="-640910" y="3151703"/>
                <a:chExt cx="203491" cy="197180"/>
              </a:xfrm>
            </p:grpSpPr>
            <p:sp>
              <p:nvSpPr>
                <p:cNvPr id="903" name="Freeform 144">
                  <a:extLst>
                    <a:ext uri="{FF2B5EF4-FFF2-40B4-BE49-F238E27FC236}">
                      <a16:creationId xmlns:a16="http://schemas.microsoft.com/office/drawing/2014/main" id="{408A2E01-BB8F-498E-A71E-5102B063564A}"/>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04" name="Freeform 145">
                  <a:extLst>
                    <a:ext uri="{FF2B5EF4-FFF2-40B4-BE49-F238E27FC236}">
                      <a16:creationId xmlns:a16="http://schemas.microsoft.com/office/drawing/2014/main" id="{98D53041-DD6E-4976-9449-E74F6A7DDA64}"/>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05" name="Freeform 305">
                  <a:extLst>
                    <a:ext uri="{FF2B5EF4-FFF2-40B4-BE49-F238E27FC236}">
                      <a16:creationId xmlns:a16="http://schemas.microsoft.com/office/drawing/2014/main" id="{DF4FFA39-B611-4BAA-9311-6D0EDCA307D8}"/>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06" name="Freeform 306">
                  <a:extLst>
                    <a:ext uri="{FF2B5EF4-FFF2-40B4-BE49-F238E27FC236}">
                      <a16:creationId xmlns:a16="http://schemas.microsoft.com/office/drawing/2014/main" id="{312467C3-5979-4564-8E4B-A627245EE76A}"/>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07" name="Oval 143">
                  <a:extLst>
                    <a:ext uri="{FF2B5EF4-FFF2-40B4-BE49-F238E27FC236}">
                      <a16:creationId xmlns:a16="http://schemas.microsoft.com/office/drawing/2014/main" id="{C7F22B8A-D34F-465E-BBA8-F47C9817BA45}"/>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908" name="Oval 304">
                  <a:extLst>
                    <a:ext uri="{FF2B5EF4-FFF2-40B4-BE49-F238E27FC236}">
                      <a16:creationId xmlns:a16="http://schemas.microsoft.com/office/drawing/2014/main" id="{DAD75545-C325-4D71-9F35-E62AE2A5E259}"/>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882" name="Group 881">
                <a:extLst>
                  <a:ext uri="{FF2B5EF4-FFF2-40B4-BE49-F238E27FC236}">
                    <a16:creationId xmlns:a16="http://schemas.microsoft.com/office/drawing/2014/main" id="{3C1F4B16-7CD2-4BBD-96D8-5694D37ED5A8}"/>
                  </a:ext>
                </a:extLst>
              </p:cNvPr>
              <p:cNvGrpSpPr/>
              <p:nvPr/>
            </p:nvGrpSpPr>
            <p:grpSpPr>
              <a:xfrm rot="1642468">
                <a:off x="621412" y="3065480"/>
                <a:ext cx="145980" cy="141453"/>
                <a:chOff x="-640910" y="3151703"/>
                <a:chExt cx="203491" cy="197180"/>
              </a:xfrm>
            </p:grpSpPr>
            <p:sp>
              <p:nvSpPr>
                <p:cNvPr id="897" name="Freeform 144">
                  <a:extLst>
                    <a:ext uri="{FF2B5EF4-FFF2-40B4-BE49-F238E27FC236}">
                      <a16:creationId xmlns:a16="http://schemas.microsoft.com/office/drawing/2014/main" id="{6B4302E1-0DFD-4B78-81C1-73AFB15FAB92}"/>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898" name="Freeform 145">
                  <a:extLst>
                    <a:ext uri="{FF2B5EF4-FFF2-40B4-BE49-F238E27FC236}">
                      <a16:creationId xmlns:a16="http://schemas.microsoft.com/office/drawing/2014/main" id="{2F5C5B9A-B20A-487A-86D4-6AE5AD368F71}"/>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899" name="Freeform 305">
                  <a:extLst>
                    <a:ext uri="{FF2B5EF4-FFF2-40B4-BE49-F238E27FC236}">
                      <a16:creationId xmlns:a16="http://schemas.microsoft.com/office/drawing/2014/main" id="{2509AC64-ADE2-4A38-AEF3-2FCAE3108F03}"/>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00" name="Freeform 306">
                  <a:extLst>
                    <a:ext uri="{FF2B5EF4-FFF2-40B4-BE49-F238E27FC236}">
                      <a16:creationId xmlns:a16="http://schemas.microsoft.com/office/drawing/2014/main" id="{274990B8-B9E4-46BE-B4C2-9E93901D6BE8}"/>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01" name="Oval 143">
                  <a:extLst>
                    <a:ext uri="{FF2B5EF4-FFF2-40B4-BE49-F238E27FC236}">
                      <a16:creationId xmlns:a16="http://schemas.microsoft.com/office/drawing/2014/main" id="{7C1B0BEF-9091-4CC4-B83A-C10FC6CD295D}"/>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902" name="Oval 304">
                  <a:extLst>
                    <a:ext uri="{FF2B5EF4-FFF2-40B4-BE49-F238E27FC236}">
                      <a16:creationId xmlns:a16="http://schemas.microsoft.com/office/drawing/2014/main" id="{78BC53AF-08FC-437F-993D-DDE9019F3E60}"/>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883" name="Group 882">
                <a:extLst>
                  <a:ext uri="{FF2B5EF4-FFF2-40B4-BE49-F238E27FC236}">
                    <a16:creationId xmlns:a16="http://schemas.microsoft.com/office/drawing/2014/main" id="{743634D1-89FA-4CA6-BC21-92939159FCCD}"/>
                  </a:ext>
                </a:extLst>
              </p:cNvPr>
              <p:cNvGrpSpPr/>
              <p:nvPr/>
            </p:nvGrpSpPr>
            <p:grpSpPr>
              <a:xfrm rot="1642468">
                <a:off x="669331" y="3043495"/>
                <a:ext cx="145980" cy="141453"/>
                <a:chOff x="-640910" y="3151703"/>
                <a:chExt cx="203491" cy="197180"/>
              </a:xfrm>
            </p:grpSpPr>
            <p:sp>
              <p:nvSpPr>
                <p:cNvPr id="891" name="Freeform 144">
                  <a:extLst>
                    <a:ext uri="{FF2B5EF4-FFF2-40B4-BE49-F238E27FC236}">
                      <a16:creationId xmlns:a16="http://schemas.microsoft.com/office/drawing/2014/main" id="{47A03741-2E7B-40A9-B219-56C63C534EC5}"/>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892" name="Freeform 145">
                  <a:extLst>
                    <a:ext uri="{FF2B5EF4-FFF2-40B4-BE49-F238E27FC236}">
                      <a16:creationId xmlns:a16="http://schemas.microsoft.com/office/drawing/2014/main" id="{ED362789-250B-4F5D-ABC1-A92D437F4D24}"/>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893" name="Freeform 305">
                  <a:extLst>
                    <a:ext uri="{FF2B5EF4-FFF2-40B4-BE49-F238E27FC236}">
                      <a16:creationId xmlns:a16="http://schemas.microsoft.com/office/drawing/2014/main" id="{2B77AA10-C9F9-4FBA-BEA0-6910D9285B7A}"/>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894" name="Freeform 306">
                  <a:extLst>
                    <a:ext uri="{FF2B5EF4-FFF2-40B4-BE49-F238E27FC236}">
                      <a16:creationId xmlns:a16="http://schemas.microsoft.com/office/drawing/2014/main" id="{3DD31502-F933-4EF7-9B7C-35F665DF8EE3}"/>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895" name="Oval 143">
                  <a:extLst>
                    <a:ext uri="{FF2B5EF4-FFF2-40B4-BE49-F238E27FC236}">
                      <a16:creationId xmlns:a16="http://schemas.microsoft.com/office/drawing/2014/main" id="{CF0E4C05-7E2E-4A5E-9D50-1CC7324AF8D7}"/>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896" name="Oval 304">
                  <a:extLst>
                    <a:ext uri="{FF2B5EF4-FFF2-40B4-BE49-F238E27FC236}">
                      <a16:creationId xmlns:a16="http://schemas.microsoft.com/office/drawing/2014/main" id="{530CA962-01BB-46B2-88D5-C36ED434EEF3}"/>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884" name="Group 883">
                <a:extLst>
                  <a:ext uri="{FF2B5EF4-FFF2-40B4-BE49-F238E27FC236}">
                    <a16:creationId xmlns:a16="http://schemas.microsoft.com/office/drawing/2014/main" id="{46473F1E-4139-47B3-B40A-6AF5D2890349}"/>
                  </a:ext>
                </a:extLst>
              </p:cNvPr>
              <p:cNvGrpSpPr/>
              <p:nvPr/>
            </p:nvGrpSpPr>
            <p:grpSpPr>
              <a:xfrm rot="1483940">
                <a:off x="721914" y="3015123"/>
                <a:ext cx="145980" cy="141453"/>
                <a:chOff x="-640910" y="3151703"/>
                <a:chExt cx="203491" cy="197180"/>
              </a:xfrm>
            </p:grpSpPr>
            <p:sp>
              <p:nvSpPr>
                <p:cNvPr id="885" name="Freeform 144">
                  <a:extLst>
                    <a:ext uri="{FF2B5EF4-FFF2-40B4-BE49-F238E27FC236}">
                      <a16:creationId xmlns:a16="http://schemas.microsoft.com/office/drawing/2014/main" id="{8249BA61-D567-4DEE-A664-57EDF937C43A}"/>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886" name="Freeform 145">
                  <a:extLst>
                    <a:ext uri="{FF2B5EF4-FFF2-40B4-BE49-F238E27FC236}">
                      <a16:creationId xmlns:a16="http://schemas.microsoft.com/office/drawing/2014/main" id="{63F3632F-60E8-4A83-8C33-3B4C28226D5F}"/>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887" name="Freeform 305">
                  <a:extLst>
                    <a:ext uri="{FF2B5EF4-FFF2-40B4-BE49-F238E27FC236}">
                      <a16:creationId xmlns:a16="http://schemas.microsoft.com/office/drawing/2014/main" id="{4BB36FF4-D331-4478-8927-627B2999ED46}"/>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888" name="Freeform 306">
                  <a:extLst>
                    <a:ext uri="{FF2B5EF4-FFF2-40B4-BE49-F238E27FC236}">
                      <a16:creationId xmlns:a16="http://schemas.microsoft.com/office/drawing/2014/main" id="{7E497D84-E92B-40B0-8FAB-16F7AD5A6A09}"/>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889" name="Oval 143">
                  <a:extLst>
                    <a:ext uri="{FF2B5EF4-FFF2-40B4-BE49-F238E27FC236}">
                      <a16:creationId xmlns:a16="http://schemas.microsoft.com/office/drawing/2014/main" id="{732ADB59-FBDD-4F93-91AC-0849FFACE175}"/>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890" name="Oval 304">
                  <a:extLst>
                    <a:ext uri="{FF2B5EF4-FFF2-40B4-BE49-F238E27FC236}">
                      <a16:creationId xmlns:a16="http://schemas.microsoft.com/office/drawing/2014/main" id="{F2F7884A-9963-42A2-8037-CDA999570B0F}"/>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sp>
          <p:nvSpPr>
            <p:cNvPr id="875" name="Freeform: Shape 874">
              <a:extLst>
                <a:ext uri="{FF2B5EF4-FFF2-40B4-BE49-F238E27FC236}">
                  <a16:creationId xmlns:a16="http://schemas.microsoft.com/office/drawing/2014/main" id="{636C5CEE-AB98-4A0F-8529-53ACEB2825A3}"/>
                </a:ext>
              </a:extLst>
            </p:cNvPr>
            <p:cNvSpPr/>
            <p:nvPr/>
          </p:nvSpPr>
          <p:spPr bwMode="auto">
            <a:xfrm>
              <a:off x="1214445" y="2339190"/>
              <a:ext cx="333614" cy="225709"/>
            </a:xfrm>
            <a:custGeom>
              <a:avLst/>
              <a:gdLst>
                <a:gd name="connsiteX0" fmla="*/ 57 w 329728"/>
                <a:gd name="connsiteY0" fmla="*/ 44158 h 223635"/>
                <a:gd name="connsiteX1" fmla="*/ 48696 w 329728"/>
                <a:gd name="connsiteY1" fmla="*/ 383 h 223635"/>
                <a:gd name="connsiteX2" fmla="*/ 184883 w 329728"/>
                <a:gd name="connsiteY2" fmla="*/ 22270 h 223635"/>
                <a:gd name="connsiteX3" fmla="*/ 282159 w 329728"/>
                <a:gd name="connsiteY3" fmla="*/ 12543 h 223635"/>
                <a:gd name="connsiteX4" fmla="*/ 328366 w 329728"/>
                <a:gd name="connsiteY4" fmla="*/ 34430 h 223635"/>
                <a:gd name="connsiteX5" fmla="*/ 308911 w 329728"/>
                <a:gd name="connsiteY5" fmla="*/ 75772 h 223635"/>
                <a:gd name="connsiteX6" fmla="*/ 223794 w 329728"/>
                <a:gd name="connsiteY6" fmla="*/ 92796 h 223635"/>
                <a:gd name="connsiteX7" fmla="*/ 211634 w 329728"/>
                <a:gd name="connsiteY7" fmla="*/ 109819 h 223635"/>
                <a:gd name="connsiteX8" fmla="*/ 231089 w 329728"/>
                <a:gd name="connsiteY8" fmla="*/ 146298 h 223635"/>
                <a:gd name="connsiteX9" fmla="*/ 260272 w 329728"/>
                <a:gd name="connsiteY9" fmla="*/ 160890 h 223635"/>
                <a:gd name="connsiteX10" fmla="*/ 277296 w 329728"/>
                <a:gd name="connsiteY10" fmla="*/ 207096 h 223635"/>
                <a:gd name="connsiteX11" fmla="*/ 197042 w 329728"/>
                <a:gd name="connsiteY11" fmla="*/ 221687 h 223635"/>
                <a:gd name="connsiteX12" fmla="*/ 136245 w 329728"/>
                <a:gd name="connsiteY12" fmla="*/ 168185 h 223635"/>
                <a:gd name="connsiteX13" fmla="*/ 41400 w 329728"/>
                <a:gd name="connsiteY13" fmla="*/ 119547 h 223635"/>
                <a:gd name="connsiteX14" fmla="*/ 57 w 329728"/>
                <a:gd name="connsiteY14" fmla="*/ 44158 h 223635"/>
                <a:gd name="connsiteX0" fmla="*/ 57 w 329728"/>
                <a:gd name="connsiteY0" fmla="*/ 44158 h 223635"/>
                <a:gd name="connsiteX1" fmla="*/ 48696 w 329728"/>
                <a:gd name="connsiteY1" fmla="*/ 383 h 223635"/>
                <a:gd name="connsiteX2" fmla="*/ 184883 w 329728"/>
                <a:gd name="connsiteY2" fmla="*/ 22270 h 223635"/>
                <a:gd name="connsiteX3" fmla="*/ 282159 w 329728"/>
                <a:gd name="connsiteY3" fmla="*/ 12543 h 223635"/>
                <a:gd name="connsiteX4" fmla="*/ 328366 w 329728"/>
                <a:gd name="connsiteY4" fmla="*/ 34430 h 223635"/>
                <a:gd name="connsiteX5" fmla="*/ 308911 w 329728"/>
                <a:gd name="connsiteY5" fmla="*/ 75772 h 223635"/>
                <a:gd name="connsiteX6" fmla="*/ 223794 w 329728"/>
                <a:gd name="connsiteY6" fmla="*/ 92796 h 223635"/>
                <a:gd name="connsiteX7" fmla="*/ 211634 w 329728"/>
                <a:gd name="connsiteY7" fmla="*/ 109819 h 223635"/>
                <a:gd name="connsiteX8" fmla="*/ 260272 w 329728"/>
                <a:gd name="connsiteY8" fmla="*/ 160890 h 223635"/>
                <a:gd name="connsiteX9" fmla="*/ 277296 w 329728"/>
                <a:gd name="connsiteY9" fmla="*/ 207096 h 223635"/>
                <a:gd name="connsiteX10" fmla="*/ 197042 w 329728"/>
                <a:gd name="connsiteY10" fmla="*/ 221687 h 223635"/>
                <a:gd name="connsiteX11" fmla="*/ 136245 w 329728"/>
                <a:gd name="connsiteY11" fmla="*/ 168185 h 223635"/>
                <a:gd name="connsiteX12" fmla="*/ 41400 w 329728"/>
                <a:gd name="connsiteY12" fmla="*/ 119547 h 223635"/>
                <a:gd name="connsiteX13" fmla="*/ 57 w 329728"/>
                <a:gd name="connsiteY13" fmla="*/ 44158 h 223635"/>
                <a:gd name="connsiteX0" fmla="*/ 57 w 329728"/>
                <a:gd name="connsiteY0" fmla="*/ 44158 h 225201"/>
                <a:gd name="connsiteX1" fmla="*/ 48696 w 329728"/>
                <a:gd name="connsiteY1" fmla="*/ 383 h 225201"/>
                <a:gd name="connsiteX2" fmla="*/ 184883 w 329728"/>
                <a:gd name="connsiteY2" fmla="*/ 22270 h 225201"/>
                <a:gd name="connsiteX3" fmla="*/ 282159 w 329728"/>
                <a:gd name="connsiteY3" fmla="*/ 12543 h 225201"/>
                <a:gd name="connsiteX4" fmla="*/ 328366 w 329728"/>
                <a:gd name="connsiteY4" fmla="*/ 34430 h 225201"/>
                <a:gd name="connsiteX5" fmla="*/ 308911 w 329728"/>
                <a:gd name="connsiteY5" fmla="*/ 75772 h 225201"/>
                <a:gd name="connsiteX6" fmla="*/ 223794 w 329728"/>
                <a:gd name="connsiteY6" fmla="*/ 92796 h 225201"/>
                <a:gd name="connsiteX7" fmla="*/ 211634 w 329728"/>
                <a:gd name="connsiteY7" fmla="*/ 109819 h 225201"/>
                <a:gd name="connsiteX8" fmla="*/ 260272 w 329728"/>
                <a:gd name="connsiteY8" fmla="*/ 160890 h 225201"/>
                <a:gd name="connsiteX9" fmla="*/ 277296 w 329728"/>
                <a:gd name="connsiteY9" fmla="*/ 207096 h 225201"/>
                <a:gd name="connsiteX10" fmla="*/ 197042 w 329728"/>
                <a:gd name="connsiteY10" fmla="*/ 221687 h 225201"/>
                <a:gd name="connsiteX11" fmla="*/ 136245 w 329728"/>
                <a:gd name="connsiteY11" fmla="*/ 168185 h 225201"/>
                <a:gd name="connsiteX12" fmla="*/ 41400 w 329728"/>
                <a:gd name="connsiteY12" fmla="*/ 119547 h 225201"/>
                <a:gd name="connsiteX13" fmla="*/ 57 w 329728"/>
                <a:gd name="connsiteY13" fmla="*/ 44158 h 225201"/>
                <a:gd name="connsiteX0" fmla="*/ 57 w 329728"/>
                <a:gd name="connsiteY0" fmla="*/ 44158 h 228395"/>
                <a:gd name="connsiteX1" fmla="*/ 48696 w 329728"/>
                <a:gd name="connsiteY1" fmla="*/ 383 h 228395"/>
                <a:gd name="connsiteX2" fmla="*/ 184883 w 329728"/>
                <a:gd name="connsiteY2" fmla="*/ 22270 h 228395"/>
                <a:gd name="connsiteX3" fmla="*/ 282159 w 329728"/>
                <a:gd name="connsiteY3" fmla="*/ 12543 h 228395"/>
                <a:gd name="connsiteX4" fmla="*/ 328366 w 329728"/>
                <a:gd name="connsiteY4" fmla="*/ 34430 h 228395"/>
                <a:gd name="connsiteX5" fmla="*/ 308911 w 329728"/>
                <a:gd name="connsiteY5" fmla="*/ 75772 h 228395"/>
                <a:gd name="connsiteX6" fmla="*/ 223794 w 329728"/>
                <a:gd name="connsiteY6" fmla="*/ 92796 h 228395"/>
                <a:gd name="connsiteX7" fmla="*/ 211634 w 329728"/>
                <a:gd name="connsiteY7" fmla="*/ 109819 h 228395"/>
                <a:gd name="connsiteX8" fmla="*/ 260272 w 329728"/>
                <a:gd name="connsiteY8" fmla="*/ 160890 h 228395"/>
                <a:gd name="connsiteX9" fmla="*/ 272432 w 329728"/>
                <a:gd name="connsiteY9" fmla="*/ 214392 h 228395"/>
                <a:gd name="connsiteX10" fmla="*/ 197042 w 329728"/>
                <a:gd name="connsiteY10" fmla="*/ 221687 h 228395"/>
                <a:gd name="connsiteX11" fmla="*/ 136245 w 329728"/>
                <a:gd name="connsiteY11" fmla="*/ 168185 h 228395"/>
                <a:gd name="connsiteX12" fmla="*/ 41400 w 329728"/>
                <a:gd name="connsiteY12" fmla="*/ 119547 h 228395"/>
                <a:gd name="connsiteX13" fmla="*/ 57 w 329728"/>
                <a:gd name="connsiteY13" fmla="*/ 44158 h 228395"/>
                <a:gd name="connsiteX0" fmla="*/ 57 w 329728"/>
                <a:gd name="connsiteY0" fmla="*/ 44158 h 222048"/>
                <a:gd name="connsiteX1" fmla="*/ 48696 w 329728"/>
                <a:gd name="connsiteY1" fmla="*/ 383 h 222048"/>
                <a:gd name="connsiteX2" fmla="*/ 184883 w 329728"/>
                <a:gd name="connsiteY2" fmla="*/ 22270 h 222048"/>
                <a:gd name="connsiteX3" fmla="*/ 282159 w 329728"/>
                <a:gd name="connsiteY3" fmla="*/ 12543 h 222048"/>
                <a:gd name="connsiteX4" fmla="*/ 328366 w 329728"/>
                <a:gd name="connsiteY4" fmla="*/ 34430 h 222048"/>
                <a:gd name="connsiteX5" fmla="*/ 308911 w 329728"/>
                <a:gd name="connsiteY5" fmla="*/ 75772 h 222048"/>
                <a:gd name="connsiteX6" fmla="*/ 223794 w 329728"/>
                <a:gd name="connsiteY6" fmla="*/ 92796 h 222048"/>
                <a:gd name="connsiteX7" fmla="*/ 211634 w 329728"/>
                <a:gd name="connsiteY7" fmla="*/ 109819 h 222048"/>
                <a:gd name="connsiteX8" fmla="*/ 260272 w 329728"/>
                <a:gd name="connsiteY8" fmla="*/ 160890 h 222048"/>
                <a:gd name="connsiteX9" fmla="*/ 272432 w 329728"/>
                <a:gd name="connsiteY9" fmla="*/ 214392 h 222048"/>
                <a:gd name="connsiteX10" fmla="*/ 199473 w 329728"/>
                <a:gd name="connsiteY10" fmla="*/ 216823 h 222048"/>
                <a:gd name="connsiteX11" fmla="*/ 136245 w 329728"/>
                <a:gd name="connsiteY11" fmla="*/ 168185 h 222048"/>
                <a:gd name="connsiteX12" fmla="*/ 41400 w 329728"/>
                <a:gd name="connsiteY12" fmla="*/ 119547 h 222048"/>
                <a:gd name="connsiteX13" fmla="*/ 57 w 329728"/>
                <a:gd name="connsiteY13" fmla="*/ 44158 h 222048"/>
                <a:gd name="connsiteX0" fmla="*/ 1672 w 331343"/>
                <a:gd name="connsiteY0" fmla="*/ 44158 h 222048"/>
                <a:gd name="connsiteX1" fmla="*/ 50311 w 331343"/>
                <a:gd name="connsiteY1" fmla="*/ 383 h 222048"/>
                <a:gd name="connsiteX2" fmla="*/ 186498 w 331343"/>
                <a:gd name="connsiteY2" fmla="*/ 22270 h 222048"/>
                <a:gd name="connsiteX3" fmla="*/ 283774 w 331343"/>
                <a:gd name="connsiteY3" fmla="*/ 12543 h 222048"/>
                <a:gd name="connsiteX4" fmla="*/ 329981 w 331343"/>
                <a:gd name="connsiteY4" fmla="*/ 34430 h 222048"/>
                <a:gd name="connsiteX5" fmla="*/ 310526 w 331343"/>
                <a:gd name="connsiteY5" fmla="*/ 75772 h 222048"/>
                <a:gd name="connsiteX6" fmla="*/ 225409 w 331343"/>
                <a:gd name="connsiteY6" fmla="*/ 92796 h 222048"/>
                <a:gd name="connsiteX7" fmla="*/ 213249 w 331343"/>
                <a:gd name="connsiteY7" fmla="*/ 109819 h 222048"/>
                <a:gd name="connsiteX8" fmla="*/ 261887 w 331343"/>
                <a:gd name="connsiteY8" fmla="*/ 160890 h 222048"/>
                <a:gd name="connsiteX9" fmla="*/ 274047 w 331343"/>
                <a:gd name="connsiteY9" fmla="*/ 214392 h 222048"/>
                <a:gd name="connsiteX10" fmla="*/ 201088 w 331343"/>
                <a:gd name="connsiteY10" fmla="*/ 216823 h 222048"/>
                <a:gd name="connsiteX11" fmla="*/ 137860 w 331343"/>
                <a:gd name="connsiteY11" fmla="*/ 168185 h 222048"/>
                <a:gd name="connsiteX12" fmla="*/ 43015 w 331343"/>
                <a:gd name="connsiteY12" fmla="*/ 119547 h 222048"/>
                <a:gd name="connsiteX13" fmla="*/ 1672 w 331343"/>
                <a:gd name="connsiteY13" fmla="*/ 44158 h 222048"/>
                <a:gd name="connsiteX0" fmla="*/ 1511 w 333614"/>
                <a:gd name="connsiteY0" fmla="*/ 41655 h 221977"/>
                <a:gd name="connsiteX1" fmla="*/ 52582 w 333614"/>
                <a:gd name="connsiteY1" fmla="*/ 312 h 221977"/>
                <a:gd name="connsiteX2" fmla="*/ 188769 w 333614"/>
                <a:gd name="connsiteY2" fmla="*/ 22199 h 221977"/>
                <a:gd name="connsiteX3" fmla="*/ 286045 w 333614"/>
                <a:gd name="connsiteY3" fmla="*/ 12472 h 221977"/>
                <a:gd name="connsiteX4" fmla="*/ 332252 w 333614"/>
                <a:gd name="connsiteY4" fmla="*/ 34359 h 221977"/>
                <a:gd name="connsiteX5" fmla="*/ 312797 w 333614"/>
                <a:gd name="connsiteY5" fmla="*/ 75701 h 221977"/>
                <a:gd name="connsiteX6" fmla="*/ 227680 w 333614"/>
                <a:gd name="connsiteY6" fmla="*/ 92725 h 221977"/>
                <a:gd name="connsiteX7" fmla="*/ 215520 w 333614"/>
                <a:gd name="connsiteY7" fmla="*/ 109748 h 221977"/>
                <a:gd name="connsiteX8" fmla="*/ 264158 w 333614"/>
                <a:gd name="connsiteY8" fmla="*/ 160819 h 221977"/>
                <a:gd name="connsiteX9" fmla="*/ 276318 w 333614"/>
                <a:gd name="connsiteY9" fmla="*/ 214321 h 221977"/>
                <a:gd name="connsiteX10" fmla="*/ 203359 w 333614"/>
                <a:gd name="connsiteY10" fmla="*/ 216752 h 221977"/>
                <a:gd name="connsiteX11" fmla="*/ 140131 w 333614"/>
                <a:gd name="connsiteY11" fmla="*/ 168114 h 221977"/>
                <a:gd name="connsiteX12" fmla="*/ 45286 w 333614"/>
                <a:gd name="connsiteY12" fmla="*/ 119476 h 221977"/>
                <a:gd name="connsiteX13" fmla="*/ 1511 w 333614"/>
                <a:gd name="connsiteY13" fmla="*/ 41655 h 221977"/>
                <a:gd name="connsiteX0" fmla="*/ 1511 w 333614"/>
                <a:gd name="connsiteY0" fmla="*/ 41655 h 221977"/>
                <a:gd name="connsiteX1" fmla="*/ 52582 w 333614"/>
                <a:gd name="connsiteY1" fmla="*/ 312 h 221977"/>
                <a:gd name="connsiteX2" fmla="*/ 188769 w 333614"/>
                <a:gd name="connsiteY2" fmla="*/ 22199 h 221977"/>
                <a:gd name="connsiteX3" fmla="*/ 286045 w 333614"/>
                <a:gd name="connsiteY3" fmla="*/ 12472 h 221977"/>
                <a:gd name="connsiteX4" fmla="*/ 332252 w 333614"/>
                <a:gd name="connsiteY4" fmla="*/ 34359 h 221977"/>
                <a:gd name="connsiteX5" fmla="*/ 312797 w 333614"/>
                <a:gd name="connsiteY5" fmla="*/ 75701 h 221977"/>
                <a:gd name="connsiteX6" fmla="*/ 227680 w 333614"/>
                <a:gd name="connsiteY6" fmla="*/ 92725 h 221977"/>
                <a:gd name="connsiteX7" fmla="*/ 215520 w 333614"/>
                <a:gd name="connsiteY7" fmla="*/ 109748 h 221977"/>
                <a:gd name="connsiteX8" fmla="*/ 264158 w 333614"/>
                <a:gd name="connsiteY8" fmla="*/ 160819 h 221977"/>
                <a:gd name="connsiteX9" fmla="*/ 276318 w 333614"/>
                <a:gd name="connsiteY9" fmla="*/ 214321 h 221977"/>
                <a:gd name="connsiteX10" fmla="*/ 203359 w 333614"/>
                <a:gd name="connsiteY10" fmla="*/ 216752 h 221977"/>
                <a:gd name="connsiteX11" fmla="*/ 140131 w 333614"/>
                <a:gd name="connsiteY11" fmla="*/ 168114 h 221977"/>
                <a:gd name="connsiteX12" fmla="*/ 45286 w 333614"/>
                <a:gd name="connsiteY12" fmla="*/ 119476 h 221977"/>
                <a:gd name="connsiteX13" fmla="*/ 1511 w 333614"/>
                <a:gd name="connsiteY13" fmla="*/ 41655 h 221977"/>
                <a:gd name="connsiteX0" fmla="*/ 1511 w 333614"/>
                <a:gd name="connsiteY0" fmla="*/ 41655 h 225709"/>
                <a:gd name="connsiteX1" fmla="*/ 52582 w 333614"/>
                <a:gd name="connsiteY1" fmla="*/ 312 h 225709"/>
                <a:gd name="connsiteX2" fmla="*/ 188769 w 333614"/>
                <a:gd name="connsiteY2" fmla="*/ 22199 h 225709"/>
                <a:gd name="connsiteX3" fmla="*/ 286045 w 333614"/>
                <a:gd name="connsiteY3" fmla="*/ 12472 h 225709"/>
                <a:gd name="connsiteX4" fmla="*/ 332252 w 333614"/>
                <a:gd name="connsiteY4" fmla="*/ 34359 h 225709"/>
                <a:gd name="connsiteX5" fmla="*/ 312797 w 333614"/>
                <a:gd name="connsiteY5" fmla="*/ 75701 h 225709"/>
                <a:gd name="connsiteX6" fmla="*/ 227680 w 333614"/>
                <a:gd name="connsiteY6" fmla="*/ 92725 h 225709"/>
                <a:gd name="connsiteX7" fmla="*/ 215520 w 333614"/>
                <a:gd name="connsiteY7" fmla="*/ 109748 h 225709"/>
                <a:gd name="connsiteX8" fmla="*/ 264158 w 333614"/>
                <a:gd name="connsiteY8" fmla="*/ 160819 h 225709"/>
                <a:gd name="connsiteX9" fmla="*/ 276318 w 333614"/>
                <a:gd name="connsiteY9" fmla="*/ 214321 h 225709"/>
                <a:gd name="connsiteX10" fmla="*/ 203359 w 333614"/>
                <a:gd name="connsiteY10" fmla="*/ 216752 h 225709"/>
                <a:gd name="connsiteX11" fmla="*/ 140131 w 333614"/>
                <a:gd name="connsiteY11" fmla="*/ 168114 h 225709"/>
                <a:gd name="connsiteX12" fmla="*/ 45286 w 333614"/>
                <a:gd name="connsiteY12" fmla="*/ 119476 h 225709"/>
                <a:gd name="connsiteX13" fmla="*/ 1511 w 333614"/>
                <a:gd name="connsiteY13" fmla="*/ 41655 h 22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3614" h="225709">
                  <a:moveTo>
                    <a:pt x="1511" y="41655"/>
                  </a:moveTo>
                  <a:cubicBezTo>
                    <a:pt x="10023" y="14498"/>
                    <a:pt x="21372" y="3555"/>
                    <a:pt x="52582" y="312"/>
                  </a:cubicBezTo>
                  <a:cubicBezTo>
                    <a:pt x="83792" y="-2931"/>
                    <a:pt x="149859" y="20172"/>
                    <a:pt x="188769" y="22199"/>
                  </a:cubicBezTo>
                  <a:cubicBezTo>
                    <a:pt x="227679" y="24226"/>
                    <a:pt x="262131" y="10445"/>
                    <a:pt x="286045" y="12472"/>
                  </a:cubicBezTo>
                  <a:cubicBezTo>
                    <a:pt x="309959" y="14499"/>
                    <a:pt x="327793" y="16525"/>
                    <a:pt x="332252" y="34359"/>
                  </a:cubicBezTo>
                  <a:cubicBezTo>
                    <a:pt x="336711" y="52193"/>
                    <a:pt x="330226" y="65973"/>
                    <a:pt x="312797" y="75701"/>
                  </a:cubicBezTo>
                  <a:cubicBezTo>
                    <a:pt x="295368" y="85429"/>
                    <a:pt x="243893" y="87051"/>
                    <a:pt x="227680" y="92725"/>
                  </a:cubicBezTo>
                  <a:cubicBezTo>
                    <a:pt x="211467" y="98400"/>
                    <a:pt x="209440" y="98399"/>
                    <a:pt x="215520" y="109748"/>
                  </a:cubicBezTo>
                  <a:cubicBezTo>
                    <a:pt x="221600" y="121097"/>
                    <a:pt x="254025" y="143390"/>
                    <a:pt x="264158" y="160819"/>
                  </a:cubicBezTo>
                  <a:cubicBezTo>
                    <a:pt x="274291" y="178248"/>
                    <a:pt x="291315" y="195272"/>
                    <a:pt x="276318" y="214321"/>
                  </a:cubicBezTo>
                  <a:cubicBezTo>
                    <a:pt x="261321" y="233370"/>
                    <a:pt x="226057" y="224453"/>
                    <a:pt x="203359" y="216752"/>
                  </a:cubicBezTo>
                  <a:cubicBezTo>
                    <a:pt x="180661" y="209051"/>
                    <a:pt x="166071" y="185137"/>
                    <a:pt x="140131" y="168114"/>
                  </a:cubicBezTo>
                  <a:cubicBezTo>
                    <a:pt x="114191" y="151091"/>
                    <a:pt x="68389" y="140553"/>
                    <a:pt x="45286" y="119476"/>
                  </a:cubicBezTo>
                  <a:cubicBezTo>
                    <a:pt x="22183" y="98400"/>
                    <a:pt x="-7001" y="68812"/>
                    <a:pt x="1511" y="41655"/>
                  </a:cubicBezTo>
                  <a:close/>
                </a:path>
              </a:pathLst>
            </a:custGeom>
            <a:solidFill>
              <a:schemeClr val="accent6"/>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350" dirty="0">
                <a:solidFill>
                  <a:schemeClr val="tx1"/>
                </a:solidFill>
                <a:latin typeface="Calibri" panose="020F0502020204030204" pitchFamily="34" charset="0"/>
              </a:endParaRPr>
            </a:p>
          </p:txBody>
        </p:sp>
        <p:sp>
          <p:nvSpPr>
            <p:cNvPr id="876" name="Freeform: Shape 875">
              <a:extLst>
                <a:ext uri="{FF2B5EF4-FFF2-40B4-BE49-F238E27FC236}">
                  <a16:creationId xmlns:a16="http://schemas.microsoft.com/office/drawing/2014/main" id="{E2217D04-14EF-419E-BDEE-F54B9FF6F71E}"/>
                </a:ext>
              </a:extLst>
            </p:cNvPr>
            <p:cNvSpPr/>
            <p:nvPr/>
          </p:nvSpPr>
          <p:spPr bwMode="auto">
            <a:xfrm rot="1869916">
              <a:off x="828539" y="2895117"/>
              <a:ext cx="333614" cy="225709"/>
            </a:xfrm>
            <a:custGeom>
              <a:avLst/>
              <a:gdLst>
                <a:gd name="connsiteX0" fmla="*/ 57 w 329728"/>
                <a:gd name="connsiteY0" fmla="*/ 44158 h 223635"/>
                <a:gd name="connsiteX1" fmla="*/ 48696 w 329728"/>
                <a:gd name="connsiteY1" fmla="*/ 383 h 223635"/>
                <a:gd name="connsiteX2" fmla="*/ 184883 w 329728"/>
                <a:gd name="connsiteY2" fmla="*/ 22270 h 223635"/>
                <a:gd name="connsiteX3" fmla="*/ 282159 w 329728"/>
                <a:gd name="connsiteY3" fmla="*/ 12543 h 223635"/>
                <a:gd name="connsiteX4" fmla="*/ 328366 w 329728"/>
                <a:gd name="connsiteY4" fmla="*/ 34430 h 223635"/>
                <a:gd name="connsiteX5" fmla="*/ 308911 w 329728"/>
                <a:gd name="connsiteY5" fmla="*/ 75772 h 223635"/>
                <a:gd name="connsiteX6" fmla="*/ 223794 w 329728"/>
                <a:gd name="connsiteY6" fmla="*/ 92796 h 223635"/>
                <a:gd name="connsiteX7" fmla="*/ 211634 w 329728"/>
                <a:gd name="connsiteY7" fmla="*/ 109819 h 223635"/>
                <a:gd name="connsiteX8" fmla="*/ 231089 w 329728"/>
                <a:gd name="connsiteY8" fmla="*/ 146298 h 223635"/>
                <a:gd name="connsiteX9" fmla="*/ 260272 w 329728"/>
                <a:gd name="connsiteY9" fmla="*/ 160890 h 223635"/>
                <a:gd name="connsiteX10" fmla="*/ 277296 w 329728"/>
                <a:gd name="connsiteY10" fmla="*/ 207096 h 223635"/>
                <a:gd name="connsiteX11" fmla="*/ 197042 w 329728"/>
                <a:gd name="connsiteY11" fmla="*/ 221687 h 223635"/>
                <a:gd name="connsiteX12" fmla="*/ 136245 w 329728"/>
                <a:gd name="connsiteY12" fmla="*/ 168185 h 223635"/>
                <a:gd name="connsiteX13" fmla="*/ 41400 w 329728"/>
                <a:gd name="connsiteY13" fmla="*/ 119547 h 223635"/>
                <a:gd name="connsiteX14" fmla="*/ 57 w 329728"/>
                <a:gd name="connsiteY14" fmla="*/ 44158 h 223635"/>
                <a:gd name="connsiteX0" fmla="*/ 57 w 329728"/>
                <a:gd name="connsiteY0" fmla="*/ 44158 h 223635"/>
                <a:gd name="connsiteX1" fmla="*/ 48696 w 329728"/>
                <a:gd name="connsiteY1" fmla="*/ 383 h 223635"/>
                <a:gd name="connsiteX2" fmla="*/ 184883 w 329728"/>
                <a:gd name="connsiteY2" fmla="*/ 22270 h 223635"/>
                <a:gd name="connsiteX3" fmla="*/ 282159 w 329728"/>
                <a:gd name="connsiteY3" fmla="*/ 12543 h 223635"/>
                <a:gd name="connsiteX4" fmla="*/ 328366 w 329728"/>
                <a:gd name="connsiteY4" fmla="*/ 34430 h 223635"/>
                <a:gd name="connsiteX5" fmla="*/ 308911 w 329728"/>
                <a:gd name="connsiteY5" fmla="*/ 75772 h 223635"/>
                <a:gd name="connsiteX6" fmla="*/ 223794 w 329728"/>
                <a:gd name="connsiteY6" fmla="*/ 92796 h 223635"/>
                <a:gd name="connsiteX7" fmla="*/ 211634 w 329728"/>
                <a:gd name="connsiteY7" fmla="*/ 109819 h 223635"/>
                <a:gd name="connsiteX8" fmla="*/ 260272 w 329728"/>
                <a:gd name="connsiteY8" fmla="*/ 160890 h 223635"/>
                <a:gd name="connsiteX9" fmla="*/ 277296 w 329728"/>
                <a:gd name="connsiteY9" fmla="*/ 207096 h 223635"/>
                <a:gd name="connsiteX10" fmla="*/ 197042 w 329728"/>
                <a:gd name="connsiteY10" fmla="*/ 221687 h 223635"/>
                <a:gd name="connsiteX11" fmla="*/ 136245 w 329728"/>
                <a:gd name="connsiteY11" fmla="*/ 168185 h 223635"/>
                <a:gd name="connsiteX12" fmla="*/ 41400 w 329728"/>
                <a:gd name="connsiteY12" fmla="*/ 119547 h 223635"/>
                <a:gd name="connsiteX13" fmla="*/ 57 w 329728"/>
                <a:gd name="connsiteY13" fmla="*/ 44158 h 223635"/>
                <a:gd name="connsiteX0" fmla="*/ 57 w 329728"/>
                <a:gd name="connsiteY0" fmla="*/ 44158 h 225201"/>
                <a:gd name="connsiteX1" fmla="*/ 48696 w 329728"/>
                <a:gd name="connsiteY1" fmla="*/ 383 h 225201"/>
                <a:gd name="connsiteX2" fmla="*/ 184883 w 329728"/>
                <a:gd name="connsiteY2" fmla="*/ 22270 h 225201"/>
                <a:gd name="connsiteX3" fmla="*/ 282159 w 329728"/>
                <a:gd name="connsiteY3" fmla="*/ 12543 h 225201"/>
                <a:gd name="connsiteX4" fmla="*/ 328366 w 329728"/>
                <a:gd name="connsiteY4" fmla="*/ 34430 h 225201"/>
                <a:gd name="connsiteX5" fmla="*/ 308911 w 329728"/>
                <a:gd name="connsiteY5" fmla="*/ 75772 h 225201"/>
                <a:gd name="connsiteX6" fmla="*/ 223794 w 329728"/>
                <a:gd name="connsiteY6" fmla="*/ 92796 h 225201"/>
                <a:gd name="connsiteX7" fmla="*/ 211634 w 329728"/>
                <a:gd name="connsiteY7" fmla="*/ 109819 h 225201"/>
                <a:gd name="connsiteX8" fmla="*/ 260272 w 329728"/>
                <a:gd name="connsiteY8" fmla="*/ 160890 h 225201"/>
                <a:gd name="connsiteX9" fmla="*/ 277296 w 329728"/>
                <a:gd name="connsiteY9" fmla="*/ 207096 h 225201"/>
                <a:gd name="connsiteX10" fmla="*/ 197042 w 329728"/>
                <a:gd name="connsiteY10" fmla="*/ 221687 h 225201"/>
                <a:gd name="connsiteX11" fmla="*/ 136245 w 329728"/>
                <a:gd name="connsiteY11" fmla="*/ 168185 h 225201"/>
                <a:gd name="connsiteX12" fmla="*/ 41400 w 329728"/>
                <a:gd name="connsiteY12" fmla="*/ 119547 h 225201"/>
                <a:gd name="connsiteX13" fmla="*/ 57 w 329728"/>
                <a:gd name="connsiteY13" fmla="*/ 44158 h 225201"/>
                <a:gd name="connsiteX0" fmla="*/ 57 w 329728"/>
                <a:gd name="connsiteY0" fmla="*/ 44158 h 228395"/>
                <a:gd name="connsiteX1" fmla="*/ 48696 w 329728"/>
                <a:gd name="connsiteY1" fmla="*/ 383 h 228395"/>
                <a:gd name="connsiteX2" fmla="*/ 184883 w 329728"/>
                <a:gd name="connsiteY2" fmla="*/ 22270 h 228395"/>
                <a:gd name="connsiteX3" fmla="*/ 282159 w 329728"/>
                <a:gd name="connsiteY3" fmla="*/ 12543 h 228395"/>
                <a:gd name="connsiteX4" fmla="*/ 328366 w 329728"/>
                <a:gd name="connsiteY4" fmla="*/ 34430 h 228395"/>
                <a:gd name="connsiteX5" fmla="*/ 308911 w 329728"/>
                <a:gd name="connsiteY5" fmla="*/ 75772 h 228395"/>
                <a:gd name="connsiteX6" fmla="*/ 223794 w 329728"/>
                <a:gd name="connsiteY6" fmla="*/ 92796 h 228395"/>
                <a:gd name="connsiteX7" fmla="*/ 211634 w 329728"/>
                <a:gd name="connsiteY7" fmla="*/ 109819 h 228395"/>
                <a:gd name="connsiteX8" fmla="*/ 260272 w 329728"/>
                <a:gd name="connsiteY8" fmla="*/ 160890 h 228395"/>
                <a:gd name="connsiteX9" fmla="*/ 272432 w 329728"/>
                <a:gd name="connsiteY9" fmla="*/ 214392 h 228395"/>
                <a:gd name="connsiteX10" fmla="*/ 197042 w 329728"/>
                <a:gd name="connsiteY10" fmla="*/ 221687 h 228395"/>
                <a:gd name="connsiteX11" fmla="*/ 136245 w 329728"/>
                <a:gd name="connsiteY11" fmla="*/ 168185 h 228395"/>
                <a:gd name="connsiteX12" fmla="*/ 41400 w 329728"/>
                <a:gd name="connsiteY12" fmla="*/ 119547 h 228395"/>
                <a:gd name="connsiteX13" fmla="*/ 57 w 329728"/>
                <a:gd name="connsiteY13" fmla="*/ 44158 h 228395"/>
                <a:gd name="connsiteX0" fmla="*/ 57 w 329728"/>
                <a:gd name="connsiteY0" fmla="*/ 44158 h 222048"/>
                <a:gd name="connsiteX1" fmla="*/ 48696 w 329728"/>
                <a:gd name="connsiteY1" fmla="*/ 383 h 222048"/>
                <a:gd name="connsiteX2" fmla="*/ 184883 w 329728"/>
                <a:gd name="connsiteY2" fmla="*/ 22270 h 222048"/>
                <a:gd name="connsiteX3" fmla="*/ 282159 w 329728"/>
                <a:gd name="connsiteY3" fmla="*/ 12543 h 222048"/>
                <a:gd name="connsiteX4" fmla="*/ 328366 w 329728"/>
                <a:gd name="connsiteY4" fmla="*/ 34430 h 222048"/>
                <a:gd name="connsiteX5" fmla="*/ 308911 w 329728"/>
                <a:gd name="connsiteY5" fmla="*/ 75772 h 222048"/>
                <a:gd name="connsiteX6" fmla="*/ 223794 w 329728"/>
                <a:gd name="connsiteY6" fmla="*/ 92796 h 222048"/>
                <a:gd name="connsiteX7" fmla="*/ 211634 w 329728"/>
                <a:gd name="connsiteY7" fmla="*/ 109819 h 222048"/>
                <a:gd name="connsiteX8" fmla="*/ 260272 w 329728"/>
                <a:gd name="connsiteY8" fmla="*/ 160890 h 222048"/>
                <a:gd name="connsiteX9" fmla="*/ 272432 w 329728"/>
                <a:gd name="connsiteY9" fmla="*/ 214392 h 222048"/>
                <a:gd name="connsiteX10" fmla="*/ 199473 w 329728"/>
                <a:gd name="connsiteY10" fmla="*/ 216823 h 222048"/>
                <a:gd name="connsiteX11" fmla="*/ 136245 w 329728"/>
                <a:gd name="connsiteY11" fmla="*/ 168185 h 222048"/>
                <a:gd name="connsiteX12" fmla="*/ 41400 w 329728"/>
                <a:gd name="connsiteY12" fmla="*/ 119547 h 222048"/>
                <a:gd name="connsiteX13" fmla="*/ 57 w 329728"/>
                <a:gd name="connsiteY13" fmla="*/ 44158 h 222048"/>
                <a:gd name="connsiteX0" fmla="*/ 1672 w 331343"/>
                <a:gd name="connsiteY0" fmla="*/ 44158 h 222048"/>
                <a:gd name="connsiteX1" fmla="*/ 50311 w 331343"/>
                <a:gd name="connsiteY1" fmla="*/ 383 h 222048"/>
                <a:gd name="connsiteX2" fmla="*/ 186498 w 331343"/>
                <a:gd name="connsiteY2" fmla="*/ 22270 h 222048"/>
                <a:gd name="connsiteX3" fmla="*/ 283774 w 331343"/>
                <a:gd name="connsiteY3" fmla="*/ 12543 h 222048"/>
                <a:gd name="connsiteX4" fmla="*/ 329981 w 331343"/>
                <a:gd name="connsiteY4" fmla="*/ 34430 h 222048"/>
                <a:gd name="connsiteX5" fmla="*/ 310526 w 331343"/>
                <a:gd name="connsiteY5" fmla="*/ 75772 h 222048"/>
                <a:gd name="connsiteX6" fmla="*/ 225409 w 331343"/>
                <a:gd name="connsiteY6" fmla="*/ 92796 h 222048"/>
                <a:gd name="connsiteX7" fmla="*/ 213249 w 331343"/>
                <a:gd name="connsiteY7" fmla="*/ 109819 h 222048"/>
                <a:gd name="connsiteX8" fmla="*/ 261887 w 331343"/>
                <a:gd name="connsiteY8" fmla="*/ 160890 h 222048"/>
                <a:gd name="connsiteX9" fmla="*/ 274047 w 331343"/>
                <a:gd name="connsiteY9" fmla="*/ 214392 h 222048"/>
                <a:gd name="connsiteX10" fmla="*/ 201088 w 331343"/>
                <a:gd name="connsiteY10" fmla="*/ 216823 h 222048"/>
                <a:gd name="connsiteX11" fmla="*/ 137860 w 331343"/>
                <a:gd name="connsiteY11" fmla="*/ 168185 h 222048"/>
                <a:gd name="connsiteX12" fmla="*/ 43015 w 331343"/>
                <a:gd name="connsiteY12" fmla="*/ 119547 h 222048"/>
                <a:gd name="connsiteX13" fmla="*/ 1672 w 331343"/>
                <a:gd name="connsiteY13" fmla="*/ 44158 h 222048"/>
                <a:gd name="connsiteX0" fmla="*/ 1511 w 333614"/>
                <a:gd name="connsiteY0" fmla="*/ 41655 h 221977"/>
                <a:gd name="connsiteX1" fmla="*/ 52582 w 333614"/>
                <a:gd name="connsiteY1" fmla="*/ 312 h 221977"/>
                <a:gd name="connsiteX2" fmla="*/ 188769 w 333614"/>
                <a:gd name="connsiteY2" fmla="*/ 22199 h 221977"/>
                <a:gd name="connsiteX3" fmla="*/ 286045 w 333614"/>
                <a:gd name="connsiteY3" fmla="*/ 12472 h 221977"/>
                <a:gd name="connsiteX4" fmla="*/ 332252 w 333614"/>
                <a:gd name="connsiteY4" fmla="*/ 34359 h 221977"/>
                <a:gd name="connsiteX5" fmla="*/ 312797 w 333614"/>
                <a:gd name="connsiteY5" fmla="*/ 75701 h 221977"/>
                <a:gd name="connsiteX6" fmla="*/ 227680 w 333614"/>
                <a:gd name="connsiteY6" fmla="*/ 92725 h 221977"/>
                <a:gd name="connsiteX7" fmla="*/ 215520 w 333614"/>
                <a:gd name="connsiteY7" fmla="*/ 109748 h 221977"/>
                <a:gd name="connsiteX8" fmla="*/ 264158 w 333614"/>
                <a:gd name="connsiteY8" fmla="*/ 160819 h 221977"/>
                <a:gd name="connsiteX9" fmla="*/ 276318 w 333614"/>
                <a:gd name="connsiteY9" fmla="*/ 214321 h 221977"/>
                <a:gd name="connsiteX10" fmla="*/ 203359 w 333614"/>
                <a:gd name="connsiteY10" fmla="*/ 216752 h 221977"/>
                <a:gd name="connsiteX11" fmla="*/ 140131 w 333614"/>
                <a:gd name="connsiteY11" fmla="*/ 168114 h 221977"/>
                <a:gd name="connsiteX12" fmla="*/ 45286 w 333614"/>
                <a:gd name="connsiteY12" fmla="*/ 119476 h 221977"/>
                <a:gd name="connsiteX13" fmla="*/ 1511 w 333614"/>
                <a:gd name="connsiteY13" fmla="*/ 41655 h 221977"/>
                <a:gd name="connsiteX0" fmla="*/ 1511 w 333614"/>
                <a:gd name="connsiteY0" fmla="*/ 41655 h 221977"/>
                <a:gd name="connsiteX1" fmla="*/ 52582 w 333614"/>
                <a:gd name="connsiteY1" fmla="*/ 312 h 221977"/>
                <a:gd name="connsiteX2" fmla="*/ 188769 w 333614"/>
                <a:gd name="connsiteY2" fmla="*/ 22199 h 221977"/>
                <a:gd name="connsiteX3" fmla="*/ 286045 w 333614"/>
                <a:gd name="connsiteY3" fmla="*/ 12472 h 221977"/>
                <a:gd name="connsiteX4" fmla="*/ 332252 w 333614"/>
                <a:gd name="connsiteY4" fmla="*/ 34359 h 221977"/>
                <a:gd name="connsiteX5" fmla="*/ 312797 w 333614"/>
                <a:gd name="connsiteY5" fmla="*/ 75701 h 221977"/>
                <a:gd name="connsiteX6" fmla="*/ 227680 w 333614"/>
                <a:gd name="connsiteY6" fmla="*/ 92725 h 221977"/>
                <a:gd name="connsiteX7" fmla="*/ 215520 w 333614"/>
                <a:gd name="connsiteY7" fmla="*/ 109748 h 221977"/>
                <a:gd name="connsiteX8" fmla="*/ 264158 w 333614"/>
                <a:gd name="connsiteY8" fmla="*/ 160819 h 221977"/>
                <a:gd name="connsiteX9" fmla="*/ 276318 w 333614"/>
                <a:gd name="connsiteY9" fmla="*/ 214321 h 221977"/>
                <a:gd name="connsiteX10" fmla="*/ 203359 w 333614"/>
                <a:gd name="connsiteY10" fmla="*/ 216752 h 221977"/>
                <a:gd name="connsiteX11" fmla="*/ 140131 w 333614"/>
                <a:gd name="connsiteY11" fmla="*/ 168114 h 221977"/>
                <a:gd name="connsiteX12" fmla="*/ 45286 w 333614"/>
                <a:gd name="connsiteY12" fmla="*/ 119476 h 221977"/>
                <a:gd name="connsiteX13" fmla="*/ 1511 w 333614"/>
                <a:gd name="connsiteY13" fmla="*/ 41655 h 221977"/>
                <a:gd name="connsiteX0" fmla="*/ 1511 w 333614"/>
                <a:gd name="connsiteY0" fmla="*/ 41655 h 225709"/>
                <a:gd name="connsiteX1" fmla="*/ 52582 w 333614"/>
                <a:gd name="connsiteY1" fmla="*/ 312 h 225709"/>
                <a:gd name="connsiteX2" fmla="*/ 188769 w 333614"/>
                <a:gd name="connsiteY2" fmla="*/ 22199 h 225709"/>
                <a:gd name="connsiteX3" fmla="*/ 286045 w 333614"/>
                <a:gd name="connsiteY3" fmla="*/ 12472 h 225709"/>
                <a:gd name="connsiteX4" fmla="*/ 332252 w 333614"/>
                <a:gd name="connsiteY4" fmla="*/ 34359 h 225709"/>
                <a:gd name="connsiteX5" fmla="*/ 312797 w 333614"/>
                <a:gd name="connsiteY5" fmla="*/ 75701 h 225709"/>
                <a:gd name="connsiteX6" fmla="*/ 227680 w 333614"/>
                <a:gd name="connsiteY6" fmla="*/ 92725 h 225709"/>
                <a:gd name="connsiteX7" fmla="*/ 215520 w 333614"/>
                <a:gd name="connsiteY7" fmla="*/ 109748 h 225709"/>
                <a:gd name="connsiteX8" fmla="*/ 264158 w 333614"/>
                <a:gd name="connsiteY8" fmla="*/ 160819 h 225709"/>
                <a:gd name="connsiteX9" fmla="*/ 276318 w 333614"/>
                <a:gd name="connsiteY9" fmla="*/ 214321 h 225709"/>
                <a:gd name="connsiteX10" fmla="*/ 203359 w 333614"/>
                <a:gd name="connsiteY10" fmla="*/ 216752 h 225709"/>
                <a:gd name="connsiteX11" fmla="*/ 140131 w 333614"/>
                <a:gd name="connsiteY11" fmla="*/ 168114 h 225709"/>
                <a:gd name="connsiteX12" fmla="*/ 45286 w 333614"/>
                <a:gd name="connsiteY12" fmla="*/ 119476 h 225709"/>
                <a:gd name="connsiteX13" fmla="*/ 1511 w 333614"/>
                <a:gd name="connsiteY13" fmla="*/ 41655 h 22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3614" h="225709">
                  <a:moveTo>
                    <a:pt x="1511" y="41655"/>
                  </a:moveTo>
                  <a:cubicBezTo>
                    <a:pt x="10023" y="14498"/>
                    <a:pt x="21372" y="3555"/>
                    <a:pt x="52582" y="312"/>
                  </a:cubicBezTo>
                  <a:cubicBezTo>
                    <a:pt x="83792" y="-2931"/>
                    <a:pt x="149859" y="20172"/>
                    <a:pt x="188769" y="22199"/>
                  </a:cubicBezTo>
                  <a:cubicBezTo>
                    <a:pt x="227679" y="24226"/>
                    <a:pt x="262131" y="10445"/>
                    <a:pt x="286045" y="12472"/>
                  </a:cubicBezTo>
                  <a:cubicBezTo>
                    <a:pt x="309959" y="14499"/>
                    <a:pt x="327793" y="16525"/>
                    <a:pt x="332252" y="34359"/>
                  </a:cubicBezTo>
                  <a:cubicBezTo>
                    <a:pt x="336711" y="52193"/>
                    <a:pt x="330226" y="65973"/>
                    <a:pt x="312797" y="75701"/>
                  </a:cubicBezTo>
                  <a:cubicBezTo>
                    <a:pt x="295368" y="85429"/>
                    <a:pt x="243893" y="87051"/>
                    <a:pt x="227680" y="92725"/>
                  </a:cubicBezTo>
                  <a:cubicBezTo>
                    <a:pt x="211467" y="98400"/>
                    <a:pt x="209440" y="98399"/>
                    <a:pt x="215520" y="109748"/>
                  </a:cubicBezTo>
                  <a:cubicBezTo>
                    <a:pt x="221600" y="121097"/>
                    <a:pt x="254025" y="143390"/>
                    <a:pt x="264158" y="160819"/>
                  </a:cubicBezTo>
                  <a:cubicBezTo>
                    <a:pt x="274291" y="178248"/>
                    <a:pt x="291315" y="195272"/>
                    <a:pt x="276318" y="214321"/>
                  </a:cubicBezTo>
                  <a:cubicBezTo>
                    <a:pt x="261321" y="233370"/>
                    <a:pt x="226057" y="224453"/>
                    <a:pt x="203359" y="216752"/>
                  </a:cubicBezTo>
                  <a:cubicBezTo>
                    <a:pt x="180661" y="209051"/>
                    <a:pt x="166071" y="185137"/>
                    <a:pt x="140131" y="168114"/>
                  </a:cubicBezTo>
                  <a:cubicBezTo>
                    <a:pt x="114191" y="151091"/>
                    <a:pt x="68389" y="140553"/>
                    <a:pt x="45286" y="119476"/>
                  </a:cubicBezTo>
                  <a:cubicBezTo>
                    <a:pt x="22183" y="98400"/>
                    <a:pt x="-7001" y="68812"/>
                    <a:pt x="1511" y="41655"/>
                  </a:cubicBezTo>
                  <a:close/>
                </a:path>
              </a:pathLst>
            </a:custGeom>
            <a:solidFill>
              <a:schemeClr val="accent6"/>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350" dirty="0">
                <a:solidFill>
                  <a:schemeClr val="tx1"/>
                </a:solidFill>
                <a:latin typeface="Calibri" panose="020F0502020204030204" pitchFamily="34" charset="0"/>
              </a:endParaRPr>
            </a:p>
          </p:txBody>
        </p:sp>
      </p:grpSp>
      <p:sp>
        <p:nvSpPr>
          <p:cNvPr id="1073" name="TextBox 1072">
            <a:extLst>
              <a:ext uri="{FF2B5EF4-FFF2-40B4-BE49-F238E27FC236}">
                <a16:creationId xmlns:a16="http://schemas.microsoft.com/office/drawing/2014/main" id="{94338C3A-B505-475B-95E2-946A845C5010}"/>
              </a:ext>
            </a:extLst>
          </p:cNvPr>
          <p:cNvSpPr txBox="1"/>
          <p:nvPr/>
        </p:nvSpPr>
        <p:spPr bwMode="auto">
          <a:xfrm>
            <a:off x="4429180" y="2493233"/>
            <a:ext cx="8352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dirty="0">
                <a:latin typeface="Calibri" panose="020F0502020204030204" pitchFamily="34" charset="0"/>
              </a:rPr>
              <a:t>Neurocyte</a:t>
            </a:r>
          </a:p>
        </p:txBody>
      </p:sp>
      <p:sp>
        <p:nvSpPr>
          <p:cNvPr id="1074" name="TextBox 1073">
            <a:extLst>
              <a:ext uri="{FF2B5EF4-FFF2-40B4-BE49-F238E27FC236}">
                <a16:creationId xmlns:a16="http://schemas.microsoft.com/office/drawing/2014/main" id="{D89751FA-68EB-4A0F-AE89-5884EE18E643}"/>
              </a:ext>
            </a:extLst>
          </p:cNvPr>
          <p:cNvSpPr txBox="1"/>
          <p:nvPr/>
        </p:nvSpPr>
        <p:spPr bwMode="auto">
          <a:xfrm>
            <a:off x="4646558" y="3050566"/>
            <a:ext cx="683200" cy="38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nSpc>
                <a:spcPct val="90000"/>
              </a:lnSpc>
              <a:spcBef>
                <a:spcPts val="0"/>
              </a:spcBef>
            </a:pPr>
            <a:r>
              <a:rPr lang="en-US" sz="1050" dirty="0">
                <a:latin typeface="Calibri" panose="020F0502020204030204" pitchFamily="34" charset="0"/>
              </a:rPr>
              <a:t>CGRP</a:t>
            </a:r>
            <a:br>
              <a:rPr lang="en-US" sz="1050" dirty="0">
                <a:latin typeface="Calibri" panose="020F0502020204030204" pitchFamily="34" charset="0"/>
              </a:rPr>
            </a:br>
            <a:r>
              <a:rPr lang="en-US" sz="1050" dirty="0">
                <a:latin typeface="Calibri" panose="020F0502020204030204" pitchFamily="34" charset="0"/>
              </a:rPr>
              <a:t>Receptor</a:t>
            </a:r>
          </a:p>
        </p:txBody>
      </p:sp>
      <p:grpSp>
        <p:nvGrpSpPr>
          <p:cNvPr id="1076" name="Group 1075">
            <a:extLst>
              <a:ext uri="{FF2B5EF4-FFF2-40B4-BE49-F238E27FC236}">
                <a16:creationId xmlns:a16="http://schemas.microsoft.com/office/drawing/2014/main" id="{8CA8B23F-42D7-46EC-B713-56170DE80BD0}"/>
              </a:ext>
            </a:extLst>
          </p:cNvPr>
          <p:cNvGrpSpPr/>
          <p:nvPr/>
        </p:nvGrpSpPr>
        <p:grpSpPr>
          <a:xfrm>
            <a:off x="5459922" y="3216060"/>
            <a:ext cx="524585" cy="574792"/>
            <a:chOff x="569633" y="1542899"/>
            <a:chExt cx="1245999" cy="1365250"/>
          </a:xfrm>
        </p:grpSpPr>
        <p:cxnSp>
          <p:nvCxnSpPr>
            <p:cNvPr id="1095" name="Straight Connector 32">
              <a:extLst>
                <a:ext uri="{FF2B5EF4-FFF2-40B4-BE49-F238E27FC236}">
                  <a16:creationId xmlns:a16="http://schemas.microsoft.com/office/drawing/2014/main" id="{B0F46BCC-B9EF-4DD1-B30D-65F154CF72EE}"/>
                </a:ext>
              </a:extLst>
            </p:cNvPr>
            <p:cNvCxnSpPr>
              <a:cxnSpLocks noChangeShapeType="1"/>
            </p:cNvCxnSpPr>
            <p:nvPr/>
          </p:nvCxnSpPr>
          <p:spPr bwMode="auto">
            <a:xfrm>
              <a:off x="569633" y="1622275"/>
              <a:ext cx="300038" cy="331787"/>
            </a:xfrm>
            <a:prstGeom prst="line">
              <a:avLst/>
            </a:prstGeom>
            <a:noFill/>
            <a:ln w="38100">
              <a:solidFill>
                <a:schemeClr val="accent6"/>
              </a:solidFill>
              <a:round/>
              <a:headEnd/>
              <a:tailEnd/>
            </a:ln>
          </p:spPr>
        </p:cxnSp>
        <p:cxnSp>
          <p:nvCxnSpPr>
            <p:cNvPr id="1096" name="Straight Connector 34">
              <a:extLst>
                <a:ext uri="{FF2B5EF4-FFF2-40B4-BE49-F238E27FC236}">
                  <a16:creationId xmlns:a16="http://schemas.microsoft.com/office/drawing/2014/main" id="{CC8E750D-9EA7-41AC-9E26-2231ECD007EF}"/>
                </a:ext>
              </a:extLst>
            </p:cNvPr>
            <p:cNvCxnSpPr>
              <a:cxnSpLocks noChangeShapeType="1"/>
            </p:cNvCxnSpPr>
            <p:nvPr/>
          </p:nvCxnSpPr>
          <p:spPr bwMode="auto">
            <a:xfrm flipH="1">
              <a:off x="1504482" y="1611162"/>
              <a:ext cx="311150" cy="347663"/>
            </a:xfrm>
            <a:prstGeom prst="line">
              <a:avLst/>
            </a:prstGeom>
            <a:noFill/>
            <a:ln w="38100">
              <a:solidFill>
                <a:schemeClr val="accent6"/>
              </a:solidFill>
              <a:round/>
              <a:headEnd/>
              <a:tailEnd/>
            </a:ln>
          </p:spPr>
        </p:cxnSp>
        <p:sp>
          <p:nvSpPr>
            <p:cNvPr id="1097" name="Freeform 33">
              <a:extLst>
                <a:ext uri="{FF2B5EF4-FFF2-40B4-BE49-F238E27FC236}">
                  <a16:creationId xmlns:a16="http://schemas.microsoft.com/office/drawing/2014/main" id="{639E0C87-C67A-4C49-A076-0DCA460791DE}"/>
                </a:ext>
              </a:extLst>
            </p:cNvPr>
            <p:cNvSpPr>
              <a:spLocks/>
            </p:cNvSpPr>
            <p:nvPr/>
          </p:nvSpPr>
          <p:spPr bwMode="auto">
            <a:xfrm>
              <a:off x="642659" y="1547661"/>
              <a:ext cx="500063" cy="1358900"/>
            </a:xfrm>
            <a:custGeom>
              <a:avLst/>
              <a:gdLst>
                <a:gd name="T0" fmla="*/ 0 w 499273"/>
                <a:gd name="T1" fmla="*/ 0 h 1357576"/>
                <a:gd name="T2" fmla="*/ 508744 w 499273"/>
                <a:gd name="T3" fmla="*/ 548973 h 1357576"/>
                <a:gd name="T4" fmla="*/ 514525 w 499273"/>
                <a:gd name="T5" fmla="*/ 1383866 h 1357576"/>
                <a:gd name="T6" fmla="*/ 0 60000 65536"/>
                <a:gd name="T7" fmla="*/ 0 60000 65536"/>
                <a:gd name="T8" fmla="*/ 0 60000 65536"/>
                <a:gd name="T9" fmla="*/ 0 w 499273"/>
                <a:gd name="T10" fmla="*/ 0 h 1357576"/>
                <a:gd name="T11" fmla="*/ 499273 w 499273"/>
                <a:gd name="T12" fmla="*/ 1357576 h 1357576"/>
              </a:gdLst>
              <a:ahLst/>
              <a:cxnLst>
                <a:cxn ang="T6">
                  <a:pos x="T0" y="T1"/>
                </a:cxn>
                <a:cxn ang="T7">
                  <a:pos x="T2" y="T3"/>
                </a:cxn>
                <a:cxn ang="T8">
                  <a:pos x="T4" y="T5"/>
                </a:cxn>
              </a:cxnLst>
              <a:rect l="T9" t="T10" r="T11" b="T12"/>
              <a:pathLst>
                <a:path w="499273" h="1357576">
                  <a:moveTo>
                    <a:pt x="0" y="0"/>
                  </a:moveTo>
                  <a:lnTo>
                    <a:pt x="493664" y="538543"/>
                  </a:lnTo>
                  <a:cubicBezTo>
                    <a:pt x="495534" y="811554"/>
                    <a:pt x="497403" y="1084565"/>
                    <a:pt x="499273" y="1357576"/>
                  </a:cubicBezTo>
                </a:path>
              </a:pathLst>
            </a:custGeom>
            <a:noFill/>
            <a:ln w="38100">
              <a:solidFill>
                <a:schemeClr val="accent6"/>
              </a:solidFill>
              <a:round/>
              <a:headEnd/>
              <a:tailEnd/>
            </a:ln>
          </p:spPr>
          <p:txBody>
            <a:bodyPr anchor="ctr"/>
            <a:lstStyle/>
            <a:p>
              <a:pPr eaLnBrk="1" hangingPunct="1">
                <a:lnSpc>
                  <a:spcPct val="90000"/>
                </a:lnSpc>
                <a:spcBef>
                  <a:spcPct val="35000"/>
                </a:spcBef>
                <a:spcAft>
                  <a:spcPct val="25000"/>
                </a:spcAft>
                <a:buClr>
                  <a:srgbClr val="8B3D9A"/>
                </a:buClr>
                <a:buFont typeface="Arial" panose="020B0604020202020204" pitchFamily="34" charset="0"/>
                <a:buChar char="•"/>
                <a:defRPr/>
              </a:pPr>
              <a:endParaRPr lang="en-US" sz="3000" dirty="0">
                <a:solidFill>
                  <a:srgbClr val="FFFFFF"/>
                </a:solidFill>
              </a:endParaRPr>
            </a:p>
          </p:txBody>
        </p:sp>
        <p:sp>
          <p:nvSpPr>
            <p:cNvPr id="1098" name="Freeform 35">
              <a:extLst>
                <a:ext uri="{FF2B5EF4-FFF2-40B4-BE49-F238E27FC236}">
                  <a16:creationId xmlns:a16="http://schemas.microsoft.com/office/drawing/2014/main" id="{CEAD02C6-908D-4769-9919-9BB8F3941A44}"/>
                </a:ext>
              </a:extLst>
            </p:cNvPr>
            <p:cNvSpPr>
              <a:spLocks/>
            </p:cNvSpPr>
            <p:nvPr/>
          </p:nvSpPr>
          <p:spPr bwMode="auto">
            <a:xfrm flipH="1">
              <a:off x="1247497" y="1542899"/>
              <a:ext cx="484187" cy="1365250"/>
            </a:xfrm>
            <a:custGeom>
              <a:avLst/>
              <a:gdLst>
                <a:gd name="T0" fmla="*/ 0 w 499273"/>
                <a:gd name="T1" fmla="*/ 0 h 1357576"/>
                <a:gd name="T2" fmla="*/ 508744 w 499273"/>
                <a:gd name="T3" fmla="*/ 548973 h 1357576"/>
                <a:gd name="T4" fmla="*/ 514525 w 499273"/>
                <a:gd name="T5" fmla="*/ 1383866 h 1357576"/>
                <a:gd name="T6" fmla="*/ 0 60000 65536"/>
                <a:gd name="T7" fmla="*/ 0 60000 65536"/>
                <a:gd name="T8" fmla="*/ 0 60000 65536"/>
                <a:gd name="T9" fmla="*/ 0 w 499273"/>
                <a:gd name="T10" fmla="*/ 0 h 1357576"/>
                <a:gd name="T11" fmla="*/ 499273 w 499273"/>
                <a:gd name="T12" fmla="*/ 1357576 h 1357576"/>
                <a:gd name="connsiteX0" fmla="*/ 0 w 499273"/>
                <a:gd name="connsiteY0" fmla="*/ 0 h 1365881"/>
                <a:gd name="connsiteX1" fmla="*/ 493664 w 499273"/>
                <a:gd name="connsiteY1" fmla="*/ 538543 h 1365881"/>
                <a:gd name="connsiteX2" fmla="*/ 499273 w 499273"/>
                <a:gd name="connsiteY2" fmla="*/ 1365881 h 1365881"/>
                <a:gd name="connsiteX0" fmla="*/ 0 w 499273"/>
                <a:gd name="connsiteY0" fmla="*/ 0 h 1365881"/>
                <a:gd name="connsiteX1" fmla="*/ 493664 w 499273"/>
                <a:gd name="connsiteY1" fmla="*/ 538543 h 1365881"/>
                <a:gd name="connsiteX2" fmla="*/ 499273 w 499273"/>
                <a:gd name="connsiteY2" fmla="*/ 1365881 h 1365881"/>
                <a:gd name="connsiteX0" fmla="*/ 0 w 499273"/>
                <a:gd name="connsiteY0" fmla="*/ 0 h 1365881"/>
                <a:gd name="connsiteX1" fmla="*/ 493664 w 499273"/>
                <a:gd name="connsiteY1" fmla="*/ 555153 h 1365881"/>
                <a:gd name="connsiteX2" fmla="*/ 499273 w 499273"/>
                <a:gd name="connsiteY2" fmla="*/ 1365881 h 1365881"/>
                <a:gd name="connsiteX0" fmla="*/ 0 w 493828"/>
                <a:gd name="connsiteY0" fmla="*/ 0 h 1363502"/>
                <a:gd name="connsiteX1" fmla="*/ 493664 w 493828"/>
                <a:gd name="connsiteY1" fmla="*/ 555153 h 1363502"/>
                <a:gd name="connsiteX2" fmla="*/ 482630 w 493828"/>
                <a:gd name="connsiteY2" fmla="*/ 1363502 h 1363502"/>
                <a:gd name="connsiteX0" fmla="*/ 0 w 484562"/>
                <a:gd name="connsiteY0" fmla="*/ 0 h 1363502"/>
                <a:gd name="connsiteX1" fmla="*/ 484154 w 484562"/>
                <a:gd name="connsiteY1" fmla="*/ 552774 h 1363502"/>
                <a:gd name="connsiteX2" fmla="*/ 482630 w 484562"/>
                <a:gd name="connsiteY2" fmla="*/ 1363502 h 1363502"/>
              </a:gdLst>
              <a:ahLst/>
              <a:cxnLst>
                <a:cxn ang="0">
                  <a:pos x="connsiteX0" y="connsiteY0"/>
                </a:cxn>
                <a:cxn ang="0">
                  <a:pos x="connsiteX1" y="connsiteY1"/>
                </a:cxn>
                <a:cxn ang="0">
                  <a:pos x="connsiteX2" y="connsiteY2"/>
                </a:cxn>
              </a:cxnLst>
              <a:rect l="l" t="t" r="r" b="b"/>
              <a:pathLst>
                <a:path w="484562" h="1363502">
                  <a:moveTo>
                    <a:pt x="0" y="0"/>
                  </a:moveTo>
                  <a:lnTo>
                    <a:pt x="484154" y="552774"/>
                  </a:lnTo>
                  <a:cubicBezTo>
                    <a:pt x="486024" y="825785"/>
                    <a:pt x="480760" y="1090491"/>
                    <a:pt x="482630" y="1363502"/>
                  </a:cubicBezTo>
                </a:path>
              </a:pathLst>
            </a:custGeom>
            <a:noFill/>
            <a:ln w="38100">
              <a:solidFill>
                <a:schemeClr val="accent6"/>
              </a:solidFill>
              <a:round/>
              <a:headEnd/>
              <a:tailEnd/>
            </a:ln>
          </p:spPr>
          <p:txBody>
            <a:bodyPr anchor="ctr"/>
            <a:lstStyle/>
            <a:p>
              <a:pPr eaLnBrk="1" hangingPunct="1">
                <a:lnSpc>
                  <a:spcPct val="90000"/>
                </a:lnSpc>
                <a:spcBef>
                  <a:spcPct val="35000"/>
                </a:spcBef>
                <a:spcAft>
                  <a:spcPct val="25000"/>
                </a:spcAft>
                <a:buClr>
                  <a:srgbClr val="8B3D9A"/>
                </a:buClr>
                <a:buFont typeface="Arial" panose="020B0604020202020204" pitchFamily="34" charset="0"/>
                <a:buChar char="•"/>
                <a:defRPr/>
              </a:pPr>
              <a:endParaRPr lang="en-US" sz="3000" dirty="0">
                <a:solidFill>
                  <a:srgbClr val="FFFFFF"/>
                </a:solidFill>
              </a:endParaRPr>
            </a:p>
          </p:txBody>
        </p:sp>
      </p:grpSp>
      <p:grpSp>
        <p:nvGrpSpPr>
          <p:cNvPr id="1077" name="Group 1076">
            <a:extLst>
              <a:ext uri="{FF2B5EF4-FFF2-40B4-BE49-F238E27FC236}">
                <a16:creationId xmlns:a16="http://schemas.microsoft.com/office/drawing/2014/main" id="{9073D807-569D-43F3-9708-B8B24F2FCE06}"/>
              </a:ext>
            </a:extLst>
          </p:cNvPr>
          <p:cNvGrpSpPr/>
          <p:nvPr/>
        </p:nvGrpSpPr>
        <p:grpSpPr>
          <a:xfrm>
            <a:off x="5472868" y="3238027"/>
            <a:ext cx="87110" cy="81378"/>
            <a:chOff x="1384167" y="5629804"/>
            <a:chExt cx="116146" cy="108504"/>
          </a:xfrm>
        </p:grpSpPr>
        <p:grpSp>
          <p:nvGrpSpPr>
            <p:cNvPr id="1087" name="Group 1086">
              <a:extLst>
                <a:ext uri="{FF2B5EF4-FFF2-40B4-BE49-F238E27FC236}">
                  <a16:creationId xmlns:a16="http://schemas.microsoft.com/office/drawing/2014/main" id="{4124DE52-0BA1-4C83-98D0-C89D097D775D}"/>
                </a:ext>
              </a:extLst>
            </p:cNvPr>
            <p:cNvGrpSpPr/>
            <p:nvPr/>
          </p:nvGrpSpPr>
          <p:grpSpPr>
            <a:xfrm>
              <a:off x="1384167" y="5666362"/>
              <a:ext cx="69742" cy="71946"/>
              <a:chOff x="1384167" y="5666362"/>
              <a:chExt cx="69742" cy="71946"/>
            </a:xfrm>
          </p:grpSpPr>
          <p:cxnSp>
            <p:nvCxnSpPr>
              <p:cNvPr id="1092" name="Straight Connector 1091">
                <a:extLst>
                  <a:ext uri="{FF2B5EF4-FFF2-40B4-BE49-F238E27FC236}">
                    <a16:creationId xmlns:a16="http://schemas.microsoft.com/office/drawing/2014/main" id="{82EB852F-CC3A-4FB1-B8DF-29509341FBA2}"/>
                  </a:ext>
                </a:extLst>
              </p:cNvPr>
              <p:cNvCxnSpPr>
                <a:cxnSpLocks/>
              </p:cNvCxnSpPr>
              <p:nvPr/>
            </p:nvCxnSpPr>
            <p:spPr bwMode="auto">
              <a:xfrm flipV="1">
                <a:off x="1384167" y="5666362"/>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1093" name="Straight Connector 1092">
                <a:extLst>
                  <a:ext uri="{FF2B5EF4-FFF2-40B4-BE49-F238E27FC236}">
                    <a16:creationId xmlns:a16="http://schemas.microsoft.com/office/drawing/2014/main" id="{E8449D1C-4EA5-4A2A-8D91-80495590A592}"/>
                  </a:ext>
                </a:extLst>
              </p:cNvPr>
              <p:cNvCxnSpPr>
                <a:cxnSpLocks/>
              </p:cNvCxnSpPr>
              <p:nvPr/>
            </p:nvCxnSpPr>
            <p:spPr bwMode="auto">
              <a:xfrm flipV="1">
                <a:off x="1405648" y="5690147"/>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1094" name="Straight Connector 1093">
                <a:extLst>
                  <a:ext uri="{FF2B5EF4-FFF2-40B4-BE49-F238E27FC236}">
                    <a16:creationId xmlns:a16="http://schemas.microsoft.com/office/drawing/2014/main" id="{500EC448-70EF-4412-AB09-A4A52AFDEA6B}"/>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nvGrpSpPr>
            <p:cNvPr id="1088" name="Group 1087">
              <a:extLst>
                <a:ext uri="{FF2B5EF4-FFF2-40B4-BE49-F238E27FC236}">
                  <a16:creationId xmlns:a16="http://schemas.microsoft.com/office/drawing/2014/main" id="{95295AAA-789C-4E97-A206-ABA856DA16E7}"/>
                </a:ext>
              </a:extLst>
            </p:cNvPr>
            <p:cNvGrpSpPr/>
            <p:nvPr/>
          </p:nvGrpSpPr>
          <p:grpSpPr>
            <a:xfrm>
              <a:off x="1430571" y="5629804"/>
              <a:ext cx="69742" cy="71946"/>
              <a:chOff x="1384167" y="5666362"/>
              <a:chExt cx="69742" cy="71946"/>
            </a:xfrm>
          </p:grpSpPr>
          <p:cxnSp>
            <p:nvCxnSpPr>
              <p:cNvPr id="1089" name="Straight Connector 1088">
                <a:extLst>
                  <a:ext uri="{FF2B5EF4-FFF2-40B4-BE49-F238E27FC236}">
                    <a16:creationId xmlns:a16="http://schemas.microsoft.com/office/drawing/2014/main" id="{86A6E1BD-EE9A-4CE5-BD9B-A697BEEA05FC}"/>
                  </a:ext>
                </a:extLst>
              </p:cNvPr>
              <p:cNvCxnSpPr>
                <a:cxnSpLocks/>
              </p:cNvCxnSpPr>
              <p:nvPr/>
            </p:nvCxnSpPr>
            <p:spPr bwMode="auto">
              <a:xfrm flipV="1">
                <a:off x="1384167" y="5666362"/>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1090" name="Straight Connector 1089">
                <a:extLst>
                  <a:ext uri="{FF2B5EF4-FFF2-40B4-BE49-F238E27FC236}">
                    <a16:creationId xmlns:a16="http://schemas.microsoft.com/office/drawing/2014/main" id="{8F49D551-EA8C-4B98-BE73-579850BABC04}"/>
                  </a:ext>
                </a:extLst>
              </p:cNvPr>
              <p:cNvCxnSpPr>
                <a:cxnSpLocks/>
              </p:cNvCxnSpPr>
              <p:nvPr/>
            </p:nvCxnSpPr>
            <p:spPr bwMode="auto">
              <a:xfrm flipV="1">
                <a:off x="1405648" y="5690147"/>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1091" name="Straight Connector 1090">
                <a:extLst>
                  <a:ext uri="{FF2B5EF4-FFF2-40B4-BE49-F238E27FC236}">
                    <a16:creationId xmlns:a16="http://schemas.microsoft.com/office/drawing/2014/main" id="{C8824C8C-5EC3-4B85-A4C1-0DD168636CFD}"/>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grpSp>
        <p:nvGrpSpPr>
          <p:cNvPr id="1078" name="Group 1077">
            <a:extLst>
              <a:ext uri="{FF2B5EF4-FFF2-40B4-BE49-F238E27FC236}">
                <a16:creationId xmlns:a16="http://schemas.microsoft.com/office/drawing/2014/main" id="{8587CDD3-0F81-434D-B952-F45D06B0D4DD}"/>
              </a:ext>
            </a:extLst>
          </p:cNvPr>
          <p:cNvGrpSpPr/>
          <p:nvPr/>
        </p:nvGrpSpPr>
        <p:grpSpPr>
          <a:xfrm flipH="1">
            <a:off x="5879091" y="3240224"/>
            <a:ext cx="87110" cy="81378"/>
            <a:chOff x="1384167" y="5629804"/>
            <a:chExt cx="116146" cy="108504"/>
          </a:xfrm>
        </p:grpSpPr>
        <p:grpSp>
          <p:nvGrpSpPr>
            <p:cNvPr id="1079" name="Group 1078">
              <a:extLst>
                <a:ext uri="{FF2B5EF4-FFF2-40B4-BE49-F238E27FC236}">
                  <a16:creationId xmlns:a16="http://schemas.microsoft.com/office/drawing/2014/main" id="{077ED96E-E463-48A4-AB86-BA56D85B8E60}"/>
                </a:ext>
              </a:extLst>
            </p:cNvPr>
            <p:cNvGrpSpPr/>
            <p:nvPr/>
          </p:nvGrpSpPr>
          <p:grpSpPr>
            <a:xfrm>
              <a:off x="1384167" y="5668794"/>
              <a:ext cx="69742" cy="69514"/>
              <a:chOff x="1384167" y="5668794"/>
              <a:chExt cx="69742" cy="69514"/>
            </a:xfrm>
          </p:grpSpPr>
          <p:cxnSp>
            <p:nvCxnSpPr>
              <p:cNvPr id="1084" name="Straight Connector 1083">
                <a:extLst>
                  <a:ext uri="{FF2B5EF4-FFF2-40B4-BE49-F238E27FC236}">
                    <a16:creationId xmlns:a16="http://schemas.microsoft.com/office/drawing/2014/main" id="{F91B9529-B96F-4896-8D0D-371E220CC9DC}"/>
                  </a:ext>
                </a:extLst>
              </p:cNvPr>
              <p:cNvCxnSpPr>
                <a:cxnSpLocks/>
              </p:cNvCxnSpPr>
              <p:nvPr/>
            </p:nvCxnSpPr>
            <p:spPr bwMode="auto">
              <a:xfrm flipV="1">
                <a:off x="1384167" y="5668794"/>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1085" name="Straight Connector 1084">
                <a:extLst>
                  <a:ext uri="{FF2B5EF4-FFF2-40B4-BE49-F238E27FC236}">
                    <a16:creationId xmlns:a16="http://schemas.microsoft.com/office/drawing/2014/main" id="{42659524-8E00-4E4E-BB36-38A52737BB6F}"/>
                  </a:ext>
                </a:extLst>
              </p:cNvPr>
              <p:cNvCxnSpPr>
                <a:cxnSpLocks/>
              </p:cNvCxnSpPr>
              <p:nvPr/>
            </p:nvCxnSpPr>
            <p:spPr bwMode="auto">
              <a:xfrm flipV="1">
                <a:off x="1405648" y="5692579"/>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1086" name="Straight Connector 1085">
                <a:extLst>
                  <a:ext uri="{FF2B5EF4-FFF2-40B4-BE49-F238E27FC236}">
                    <a16:creationId xmlns:a16="http://schemas.microsoft.com/office/drawing/2014/main" id="{C82BD2D7-AB95-4312-AC83-7CA430059561}"/>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nvGrpSpPr>
            <p:cNvPr id="1080" name="Group 1079">
              <a:extLst>
                <a:ext uri="{FF2B5EF4-FFF2-40B4-BE49-F238E27FC236}">
                  <a16:creationId xmlns:a16="http://schemas.microsoft.com/office/drawing/2014/main" id="{8AE4AC60-0E78-4F22-B550-DD1B982AAF32}"/>
                </a:ext>
              </a:extLst>
            </p:cNvPr>
            <p:cNvGrpSpPr/>
            <p:nvPr/>
          </p:nvGrpSpPr>
          <p:grpSpPr>
            <a:xfrm>
              <a:off x="1430571" y="5629804"/>
              <a:ext cx="69742" cy="71946"/>
              <a:chOff x="1384167" y="5666362"/>
              <a:chExt cx="69742" cy="71946"/>
            </a:xfrm>
          </p:grpSpPr>
          <p:cxnSp>
            <p:nvCxnSpPr>
              <p:cNvPr id="1081" name="Straight Connector 1080">
                <a:extLst>
                  <a:ext uri="{FF2B5EF4-FFF2-40B4-BE49-F238E27FC236}">
                    <a16:creationId xmlns:a16="http://schemas.microsoft.com/office/drawing/2014/main" id="{9A2651FD-84EA-4716-B5E0-2D97C7DD532A}"/>
                  </a:ext>
                </a:extLst>
              </p:cNvPr>
              <p:cNvCxnSpPr>
                <a:cxnSpLocks/>
              </p:cNvCxnSpPr>
              <p:nvPr/>
            </p:nvCxnSpPr>
            <p:spPr bwMode="auto">
              <a:xfrm flipV="1">
                <a:off x="1384167" y="5666362"/>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1082" name="Straight Connector 1081">
                <a:extLst>
                  <a:ext uri="{FF2B5EF4-FFF2-40B4-BE49-F238E27FC236}">
                    <a16:creationId xmlns:a16="http://schemas.microsoft.com/office/drawing/2014/main" id="{D0F68820-4ED4-4626-93C7-41F609967607}"/>
                  </a:ext>
                </a:extLst>
              </p:cNvPr>
              <p:cNvCxnSpPr>
                <a:cxnSpLocks/>
              </p:cNvCxnSpPr>
              <p:nvPr/>
            </p:nvCxnSpPr>
            <p:spPr bwMode="auto">
              <a:xfrm flipV="1">
                <a:off x="1405648" y="5690147"/>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1083" name="Straight Connector 1082">
                <a:extLst>
                  <a:ext uri="{FF2B5EF4-FFF2-40B4-BE49-F238E27FC236}">
                    <a16:creationId xmlns:a16="http://schemas.microsoft.com/office/drawing/2014/main" id="{6FF20864-85FC-4A27-A9C8-78FEEA447B1D}"/>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grpSp>
        <p:nvGrpSpPr>
          <p:cNvPr id="1100" name="Group 1099">
            <a:extLst>
              <a:ext uri="{FF2B5EF4-FFF2-40B4-BE49-F238E27FC236}">
                <a16:creationId xmlns:a16="http://schemas.microsoft.com/office/drawing/2014/main" id="{8CC4CCE2-3AED-4431-B626-03A6D32EF0B6}"/>
              </a:ext>
            </a:extLst>
          </p:cNvPr>
          <p:cNvGrpSpPr/>
          <p:nvPr/>
        </p:nvGrpSpPr>
        <p:grpSpPr>
          <a:xfrm rot="3668610">
            <a:off x="5541183" y="2565733"/>
            <a:ext cx="404603" cy="443327"/>
            <a:chOff x="569633" y="1542899"/>
            <a:chExt cx="1245999" cy="1365250"/>
          </a:xfrm>
        </p:grpSpPr>
        <p:cxnSp>
          <p:nvCxnSpPr>
            <p:cNvPr id="1119" name="Straight Connector 32">
              <a:extLst>
                <a:ext uri="{FF2B5EF4-FFF2-40B4-BE49-F238E27FC236}">
                  <a16:creationId xmlns:a16="http://schemas.microsoft.com/office/drawing/2014/main" id="{CD02F1BF-8E51-4E56-9B8B-905ECDFF48E1}"/>
                </a:ext>
              </a:extLst>
            </p:cNvPr>
            <p:cNvCxnSpPr>
              <a:cxnSpLocks noChangeShapeType="1"/>
            </p:cNvCxnSpPr>
            <p:nvPr/>
          </p:nvCxnSpPr>
          <p:spPr bwMode="auto">
            <a:xfrm>
              <a:off x="569633" y="1622275"/>
              <a:ext cx="300038" cy="331787"/>
            </a:xfrm>
            <a:prstGeom prst="line">
              <a:avLst/>
            </a:prstGeom>
            <a:noFill/>
            <a:ln w="38100">
              <a:solidFill>
                <a:schemeClr val="accent6"/>
              </a:solidFill>
              <a:round/>
              <a:headEnd/>
              <a:tailEnd/>
            </a:ln>
          </p:spPr>
        </p:cxnSp>
        <p:cxnSp>
          <p:nvCxnSpPr>
            <p:cNvPr id="1120" name="Straight Connector 34">
              <a:extLst>
                <a:ext uri="{FF2B5EF4-FFF2-40B4-BE49-F238E27FC236}">
                  <a16:creationId xmlns:a16="http://schemas.microsoft.com/office/drawing/2014/main" id="{A78F97EB-C5F1-44E9-BA54-0BF43CA1AD98}"/>
                </a:ext>
              </a:extLst>
            </p:cNvPr>
            <p:cNvCxnSpPr>
              <a:cxnSpLocks noChangeShapeType="1"/>
            </p:cNvCxnSpPr>
            <p:nvPr/>
          </p:nvCxnSpPr>
          <p:spPr bwMode="auto">
            <a:xfrm flipH="1">
              <a:off x="1504482" y="1611162"/>
              <a:ext cx="311150" cy="347663"/>
            </a:xfrm>
            <a:prstGeom prst="line">
              <a:avLst/>
            </a:prstGeom>
            <a:noFill/>
            <a:ln w="38100">
              <a:solidFill>
                <a:schemeClr val="accent6"/>
              </a:solidFill>
              <a:round/>
              <a:headEnd/>
              <a:tailEnd/>
            </a:ln>
          </p:spPr>
        </p:cxnSp>
        <p:sp>
          <p:nvSpPr>
            <p:cNvPr id="1121" name="Freeform 33">
              <a:extLst>
                <a:ext uri="{FF2B5EF4-FFF2-40B4-BE49-F238E27FC236}">
                  <a16:creationId xmlns:a16="http://schemas.microsoft.com/office/drawing/2014/main" id="{75E02C21-08FC-49B6-A46B-CB8DA978FBB5}"/>
                </a:ext>
              </a:extLst>
            </p:cNvPr>
            <p:cNvSpPr>
              <a:spLocks/>
            </p:cNvSpPr>
            <p:nvPr/>
          </p:nvSpPr>
          <p:spPr bwMode="auto">
            <a:xfrm>
              <a:off x="642659" y="1547661"/>
              <a:ext cx="500063" cy="1358900"/>
            </a:xfrm>
            <a:custGeom>
              <a:avLst/>
              <a:gdLst>
                <a:gd name="T0" fmla="*/ 0 w 499273"/>
                <a:gd name="T1" fmla="*/ 0 h 1357576"/>
                <a:gd name="T2" fmla="*/ 508744 w 499273"/>
                <a:gd name="T3" fmla="*/ 548973 h 1357576"/>
                <a:gd name="T4" fmla="*/ 514525 w 499273"/>
                <a:gd name="T5" fmla="*/ 1383866 h 1357576"/>
                <a:gd name="T6" fmla="*/ 0 60000 65536"/>
                <a:gd name="T7" fmla="*/ 0 60000 65536"/>
                <a:gd name="T8" fmla="*/ 0 60000 65536"/>
                <a:gd name="T9" fmla="*/ 0 w 499273"/>
                <a:gd name="T10" fmla="*/ 0 h 1357576"/>
                <a:gd name="T11" fmla="*/ 499273 w 499273"/>
                <a:gd name="T12" fmla="*/ 1357576 h 1357576"/>
              </a:gdLst>
              <a:ahLst/>
              <a:cxnLst>
                <a:cxn ang="T6">
                  <a:pos x="T0" y="T1"/>
                </a:cxn>
                <a:cxn ang="T7">
                  <a:pos x="T2" y="T3"/>
                </a:cxn>
                <a:cxn ang="T8">
                  <a:pos x="T4" y="T5"/>
                </a:cxn>
              </a:cxnLst>
              <a:rect l="T9" t="T10" r="T11" b="T12"/>
              <a:pathLst>
                <a:path w="499273" h="1357576">
                  <a:moveTo>
                    <a:pt x="0" y="0"/>
                  </a:moveTo>
                  <a:lnTo>
                    <a:pt x="493664" y="538543"/>
                  </a:lnTo>
                  <a:cubicBezTo>
                    <a:pt x="495534" y="811554"/>
                    <a:pt x="497403" y="1084565"/>
                    <a:pt x="499273" y="1357576"/>
                  </a:cubicBezTo>
                </a:path>
              </a:pathLst>
            </a:custGeom>
            <a:noFill/>
            <a:ln w="38100">
              <a:solidFill>
                <a:schemeClr val="accent6"/>
              </a:solidFill>
              <a:round/>
              <a:headEnd/>
              <a:tailEnd/>
            </a:ln>
          </p:spPr>
          <p:txBody>
            <a:bodyPr anchor="ctr"/>
            <a:lstStyle/>
            <a:p>
              <a:pPr eaLnBrk="1" hangingPunct="1">
                <a:lnSpc>
                  <a:spcPct val="90000"/>
                </a:lnSpc>
                <a:spcBef>
                  <a:spcPct val="35000"/>
                </a:spcBef>
                <a:spcAft>
                  <a:spcPct val="25000"/>
                </a:spcAft>
                <a:buClr>
                  <a:srgbClr val="8B3D9A"/>
                </a:buClr>
                <a:buFont typeface="Arial" panose="020B0604020202020204" pitchFamily="34" charset="0"/>
                <a:buChar char="•"/>
                <a:defRPr/>
              </a:pPr>
              <a:endParaRPr lang="en-US" sz="3000" dirty="0">
                <a:solidFill>
                  <a:srgbClr val="FFFFFF"/>
                </a:solidFill>
              </a:endParaRPr>
            </a:p>
          </p:txBody>
        </p:sp>
        <p:sp>
          <p:nvSpPr>
            <p:cNvPr id="1122" name="Freeform 35">
              <a:extLst>
                <a:ext uri="{FF2B5EF4-FFF2-40B4-BE49-F238E27FC236}">
                  <a16:creationId xmlns:a16="http://schemas.microsoft.com/office/drawing/2014/main" id="{C8ED498C-B7DA-4465-A507-E991A97F474E}"/>
                </a:ext>
              </a:extLst>
            </p:cNvPr>
            <p:cNvSpPr>
              <a:spLocks/>
            </p:cNvSpPr>
            <p:nvPr/>
          </p:nvSpPr>
          <p:spPr bwMode="auto">
            <a:xfrm flipH="1">
              <a:off x="1247497" y="1542899"/>
              <a:ext cx="484187" cy="1365250"/>
            </a:xfrm>
            <a:custGeom>
              <a:avLst/>
              <a:gdLst>
                <a:gd name="T0" fmla="*/ 0 w 499273"/>
                <a:gd name="T1" fmla="*/ 0 h 1357576"/>
                <a:gd name="T2" fmla="*/ 508744 w 499273"/>
                <a:gd name="T3" fmla="*/ 548973 h 1357576"/>
                <a:gd name="T4" fmla="*/ 514525 w 499273"/>
                <a:gd name="T5" fmla="*/ 1383866 h 1357576"/>
                <a:gd name="T6" fmla="*/ 0 60000 65536"/>
                <a:gd name="T7" fmla="*/ 0 60000 65536"/>
                <a:gd name="T8" fmla="*/ 0 60000 65536"/>
                <a:gd name="T9" fmla="*/ 0 w 499273"/>
                <a:gd name="T10" fmla="*/ 0 h 1357576"/>
                <a:gd name="T11" fmla="*/ 499273 w 499273"/>
                <a:gd name="T12" fmla="*/ 1357576 h 1357576"/>
                <a:gd name="connsiteX0" fmla="*/ 0 w 499273"/>
                <a:gd name="connsiteY0" fmla="*/ 0 h 1365881"/>
                <a:gd name="connsiteX1" fmla="*/ 493664 w 499273"/>
                <a:gd name="connsiteY1" fmla="*/ 538543 h 1365881"/>
                <a:gd name="connsiteX2" fmla="*/ 499273 w 499273"/>
                <a:gd name="connsiteY2" fmla="*/ 1365881 h 1365881"/>
                <a:gd name="connsiteX0" fmla="*/ 0 w 499273"/>
                <a:gd name="connsiteY0" fmla="*/ 0 h 1365881"/>
                <a:gd name="connsiteX1" fmla="*/ 493664 w 499273"/>
                <a:gd name="connsiteY1" fmla="*/ 538543 h 1365881"/>
                <a:gd name="connsiteX2" fmla="*/ 499273 w 499273"/>
                <a:gd name="connsiteY2" fmla="*/ 1365881 h 1365881"/>
                <a:gd name="connsiteX0" fmla="*/ 0 w 499273"/>
                <a:gd name="connsiteY0" fmla="*/ 0 h 1365881"/>
                <a:gd name="connsiteX1" fmla="*/ 493664 w 499273"/>
                <a:gd name="connsiteY1" fmla="*/ 555153 h 1365881"/>
                <a:gd name="connsiteX2" fmla="*/ 499273 w 499273"/>
                <a:gd name="connsiteY2" fmla="*/ 1365881 h 1365881"/>
                <a:gd name="connsiteX0" fmla="*/ 0 w 493828"/>
                <a:gd name="connsiteY0" fmla="*/ 0 h 1363502"/>
                <a:gd name="connsiteX1" fmla="*/ 493664 w 493828"/>
                <a:gd name="connsiteY1" fmla="*/ 555153 h 1363502"/>
                <a:gd name="connsiteX2" fmla="*/ 482630 w 493828"/>
                <a:gd name="connsiteY2" fmla="*/ 1363502 h 1363502"/>
                <a:gd name="connsiteX0" fmla="*/ 0 w 484562"/>
                <a:gd name="connsiteY0" fmla="*/ 0 h 1363502"/>
                <a:gd name="connsiteX1" fmla="*/ 484154 w 484562"/>
                <a:gd name="connsiteY1" fmla="*/ 552774 h 1363502"/>
                <a:gd name="connsiteX2" fmla="*/ 482630 w 484562"/>
                <a:gd name="connsiteY2" fmla="*/ 1363502 h 1363502"/>
              </a:gdLst>
              <a:ahLst/>
              <a:cxnLst>
                <a:cxn ang="0">
                  <a:pos x="connsiteX0" y="connsiteY0"/>
                </a:cxn>
                <a:cxn ang="0">
                  <a:pos x="connsiteX1" y="connsiteY1"/>
                </a:cxn>
                <a:cxn ang="0">
                  <a:pos x="connsiteX2" y="connsiteY2"/>
                </a:cxn>
              </a:cxnLst>
              <a:rect l="l" t="t" r="r" b="b"/>
              <a:pathLst>
                <a:path w="484562" h="1363502">
                  <a:moveTo>
                    <a:pt x="0" y="0"/>
                  </a:moveTo>
                  <a:lnTo>
                    <a:pt x="484154" y="552774"/>
                  </a:lnTo>
                  <a:cubicBezTo>
                    <a:pt x="486024" y="825785"/>
                    <a:pt x="480760" y="1090491"/>
                    <a:pt x="482630" y="1363502"/>
                  </a:cubicBezTo>
                </a:path>
              </a:pathLst>
            </a:custGeom>
            <a:noFill/>
            <a:ln w="38100">
              <a:solidFill>
                <a:schemeClr val="accent6"/>
              </a:solidFill>
              <a:round/>
              <a:headEnd/>
              <a:tailEnd/>
            </a:ln>
          </p:spPr>
          <p:txBody>
            <a:bodyPr anchor="ctr"/>
            <a:lstStyle/>
            <a:p>
              <a:pPr eaLnBrk="1" hangingPunct="1">
                <a:lnSpc>
                  <a:spcPct val="90000"/>
                </a:lnSpc>
                <a:spcBef>
                  <a:spcPct val="35000"/>
                </a:spcBef>
                <a:spcAft>
                  <a:spcPct val="25000"/>
                </a:spcAft>
                <a:buClr>
                  <a:srgbClr val="8B3D9A"/>
                </a:buClr>
                <a:buFont typeface="Arial" panose="020B0604020202020204" pitchFamily="34" charset="0"/>
                <a:buChar char="•"/>
                <a:defRPr/>
              </a:pPr>
              <a:endParaRPr lang="en-US" sz="3000" dirty="0">
                <a:solidFill>
                  <a:srgbClr val="FFFFFF"/>
                </a:solidFill>
              </a:endParaRPr>
            </a:p>
          </p:txBody>
        </p:sp>
      </p:grpSp>
      <p:grpSp>
        <p:nvGrpSpPr>
          <p:cNvPr id="1101" name="Group 1100">
            <a:extLst>
              <a:ext uri="{FF2B5EF4-FFF2-40B4-BE49-F238E27FC236}">
                <a16:creationId xmlns:a16="http://schemas.microsoft.com/office/drawing/2014/main" id="{ABFA0BB4-1ECF-44FE-8DAA-6E7601A15061}"/>
              </a:ext>
            </a:extLst>
          </p:cNvPr>
          <p:cNvGrpSpPr/>
          <p:nvPr/>
        </p:nvGrpSpPr>
        <p:grpSpPr>
          <a:xfrm rot="3668610">
            <a:off x="5785103" y="2533345"/>
            <a:ext cx="67186" cy="62765"/>
            <a:chOff x="1384167" y="5629804"/>
            <a:chExt cx="116146" cy="108504"/>
          </a:xfrm>
        </p:grpSpPr>
        <p:grpSp>
          <p:nvGrpSpPr>
            <p:cNvPr id="1111" name="Group 1110">
              <a:extLst>
                <a:ext uri="{FF2B5EF4-FFF2-40B4-BE49-F238E27FC236}">
                  <a16:creationId xmlns:a16="http://schemas.microsoft.com/office/drawing/2014/main" id="{3E038CAC-5C24-4DF0-9BE3-4C4264F6AB63}"/>
                </a:ext>
              </a:extLst>
            </p:cNvPr>
            <p:cNvGrpSpPr/>
            <p:nvPr/>
          </p:nvGrpSpPr>
          <p:grpSpPr>
            <a:xfrm>
              <a:off x="1384167" y="5666362"/>
              <a:ext cx="69742" cy="71946"/>
              <a:chOff x="1384167" y="5666362"/>
              <a:chExt cx="69742" cy="71946"/>
            </a:xfrm>
          </p:grpSpPr>
          <p:cxnSp>
            <p:nvCxnSpPr>
              <p:cNvPr id="1116" name="Straight Connector 1115">
                <a:extLst>
                  <a:ext uri="{FF2B5EF4-FFF2-40B4-BE49-F238E27FC236}">
                    <a16:creationId xmlns:a16="http://schemas.microsoft.com/office/drawing/2014/main" id="{73AD21D6-3ACD-4780-8AFE-4721FEF93709}"/>
                  </a:ext>
                </a:extLst>
              </p:cNvPr>
              <p:cNvCxnSpPr>
                <a:cxnSpLocks/>
              </p:cNvCxnSpPr>
              <p:nvPr/>
            </p:nvCxnSpPr>
            <p:spPr bwMode="auto">
              <a:xfrm flipV="1">
                <a:off x="1384167" y="5666362"/>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1117" name="Straight Connector 1116">
                <a:extLst>
                  <a:ext uri="{FF2B5EF4-FFF2-40B4-BE49-F238E27FC236}">
                    <a16:creationId xmlns:a16="http://schemas.microsoft.com/office/drawing/2014/main" id="{E43E5241-F8F0-4FE5-BD00-0E4CBFC98535}"/>
                  </a:ext>
                </a:extLst>
              </p:cNvPr>
              <p:cNvCxnSpPr>
                <a:cxnSpLocks/>
              </p:cNvCxnSpPr>
              <p:nvPr/>
            </p:nvCxnSpPr>
            <p:spPr bwMode="auto">
              <a:xfrm flipV="1">
                <a:off x="1405648" y="5690147"/>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1118" name="Straight Connector 1117">
                <a:extLst>
                  <a:ext uri="{FF2B5EF4-FFF2-40B4-BE49-F238E27FC236}">
                    <a16:creationId xmlns:a16="http://schemas.microsoft.com/office/drawing/2014/main" id="{696B51F1-5D46-461A-B36C-2626FEE2A844}"/>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nvGrpSpPr>
            <p:cNvPr id="1112" name="Group 1111">
              <a:extLst>
                <a:ext uri="{FF2B5EF4-FFF2-40B4-BE49-F238E27FC236}">
                  <a16:creationId xmlns:a16="http://schemas.microsoft.com/office/drawing/2014/main" id="{5E40C966-2044-43FC-BBE1-1B7D2799D3A6}"/>
                </a:ext>
              </a:extLst>
            </p:cNvPr>
            <p:cNvGrpSpPr/>
            <p:nvPr/>
          </p:nvGrpSpPr>
          <p:grpSpPr>
            <a:xfrm>
              <a:off x="1430571" y="5629804"/>
              <a:ext cx="69742" cy="71946"/>
              <a:chOff x="1384167" y="5666362"/>
              <a:chExt cx="69742" cy="71946"/>
            </a:xfrm>
          </p:grpSpPr>
          <p:cxnSp>
            <p:nvCxnSpPr>
              <p:cNvPr id="1113" name="Straight Connector 1112">
                <a:extLst>
                  <a:ext uri="{FF2B5EF4-FFF2-40B4-BE49-F238E27FC236}">
                    <a16:creationId xmlns:a16="http://schemas.microsoft.com/office/drawing/2014/main" id="{992CA249-378C-4498-AD27-BAB857425F14}"/>
                  </a:ext>
                </a:extLst>
              </p:cNvPr>
              <p:cNvCxnSpPr>
                <a:cxnSpLocks/>
              </p:cNvCxnSpPr>
              <p:nvPr/>
            </p:nvCxnSpPr>
            <p:spPr bwMode="auto">
              <a:xfrm flipV="1">
                <a:off x="1384167" y="5666362"/>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1114" name="Straight Connector 1113">
                <a:extLst>
                  <a:ext uri="{FF2B5EF4-FFF2-40B4-BE49-F238E27FC236}">
                    <a16:creationId xmlns:a16="http://schemas.microsoft.com/office/drawing/2014/main" id="{95C822D1-0768-494E-B8EF-D3B6EAAF6BDA}"/>
                  </a:ext>
                </a:extLst>
              </p:cNvPr>
              <p:cNvCxnSpPr>
                <a:cxnSpLocks/>
              </p:cNvCxnSpPr>
              <p:nvPr/>
            </p:nvCxnSpPr>
            <p:spPr bwMode="auto">
              <a:xfrm flipV="1">
                <a:off x="1405648" y="5690147"/>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1115" name="Straight Connector 1114">
                <a:extLst>
                  <a:ext uri="{FF2B5EF4-FFF2-40B4-BE49-F238E27FC236}">
                    <a16:creationId xmlns:a16="http://schemas.microsoft.com/office/drawing/2014/main" id="{33EB5A60-1014-48EE-BFF7-33E34B04D8EA}"/>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grpSp>
        <p:nvGrpSpPr>
          <p:cNvPr id="1102" name="Group 1101">
            <a:extLst>
              <a:ext uri="{FF2B5EF4-FFF2-40B4-BE49-F238E27FC236}">
                <a16:creationId xmlns:a16="http://schemas.microsoft.com/office/drawing/2014/main" id="{892D2E63-5304-4114-B5DD-C4993FBF23CF}"/>
              </a:ext>
            </a:extLst>
          </p:cNvPr>
          <p:cNvGrpSpPr/>
          <p:nvPr/>
        </p:nvGrpSpPr>
        <p:grpSpPr>
          <a:xfrm rot="3668610" flipH="1">
            <a:off x="5934829" y="2808571"/>
            <a:ext cx="67186" cy="62765"/>
            <a:chOff x="1384167" y="5629804"/>
            <a:chExt cx="116146" cy="108504"/>
          </a:xfrm>
        </p:grpSpPr>
        <p:grpSp>
          <p:nvGrpSpPr>
            <p:cNvPr id="1103" name="Group 1102">
              <a:extLst>
                <a:ext uri="{FF2B5EF4-FFF2-40B4-BE49-F238E27FC236}">
                  <a16:creationId xmlns:a16="http://schemas.microsoft.com/office/drawing/2014/main" id="{317C38B4-BBAD-4BF7-B9B1-9C56E20DE2A1}"/>
                </a:ext>
              </a:extLst>
            </p:cNvPr>
            <p:cNvGrpSpPr/>
            <p:nvPr/>
          </p:nvGrpSpPr>
          <p:grpSpPr>
            <a:xfrm>
              <a:off x="1384167" y="5668794"/>
              <a:ext cx="69742" cy="69514"/>
              <a:chOff x="1384167" y="5668794"/>
              <a:chExt cx="69742" cy="69514"/>
            </a:xfrm>
          </p:grpSpPr>
          <p:cxnSp>
            <p:nvCxnSpPr>
              <p:cNvPr id="1108" name="Straight Connector 1107">
                <a:extLst>
                  <a:ext uri="{FF2B5EF4-FFF2-40B4-BE49-F238E27FC236}">
                    <a16:creationId xmlns:a16="http://schemas.microsoft.com/office/drawing/2014/main" id="{41EB2447-C7C2-4C0D-BC0F-22E93F10080F}"/>
                  </a:ext>
                </a:extLst>
              </p:cNvPr>
              <p:cNvCxnSpPr>
                <a:cxnSpLocks/>
              </p:cNvCxnSpPr>
              <p:nvPr/>
            </p:nvCxnSpPr>
            <p:spPr bwMode="auto">
              <a:xfrm flipV="1">
                <a:off x="1384167" y="5668794"/>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1109" name="Straight Connector 1108">
                <a:extLst>
                  <a:ext uri="{FF2B5EF4-FFF2-40B4-BE49-F238E27FC236}">
                    <a16:creationId xmlns:a16="http://schemas.microsoft.com/office/drawing/2014/main" id="{664AF42E-246C-4A46-8798-54C0118C07E9}"/>
                  </a:ext>
                </a:extLst>
              </p:cNvPr>
              <p:cNvCxnSpPr>
                <a:cxnSpLocks/>
              </p:cNvCxnSpPr>
              <p:nvPr/>
            </p:nvCxnSpPr>
            <p:spPr bwMode="auto">
              <a:xfrm flipV="1">
                <a:off x="1405648" y="5692579"/>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1110" name="Straight Connector 1109">
                <a:extLst>
                  <a:ext uri="{FF2B5EF4-FFF2-40B4-BE49-F238E27FC236}">
                    <a16:creationId xmlns:a16="http://schemas.microsoft.com/office/drawing/2014/main" id="{9913D48A-8E84-4152-85D7-FA2ADA21EF99}"/>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nvGrpSpPr>
            <p:cNvPr id="1104" name="Group 1103">
              <a:extLst>
                <a:ext uri="{FF2B5EF4-FFF2-40B4-BE49-F238E27FC236}">
                  <a16:creationId xmlns:a16="http://schemas.microsoft.com/office/drawing/2014/main" id="{A0D131EB-CFDE-4EB7-8C19-24B01B432BC4}"/>
                </a:ext>
              </a:extLst>
            </p:cNvPr>
            <p:cNvGrpSpPr/>
            <p:nvPr/>
          </p:nvGrpSpPr>
          <p:grpSpPr>
            <a:xfrm>
              <a:off x="1430571" y="5629804"/>
              <a:ext cx="69742" cy="71946"/>
              <a:chOff x="1384167" y="5666362"/>
              <a:chExt cx="69742" cy="71946"/>
            </a:xfrm>
          </p:grpSpPr>
          <p:cxnSp>
            <p:nvCxnSpPr>
              <p:cNvPr id="1105" name="Straight Connector 1104">
                <a:extLst>
                  <a:ext uri="{FF2B5EF4-FFF2-40B4-BE49-F238E27FC236}">
                    <a16:creationId xmlns:a16="http://schemas.microsoft.com/office/drawing/2014/main" id="{E6C3EC1B-1AE4-4509-A9CD-BD69B74E6FD9}"/>
                  </a:ext>
                </a:extLst>
              </p:cNvPr>
              <p:cNvCxnSpPr>
                <a:cxnSpLocks/>
              </p:cNvCxnSpPr>
              <p:nvPr/>
            </p:nvCxnSpPr>
            <p:spPr bwMode="auto">
              <a:xfrm flipV="1">
                <a:off x="1384167" y="5666362"/>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1106" name="Straight Connector 1105">
                <a:extLst>
                  <a:ext uri="{FF2B5EF4-FFF2-40B4-BE49-F238E27FC236}">
                    <a16:creationId xmlns:a16="http://schemas.microsoft.com/office/drawing/2014/main" id="{6910E965-5638-41A8-8B01-DBAE058AAE39}"/>
                  </a:ext>
                </a:extLst>
              </p:cNvPr>
              <p:cNvCxnSpPr>
                <a:cxnSpLocks/>
              </p:cNvCxnSpPr>
              <p:nvPr/>
            </p:nvCxnSpPr>
            <p:spPr bwMode="auto">
              <a:xfrm flipV="1">
                <a:off x="1405648" y="5690147"/>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1107" name="Straight Connector 1106">
                <a:extLst>
                  <a:ext uri="{FF2B5EF4-FFF2-40B4-BE49-F238E27FC236}">
                    <a16:creationId xmlns:a16="http://schemas.microsoft.com/office/drawing/2014/main" id="{449E9230-14CD-4B2E-ABBB-828AFECB61AA}"/>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sp>
        <p:nvSpPr>
          <p:cNvPr id="1123" name="TextBox 1122">
            <a:extLst>
              <a:ext uri="{FF2B5EF4-FFF2-40B4-BE49-F238E27FC236}">
                <a16:creationId xmlns:a16="http://schemas.microsoft.com/office/drawing/2014/main" id="{56E12DD5-7259-4C44-BA04-E1818BAA7744}"/>
              </a:ext>
            </a:extLst>
          </p:cNvPr>
          <p:cNvSpPr txBox="1"/>
          <p:nvPr/>
        </p:nvSpPr>
        <p:spPr bwMode="auto">
          <a:xfrm>
            <a:off x="6073965" y="3563525"/>
            <a:ext cx="5806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050" dirty="0">
                <a:latin typeface="Calibri" panose="020F0502020204030204" pitchFamily="34" charset="0"/>
              </a:rPr>
              <a:t>Human</a:t>
            </a:r>
          </a:p>
        </p:txBody>
      </p:sp>
      <p:grpSp>
        <p:nvGrpSpPr>
          <p:cNvPr id="1124" name="Group 1123">
            <a:extLst>
              <a:ext uri="{FF2B5EF4-FFF2-40B4-BE49-F238E27FC236}">
                <a16:creationId xmlns:a16="http://schemas.microsoft.com/office/drawing/2014/main" id="{D6EA6D0B-FF5D-4BBE-AA5B-912E1249B97A}"/>
              </a:ext>
            </a:extLst>
          </p:cNvPr>
          <p:cNvGrpSpPr/>
          <p:nvPr/>
        </p:nvGrpSpPr>
        <p:grpSpPr>
          <a:xfrm>
            <a:off x="5860425" y="3685536"/>
            <a:ext cx="242772" cy="59"/>
            <a:chOff x="1772760" y="3799820"/>
            <a:chExt cx="323696" cy="78"/>
          </a:xfrm>
        </p:grpSpPr>
        <p:cxnSp>
          <p:nvCxnSpPr>
            <p:cNvPr id="1125" name="Straight Connector 1124">
              <a:extLst>
                <a:ext uri="{FF2B5EF4-FFF2-40B4-BE49-F238E27FC236}">
                  <a16:creationId xmlns:a16="http://schemas.microsoft.com/office/drawing/2014/main" id="{DDAA5A0B-D58B-46E7-92D7-D2DCC1C4099B}"/>
                </a:ext>
              </a:extLst>
            </p:cNvPr>
            <p:cNvCxnSpPr>
              <a:cxnSpLocks/>
            </p:cNvCxnSpPr>
            <p:nvPr/>
          </p:nvCxnSpPr>
          <p:spPr bwMode="auto">
            <a:xfrm>
              <a:off x="1772760" y="3799820"/>
              <a:ext cx="323696" cy="0"/>
            </a:xfrm>
            <a:prstGeom prst="line">
              <a:avLst/>
            </a:prstGeom>
            <a:noFill/>
            <a:ln w="12700" cap="flat" cmpd="sng" algn="ctr">
              <a:solidFill>
                <a:schemeClr val="accent1"/>
              </a:solidFill>
              <a:prstDash val="solid"/>
              <a:round/>
              <a:headEnd type="none" w="med" len="med"/>
              <a:tailEnd type="none" w="med" len="med"/>
            </a:ln>
            <a:effectLst/>
          </p:spPr>
        </p:cxnSp>
        <p:cxnSp>
          <p:nvCxnSpPr>
            <p:cNvPr id="1126" name="Straight Connector 1125">
              <a:extLst>
                <a:ext uri="{FF2B5EF4-FFF2-40B4-BE49-F238E27FC236}">
                  <a16:creationId xmlns:a16="http://schemas.microsoft.com/office/drawing/2014/main" id="{8AFDE57D-49C8-437F-A75F-95B97A147EF7}"/>
                </a:ext>
              </a:extLst>
            </p:cNvPr>
            <p:cNvCxnSpPr>
              <a:cxnSpLocks/>
            </p:cNvCxnSpPr>
            <p:nvPr/>
          </p:nvCxnSpPr>
          <p:spPr bwMode="auto">
            <a:xfrm>
              <a:off x="1849555" y="3799898"/>
              <a:ext cx="171296" cy="0"/>
            </a:xfrm>
            <a:prstGeom prst="line">
              <a:avLst/>
            </a:prstGeom>
            <a:noFill/>
            <a:ln w="57150" cap="flat" cmpd="sng" algn="ctr">
              <a:solidFill>
                <a:schemeClr val="accent1"/>
              </a:solidFill>
              <a:prstDash val="solid"/>
              <a:round/>
              <a:headEnd type="none" w="med" len="med"/>
              <a:tailEnd type="none" w="med" len="med"/>
            </a:ln>
            <a:effectLst/>
          </p:spPr>
        </p:cxnSp>
      </p:grpSp>
      <p:sp>
        <p:nvSpPr>
          <p:cNvPr id="1127" name="TextBox 1126">
            <a:extLst>
              <a:ext uri="{FF2B5EF4-FFF2-40B4-BE49-F238E27FC236}">
                <a16:creationId xmlns:a16="http://schemas.microsoft.com/office/drawing/2014/main" id="{5BE22772-AC3C-4422-8AA0-E875B1A03E04}"/>
              </a:ext>
            </a:extLst>
          </p:cNvPr>
          <p:cNvSpPr txBox="1"/>
          <p:nvPr/>
        </p:nvSpPr>
        <p:spPr bwMode="auto">
          <a:xfrm>
            <a:off x="6073054" y="3425917"/>
            <a:ext cx="58541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050" dirty="0">
                <a:latin typeface="Calibri" panose="020F0502020204030204" pitchFamily="34" charset="0"/>
              </a:rPr>
              <a:t>Murine</a:t>
            </a:r>
          </a:p>
        </p:txBody>
      </p:sp>
      <p:grpSp>
        <p:nvGrpSpPr>
          <p:cNvPr id="1128" name="Group 1127">
            <a:extLst>
              <a:ext uri="{FF2B5EF4-FFF2-40B4-BE49-F238E27FC236}">
                <a16:creationId xmlns:a16="http://schemas.microsoft.com/office/drawing/2014/main" id="{D1F2647D-5E24-4B76-8695-103E99EEFB24}"/>
              </a:ext>
            </a:extLst>
          </p:cNvPr>
          <p:cNvGrpSpPr/>
          <p:nvPr/>
        </p:nvGrpSpPr>
        <p:grpSpPr>
          <a:xfrm>
            <a:off x="5859514" y="3547927"/>
            <a:ext cx="242772" cy="59"/>
            <a:chOff x="1772760" y="3799820"/>
            <a:chExt cx="323696" cy="78"/>
          </a:xfrm>
        </p:grpSpPr>
        <p:cxnSp>
          <p:nvCxnSpPr>
            <p:cNvPr id="1129" name="Straight Connector 1128">
              <a:extLst>
                <a:ext uri="{FF2B5EF4-FFF2-40B4-BE49-F238E27FC236}">
                  <a16:creationId xmlns:a16="http://schemas.microsoft.com/office/drawing/2014/main" id="{D36BB7E1-B0C2-461D-8E29-A3CD0BCF3F0A}"/>
                </a:ext>
              </a:extLst>
            </p:cNvPr>
            <p:cNvCxnSpPr>
              <a:cxnSpLocks/>
            </p:cNvCxnSpPr>
            <p:nvPr/>
          </p:nvCxnSpPr>
          <p:spPr bwMode="auto">
            <a:xfrm>
              <a:off x="1772760" y="3799820"/>
              <a:ext cx="323696" cy="0"/>
            </a:xfrm>
            <a:prstGeom prst="line">
              <a:avLst/>
            </a:prstGeom>
            <a:noFill/>
            <a:ln w="12700" cap="flat" cmpd="sng" algn="ctr">
              <a:solidFill>
                <a:schemeClr val="accent3"/>
              </a:solidFill>
              <a:prstDash val="solid"/>
              <a:round/>
              <a:headEnd type="none" w="med" len="med"/>
              <a:tailEnd type="none" w="med" len="med"/>
            </a:ln>
            <a:effectLst/>
          </p:spPr>
        </p:cxnSp>
        <p:cxnSp>
          <p:nvCxnSpPr>
            <p:cNvPr id="1130" name="Straight Connector 1129">
              <a:extLst>
                <a:ext uri="{FF2B5EF4-FFF2-40B4-BE49-F238E27FC236}">
                  <a16:creationId xmlns:a16="http://schemas.microsoft.com/office/drawing/2014/main" id="{924CA588-53D6-4343-BA8B-1B4AF29A15EC}"/>
                </a:ext>
              </a:extLst>
            </p:cNvPr>
            <p:cNvCxnSpPr>
              <a:cxnSpLocks/>
            </p:cNvCxnSpPr>
            <p:nvPr/>
          </p:nvCxnSpPr>
          <p:spPr bwMode="auto">
            <a:xfrm>
              <a:off x="1849555" y="3799898"/>
              <a:ext cx="171296" cy="0"/>
            </a:xfrm>
            <a:prstGeom prst="line">
              <a:avLst/>
            </a:prstGeom>
            <a:noFill/>
            <a:ln w="57150" cap="flat" cmpd="sng" algn="ctr">
              <a:solidFill>
                <a:schemeClr val="accent3"/>
              </a:solidFill>
              <a:prstDash val="solid"/>
              <a:round/>
              <a:headEnd type="none" w="med" len="med"/>
              <a:tailEnd type="none" w="med" len="med"/>
            </a:ln>
            <a:effectLst/>
          </p:spPr>
        </p:cxnSp>
      </p:grpSp>
      <p:sp>
        <p:nvSpPr>
          <p:cNvPr id="1131" name="Oval 1130">
            <a:extLst>
              <a:ext uri="{FF2B5EF4-FFF2-40B4-BE49-F238E27FC236}">
                <a16:creationId xmlns:a16="http://schemas.microsoft.com/office/drawing/2014/main" id="{681CFADC-B892-4946-8A15-14E0FB7C485E}"/>
              </a:ext>
            </a:extLst>
          </p:cNvPr>
          <p:cNvSpPr/>
          <p:nvPr/>
        </p:nvSpPr>
        <p:spPr bwMode="auto">
          <a:xfrm>
            <a:off x="5771616" y="2366773"/>
            <a:ext cx="159371" cy="159371"/>
          </a:xfrm>
          <a:prstGeom prst="ellipse">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350" dirty="0">
              <a:solidFill>
                <a:schemeClr val="tx1"/>
              </a:solidFill>
              <a:latin typeface="Calibri" panose="020F0502020204030204" pitchFamily="34" charset="0"/>
            </a:endParaRPr>
          </a:p>
        </p:txBody>
      </p:sp>
      <p:sp>
        <p:nvSpPr>
          <p:cNvPr id="1132" name="Oval 1131">
            <a:extLst>
              <a:ext uri="{FF2B5EF4-FFF2-40B4-BE49-F238E27FC236}">
                <a16:creationId xmlns:a16="http://schemas.microsoft.com/office/drawing/2014/main" id="{4663E19D-735C-490C-97BC-B294F95FFF31}"/>
              </a:ext>
            </a:extLst>
          </p:cNvPr>
          <p:cNvSpPr/>
          <p:nvPr/>
        </p:nvSpPr>
        <p:spPr bwMode="auto">
          <a:xfrm>
            <a:off x="6013277" y="2776917"/>
            <a:ext cx="159371" cy="159371"/>
          </a:xfrm>
          <a:prstGeom prst="ellipse">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350" dirty="0">
              <a:solidFill>
                <a:schemeClr val="tx1"/>
              </a:solidFill>
              <a:latin typeface="Calibri" panose="020F0502020204030204" pitchFamily="34" charset="0"/>
            </a:endParaRPr>
          </a:p>
        </p:txBody>
      </p:sp>
      <p:grpSp>
        <p:nvGrpSpPr>
          <p:cNvPr id="1133" name="Group 1132">
            <a:extLst>
              <a:ext uri="{FF2B5EF4-FFF2-40B4-BE49-F238E27FC236}">
                <a16:creationId xmlns:a16="http://schemas.microsoft.com/office/drawing/2014/main" id="{FE268EB5-14B8-4125-B266-FB52334EFE97}"/>
              </a:ext>
            </a:extLst>
          </p:cNvPr>
          <p:cNvGrpSpPr/>
          <p:nvPr/>
        </p:nvGrpSpPr>
        <p:grpSpPr>
          <a:xfrm>
            <a:off x="5178400" y="3030813"/>
            <a:ext cx="410690" cy="244381"/>
            <a:chOff x="975336" y="5380608"/>
            <a:chExt cx="547586" cy="325840"/>
          </a:xfrm>
        </p:grpSpPr>
        <p:sp>
          <p:nvSpPr>
            <p:cNvPr id="1134" name="Oval 1133">
              <a:extLst>
                <a:ext uri="{FF2B5EF4-FFF2-40B4-BE49-F238E27FC236}">
                  <a16:creationId xmlns:a16="http://schemas.microsoft.com/office/drawing/2014/main" id="{926CAF31-38BD-4DF1-8CDC-1561966D7CDD}"/>
                </a:ext>
              </a:extLst>
            </p:cNvPr>
            <p:cNvSpPr/>
            <p:nvPr/>
          </p:nvSpPr>
          <p:spPr bwMode="auto">
            <a:xfrm>
              <a:off x="1054919" y="5380608"/>
              <a:ext cx="324606" cy="324606"/>
            </a:xfrm>
            <a:prstGeom prst="ellipse">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350" dirty="0">
                <a:solidFill>
                  <a:schemeClr val="tx1"/>
                </a:solidFill>
                <a:latin typeface="Calibri" panose="020F0502020204030204" pitchFamily="34" charset="0"/>
              </a:endParaRPr>
            </a:p>
          </p:txBody>
        </p:sp>
        <p:sp>
          <p:nvSpPr>
            <p:cNvPr id="1135" name="TextBox 1134">
              <a:extLst>
                <a:ext uri="{FF2B5EF4-FFF2-40B4-BE49-F238E27FC236}">
                  <a16:creationId xmlns:a16="http://schemas.microsoft.com/office/drawing/2014/main" id="{3EA20DA3-BBFB-4028-9FFA-A8E9A0C8736B}"/>
                </a:ext>
              </a:extLst>
            </p:cNvPr>
            <p:cNvSpPr txBox="1"/>
            <p:nvPr/>
          </p:nvSpPr>
          <p:spPr bwMode="auto">
            <a:xfrm>
              <a:off x="975336" y="5421669"/>
              <a:ext cx="547586" cy="284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788" dirty="0">
                  <a:latin typeface="Calibri" panose="020F0502020204030204" pitchFamily="34" charset="0"/>
                </a:rPr>
                <a:t>CGRP</a:t>
              </a:r>
            </a:p>
          </p:txBody>
        </p:sp>
      </p:grpSp>
      <p:cxnSp>
        <p:nvCxnSpPr>
          <p:cNvPr id="1136" name="Straight Arrow Connector 1135">
            <a:extLst>
              <a:ext uri="{FF2B5EF4-FFF2-40B4-BE49-F238E27FC236}">
                <a16:creationId xmlns:a16="http://schemas.microsoft.com/office/drawing/2014/main" id="{89BB0351-DB93-45A9-9B2D-65783E37C262}"/>
              </a:ext>
            </a:extLst>
          </p:cNvPr>
          <p:cNvCxnSpPr/>
          <p:nvPr/>
        </p:nvCxnSpPr>
        <p:spPr bwMode="auto">
          <a:xfrm flipH="1" flipV="1">
            <a:off x="5118677" y="2958349"/>
            <a:ext cx="140979" cy="126785"/>
          </a:xfrm>
          <a:prstGeom prst="straightConnector1">
            <a:avLst/>
          </a:prstGeom>
          <a:noFill/>
          <a:ln w="28575" cap="flat" cmpd="sng" algn="ctr">
            <a:solidFill>
              <a:schemeClr val="bg1"/>
            </a:solidFill>
            <a:prstDash val="solid"/>
            <a:round/>
            <a:headEnd type="none" w="med" len="med"/>
            <a:tailEnd type="triangle"/>
          </a:ln>
          <a:effectLst/>
        </p:spPr>
      </p:cxnSp>
      <p:grpSp>
        <p:nvGrpSpPr>
          <p:cNvPr id="1137" name="Group 1136">
            <a:extLst>
              <a:ext uri="{FF2B5EF4-FFF2-40B4-BE49-F238E27FC236}">
                <a16:creationId xmlns:a16="http://schemas.microsoft.com/office/drawing/2014/main" id="{F3497AB5-A273-448B-9389-0D784D55687E}"/>
              </a:ext>
            </a:extLst>
          </p:cNvPr>
          <p:cNvGrpSpPr/>
          <p:nvPr/>
        </p:nvGrpSpPr>
        <p:grpSpPr>
          <a:xfrm rot="18905098">
            <a:off x="5165233" y="2999357"/>
            <a:ext cx="90875" cy="83876"/>
            <a:chOff x="2262805" y="5409405"/>
            <a:chExt cx="121166" cy="111835"/>
          </a:xfrm>
        </p:grpSpPr>
        <p:cxnSp>
          <p:nvCxnSpPr>
            <p:cNvPr id="1138" name="Straight Connector 1137">
              <a:extLst>
                <a:ext uri="{FF2B5EF4-FFF2-40B4-BE49-F238E27FC236}">
                  <a16:creationId xmlns:a16="http://schemas.microsoft.com/office/drawing/2014/main" id="{F686B595-EA7E-4104-B2EC-799FA170F398}"/>
                </a:ext>
              </a:extLst>
            </p:cNvPr>
            <p:cNvCxnSpPr/>
            <p:nvPr/>
          </p:nvCxnSpPr>
          <p:spPr bwMode="auto">
            <a:xfrm>
              <a:off x="2262805" y="5409405"/>
              <a:ext cx="121166" cy="111835"/>
            </a:xfrm>
            <a:prstGeom prst="line">
              <a:avLst/>
            </a:prstGeom>
            <a:noFill/>
            <a:ln w="12700" cap="flat" cmpd="sng" algn="ctr">
              <a:solidFill>
                <a:schemeClr val="accent3"/>
              </a:solidFill>
              <a:prstDash val="solid"/>
              <a:round/>
              <a:headEnd type="none" w="med" len="med"/>
              <a:tailEnd type="none" w="med" len="med"/>
            </a:ln>
            <a:effectLst/>
          </p:spPr>
        </p:cxnSp>
        <p:cxnSp>
          <p:nvCxnSpPr>
            <p:cNvPr id="1139" name="Straight Connector 1138">
              <a:extLst>
                <a:ext uri="{FF2B5EF4-FFF2-40B4-BE49-F238E27FC236}">
                  <a16:creationId xmlns:a16="http://schemas.microsoft.com/office/drawing/2014/main" id="{5B9C994D-3C98-4C2E-88A5-3DB399ED9078}"/>
                </a:ext>
              </a:extLst>
            </p:cNvPr>
            <p:cNvCxnSpPr>
              <a:cxnSpLocks/>
            </p:cNvCxnSpPr>
            <p:nvPr/>
          </p:nvCxnSpPr>
          <p:spPr bwMode="auto">
            <a:xfrm flipH="1">
              <a:off x="2262805" y="5409405"/>
              <a:ext cx="121166" cy="111835"/>
            </a:xfrm>
            <a:prstGeom prst="line">
              <a:avLst/>
            </a:prstGeom>
            <a:noFill/>
            <a:ln w="12700" cap="flat" cmpd="sng" algn="ctr">
              <a:solidFill>
                <a:schemeClr val="accent3"/>
              </a:solidFill>
              <a:prstDash val="solid"/>
              <a:round/>
              <a:headEnd type="none" w="med" len="med"/>
              <a:tailEnd type="none" w="med" len="med"/>
            </a:ln>
            <a:effectLst/>
          </p:spPr>
        </p:cxnSp>
      </p:grpSp>
      <p:grpSp>
        <p:nvGrpSpPr>
          <p:cNvPr id="1409" name="Group 1408">
            <a:extLst>
              <a:ext uri="{FF2B5EF4-FFF2-40B4-BE49-F238E27FC236}">
                <a16:creationId xmlns:a16="http://schemas.microsoft.com/office/drawing/2014/main" id="{5650FC14-81B5-4CD1-8AFD-ECD296AF1251}"/>
              </a:ext>
            </a:extLst>
          </p:cNvPr>
          <p:cNvGrpSpPr/>
          <p:nvPr/>
        </p:nvGrpSpPr>
        <p:grpSpPr>
          <a:xfrm>
            <a:off x="4459978" y="4111023"/>
            <a:ext cx="2225393" cy="1555649"/>
            <a:chOff x="230371" y="4507658"/>
            <a:chExt cx="2967191" cy="2074198"/>
          </a:xfrm>
        </p:grpSpPr>
        <p:grpSp>
          <p:nvGrpSpPr>
            <p:cNvPr id="1140" name="Group 1139">
              <a:extLst>
                <a:ext uri="{FF2B5EF4-FFF2-40B4-BE49-F238E27FC236}">
                  <a16:creationId xmlns:a16="http://schemas.microsoft.com/office/drawing/2014/main" id="{8D0D323B-E1D0-432E-B79D-BB80F96769D8}"/>
                </a:ext>
              </a:extLst>
            </p:cNvPr>
            <p:cNvGrpSpPr/>
            <p:nvPr/>
          </p:nvGrpSpPr>
          <p:grpSpPr>
            <a:xfrm>
              <a:off x="557033" y="4507658"/>
              <a:ext cx="960391" cy="1125576"/>
              <a:chOff x="342254" y="1894631"/>
              <a:chExt cx="1205805" cy="1413200"/>
            </a:xfrm>
          </p:grpSpPr>
          <p:grpSp>
            <p:nvGrpSpPr>
              <p:cNvPr id="1141" name="Group 1140">
                <a:extLst>
                  <a:ext uri="{FF2B5EF4-FFF2-40B4-BE49-F238E27FC236}">
                    <a16:creationId xmlns:a16="http://schemas.microsoft.com/office/drawing/2014/main" id="{277E2CE7-AAC3-439D-9630-3DC539E1964A}"/>
                  </a:ext>
                </a:extLst>
              </p:cNvPr>
              <p:cNvGrpSpPr/>
              <p:nvPr/>
            </p:nvGrpSpPr>
            <p:grpSpPr>
              <a:xfrm>
                <a:off x="342254" y="2954712"/>
                <a:ext cx="623402" cy="353119"/>
                <a:chOff x="342254" y="2954712"/>
                <a:chExt cx="623402" cy="353119"/>
              </a:xfrm>
            </p:grpSpPr>
            <p:grpSp>
              <p:nvGrpSpPr>
                <p:cNvPr id="1272" name="Group 1271">
                  <a:extLst>
                    <a:ext uri="{FF2B5EF4-FFF2-40B4-BE49-F238E27FC236}">
                      <a16:creationId xmlns:a16="http://schemas.microsoft.com/office/drawing/2014/main" id="{C8067F76-91C8-40D8-AC8A-B85C78660490}"/>
                    </a:ext>
                  </a:extLst>
                </p:cNvPr>
                <p:cNvGrpSpPr/>
                <p:nvPr/>
              </p:nvGrpSpPr>
              <p:grpSpPr>
                <a:xfrm rot="1849928">
                  <a:off x="342254" y="3166378"/>
                  <a:ext cx="145980" cy="141453"/>
                  <a:chOff x="-640910" y="3151703"/>
                  <a:chExt cx="203491" cy="197180"/>
                </a:xfrm>
              </p:grpSpPr>
              <p:sp>
                <p:nvSpPr>
                  <p:cNvPr id="1336" name="Freeform 144">
                    <a:extLst>
                      <a:ext uri="{FF2B5EF4-FFF2-40B4-BE49-F238E27FC236}">
                        <a16:creationId xmlns:a16="http://schemas.microsoft.com/office/drawing/2014/main" id="{3C692D1F-683F-4999-A814-B2156F3AA556}"/>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337" name="Freeform 145">
                    <a:extLst>
                      <a:ext uri="{FF2B5EF4-FFF2-40B4-BE49-F238E27FC236}">
                        <a16:creationId xmlns:a16="http://schemas.microsoft.com/office/drawing/2014/main" id="{A6E2A609-1DE7-4EFD-9BE8-05C6FE39D7A8}"/>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338" name="Freeform 305">
                    <a:extLst>
                      <a:ext uri="{FF2B5EF4-FFF2-40B4-BE49-F238E27FC236}">
                        <a16:creationId xmlns:a16="http://schemas.microsoft.com/office/drawing/2014/main" id="{94A99DF6-06E1-46AB-AC70-B8DF07FC8470}"/>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339" name="Freeform 306">
                    <a:extLst>
                      <a:ext uri="{FF2B5EF4-FFF2-40B4-BE49-F238E27FC236}">
                        <a16:creationId xmlns:a16="http://schemas.microsoft.com/office/drawing/2014/main" id="{FA471A76-1908-41E5-8C01-03D081037255}"/>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340" name="Oval 143">
                    <a:extLst>
                      <a:ext uri="{FF2B5EF4-FFF2-40B4-BE49-F238E27FC236}">
                        <a16:creationId xmlns:a16="http://schemas.microsoft.com/office/drawing/2014/main" id="{CA1E02B7-C305-4AD1-9DA3-24C7F7A4D510}"/>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341" name="Oval 304">
                    <a:extLst>
                      <a:ext uri="{FF2B5EF4-FFF2-40B4-BE49-F238E27FC236}">
                        <a16:creationId xmlns:a16="http://schemas.microsoft.com/office/drawing/2014/main" id="{DEC83328-C2A4-4676-87D9-CC0A21FF02D3}"/>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1273" name="Group 1272">
                  <a:extLst>
                    <a:ext uri="{FF2B5EF4-FFF2-40B4-BE49-F238E27FC236}">
                      <a16:creationId xmlns:a16="http://schemas.microsoft.com/office/drawing/2014/main" id="{C1243347-5772-4262-94C8-22C1E7810B89}"/>
                    </a:ext>
                  </a:extLst>
                </p:cNvPr>
                <p:cNvGrpSpPr/>
                <p:nvPr/>
              </p:nvGrpSpPr>
              <p:grpSpPr>
                <a:xfrm rot="1849928">
                  <a:off x="407847" y="3144489"/>
                  <a:ext cx="145980" cy="141453"/>
                  <a:chOff x="-640910" y="3151703"/>
                  <a:chExt cx="203491" cy="197180"/>
                </a:xfrm>
              </p:grpSpPr>
              <p:sp>
                <p:nvSpPr>
                  <p:cNvPr id="1330" name="Freeform 144">
                    <a:extLst>
                      <a:ext uri="{FF2B5EF4-FFF2-40B4-BE49-F238E27FC236}">
                        <a16:creationId xmlns:a16="http://schemas.microsoft.com/office/drawing/2014/main" id="{A6987AD1-FD5D-40BA-9BE2-8CF3AB3553E3}"/>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331" name="Freeform 145">
                    <a:extLst>
                      <a:ext uri="{FF2B5EF4-FFF2-40B4-BE49-F238E27FC236}">
                        <a16:creationId xmlns:a16="http://schemas.microsoft.com/office/drawing/2014/main" id="{5E2320A9-6602-40C6-80DD-9D1A308EDDB3}"/>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332" name="Freeform 305">
                    <a:extLst>
                      <a:ext uri="{FF2B5EF4-FFF2-40B4-BE49-F238E27FC236}">
                        <a16:creationId xmlns:a16="http://schemas.microsoft.com/office/drawing/2014/main" id="{435029C3-EF80-4843-8AD7-F8A91DE9732A}"/>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333" name="Freeform 306">
                    <a:extLst>
                      <a:ext uri="{FF2B5EF4-FFF2-40B4-BE49-F238E27FC236}">
                        <a16:creationId xmlns:a16="http://schemas.microsoft.com/office/drawing/2014/main" id="{15FA8FEC-5506-4715-984E-647EA8F6F865}"/>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334" name="Oval 143">
                    <a:extLst>
                      <a:ext uri="{FF2B5EF4-FFF2-40B4-BE49-F238E27FC236}">
                        <a16:creationId xmlns:a16="http://schemas.microsoft.com/office/drawing/2014/main" id="{86B5F893-8786-4472-A7FC-1E2CAFF43CED}"/>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335" name="Oval 304">
                    <a:extLst>
                      <a:ext uri="{FF2B5EF4-FFF2-40B4-BE49-F238E27FC236}">
                        <a16:creationId xmlns:a16="http://schemas.microsoft.com/office/drawing/2014/main" id="{2FBDF3D2-5CBB-4294-A7BE-F31FCD41DDEE}"/>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1274" name="Group 1273">
                  <a:extLst>
                    <a:ext uri="{FF2B5EF4-FFF2-40B4-BE49-F238E27FC236}">
                      <a16:creationId xmlns:a16="http://schemas.microsoft.com/office/drawing/2014/main" id="{AF333A6D-01B9-456B-A230-CD5A49BF3EB4}"/>
                    </a:ext>
                  </a:extLst>
                </p:cNvPr>
                <p:cNvGrpSpPr/>
                <p:nvPr/>
              </p:nvGrpSpPr>
              <p:grpSpPr>
                <a:xfrm rot="1849928">
                  <a:off x="464091" y="3125446"/>
                  <a:ext cx="145980" cy="141453"/>
                  <a:chOff x="-640910" y="3151703"/>
                  <a:chExt cx="203491" cy="197180"/>
                </a:xfrm>
              </p:grpSpPr>
              <p:sp>
                <p:nvSpPr>
                  <p:cNvPr id="1324" name="Freeform 144">
                    <a:extLst>
                      <a:ext uri="{FF2B5EF4-FFF2-40B4-BE49-F238E27FC236}">
                        <a16:creationId xmlns:a16="http://schemas.microsoft.com/office/drawing/2014/main" id="{96634AD8-4764-4F63-8EB3-4CC7D2EF36F5}"/>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325" name="Freeform 145">
                    <a:extLst>
                      <a:ext uri="{FF2B5EF4-FFF2-40B4-BE49-F238E27FC236}">
                        <a16:creationId xmlns:a16="http://schemas.microsoft.com/office/drawing/2014/main" id="{DD41941D-CBCE-4749-B258-B7715A190D8A}"/>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326" name="Freeform 305">
                    <a:extLst>
                      <a:ext uri="{FF2B5EF4-FFF2-40B4-BE49-F238E27FC236}">
                        <a16:creationId xmlns:a16="http://schemas.microsoft.com/office/drawing/2014/main" id="{A5FC7791-9416-4605-A2B6-71244E4FF832}"/>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327" name="Freeform 306">
                    <a:extLst>
                      <a:ext uri="{FF2B5EF4-FFF2-40B4-BE49-F238E27FC236}">
                        <a16:creationId xmlns:a16="http://schemas.microsoft.com/office/drawing/2014/main" id="{1C2ADCBE-AB98-419C-8D7D-D9CCFE7274F4}"/>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328" name="Oval 143">
                    <a:extLst>
                      <a:ext uri="{FF2B5EF4-FFF2-40B4-BE49-F238E27FC236}">
                        <a16:creationId xmlns:a16="http://schemas.microsoft.com/office/drawing/2014/main" id="{EFA3B837-6DF7-4D9C-A6CB-BCD1D3A7AB96}"/>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329" name="Oval 304">
                    <a:extLst>
                      <a:ext uri="{FF2B5EF4-FFF2-40B4-BE49-F238E27FC236}">
                        <a16:creationId xmlns:a16="http://schemas.microsoft.com/office/drawing/2014/main" id="{ECA93D61-9891-4624-AABA-3E48074178B0}"/>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1275" name="Group 1274">
                  <a:extLst>
                    <a:ext uri="{FF2B5EF4-FFF2-40B4-BE49-F238E27FC236}">
                      <a16:creationId xmlns:a16="http://schemas.microsoft.com/office/drawing/2014/main" id="{9F2762C3-60A9-4866-BA26-C0208544681E}"/>
                    </a:ext>
                  </a:extLst>
                </p:cNvPr>
                <p:cNvGrpSpPr/>
                <p:nvPr/>
              </p:nvGrpSpPr>
              <p:grpSpPr>
                <a:xfrm rot="1849928">
                  <a:off x="517831" y="3110008"/>
                  <a:ext cx="145980" cy="141453"/>
                  <a:chOff x="-640910" y="3151703"/>
                  <a:chExt cx="203491" cy="197180"/>
                </a:xfrm>
              </p:grpSpPr>
              <p:sp>
                <p:nvSpPr>
                  <p:cNvPr id="1318" name="Freeform 144">
                    <a:extLst>
                      <a:ext uri="{FF2B5EF4-FFF2-40B4-BE49-F238E27FC236}">
                        <a16:creationId xmlns:a16="http://schemas.microsoft.com/office/drawing/2014/main" id="{95300BA2-B14A-447D-BA6D-D5E3981141C2}"/>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319" name="Freeform 145">
                    <a:extLst>
                      <a:ext uri="{FF2B5EF4-FFF2-40B4-BE49-F238E27FC236}">
                        <a16:creationId xmlns:a16="http://schemas.microsoft.com/office/drawing/2014/main" id="{0573A9CE-F094-47B0-A134-67D1684AEBCD}"/>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320" name="Freeform 305">
                    <a:extLst>
                      <a:ext uri="{FF2B5EF4-FFF2-40B4-BE49-F238E27FC236}">
                        <a16:creationId xmlns:a16="http://schemas.microsoft.com/office/drawing/2014/main" id="{1676D1E4-41F7-4A1A-B3E1-57AED319D0D4}"/>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321" name="Freeform 306">
                    <a:extLst>
                      <a:ext uri="{FF2B5EF4-FFF2-40B4-BE49-F238E27FC236}">
                        <a16:creationId xmlns:a16="http://schemas.microsoft.com/office/drawing/2014/main" id="{FA7BB648-80E9-47A9-8F0A-9FDFBF74A87F}"/>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322" name="Oval 143">
                    <a:extLst>
                      <a:ext uri="{FF2B5EF4-FFF2-40B4-BE49-F238E27FC236}">
                        <a16:creationId xmlns:a16="http://schemas.microsoft.com/office/drawing/2014/main" id="{BB9D7BD5-6784-4A5A-BEDB-A4A2FF653957}"/>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323" name="Oval 304">
                    <a:extLst>
                      <a:ext uri="{FF2B5EF4-FFF2-40B4-BE49-F238E27FC236}">
                        <a16:creationId xmlns:a16="http://schemas.microsoft.com/office/drawing/2014/main" id="{673F0DC9-AE21-42AC-8EE6-327C4AEBDAD5}"/>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1276" name="Group 1275">
                  <a:extLst>
                    <a:ext uri="{FF2B5EF4-FFF2-40B4-BE49-F238E27FC236}">
                      <a16:creationId xmlns:a16="http://schemas.microsoft.com/office/drawing/2014/main" id="{35BCC8AF-CCCA-48AF-9D42-AAAF35D1A898}"/>
                    </a:ext>
                  </a:extLst>
                </p:cNvPr>
                <p:cNvGrpSpPr/>
                <p:nvPr/>
              </p:nvGrpSpPr>
              <p:grpSpPr>
                <a:xfrm rot="1849928">
                  <a:off x="571095" y="3084471"/>
                  <a:ext cx="145980" cy="141453"/>
                  <a:chOff x="-640910" y="3151703"/>
                  <a:chExt cx="203491" cy="197180"/>
                </a:xfrm>
              </p:grpSpPr>
              <p:sp>
                <p:nvSpPr>
                  <p:cNvPr id="1312" name="Freeform 144">
                    <a:extLst>
                      <a:ext uri="{FF2B5EF4-FFF2-40B4-BE49-F238E27FC236}">
                        <a16:creationId xmlns:a16="http://schemas.microsoft.com/office/drawing/2014/main" id="{50281305-8F92-4FAE-82FA-743048882B2E}"/>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313" name="Freeform 145">
                    <a:extLst>
                      <a:ext uri="{FF2B5EF4-FFF2-40B4-BE49-F238E27FC236}">
                        <a16:creationId xmlns:a16="http://schemas.microsoft.com/office/drawing/2014/main" id="{7A1D5A3A-A6DC-4828-B255-3C5838B1C59A}"/>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314" name="Freeform 305">
                    <a:extLst>
                      <a:ext uri="{FF2B5EF4-FFF2-40B4-BE49-F238E27FC236}">
                        <a16:creationId xmlns:a16="http://schemas.microsoft.com/office/drawing/2014/main" id="{5C46A7D8-958A-425F-9820-D43AA12415B6}"/>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315" name="Freeform 306">
                    <a:extLst>
                      <a:ext uri="{FF2B5EF4-FFF2-40B4-BE49-F238E27FC236}">
                        <a16:creationId xmlns:a16="http://schemas.microsoft.com/office/drawing/2014/main" id="{F273F88A-9D6D-4C3F-A6EE-652B48BF6789}"/>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316" name="Oval 143">
                    <a:extLst>
                      <a:ext uri="{FF2B5EF4-FFF2-40B4-BE49-F238E27FC236}">
                        <a16:creationId xmlns:a16="http://schemas.microsoft.com/office/drawing/2014/main" id="{218C8ECD-2C09-4C86-984C-282ADF20780F}"/>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317" name="Oval 304">
                    <a:extLst>
                      <a:ext uri="{FF2B5EF4-FFF2-40B4-BE49-F238E27FC236}">
                        <a16:creationId xmlns:a16="http://schemas.microsoft.com/office/drawing/2014/main" id="{2536D474-6060-4D45-B976-068580701EDB}"/>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1277" name="Group 1276">
                  <a:extLst>
                    <a:ext uri="{FF2B5EF4-FFF2-40B4-BE49-F238E27FC236}">
                      <a16:creationId xmlns:a16="http://schemas.microsoft.com/office/drawing/2014/main" id="{CB0B8269-25D8-4331-A6CD-4295F39556B9}"/>
                    </a:ext>
                  </a:extLst>
                </p:cNvPr>
                <p:cNvGrpSpPr/>
                <p:nvPr/>
              </p:nvGrpSpPr>
              <p:grpSpPr>
                <a:xfrm rot="1642468">
                  <a:off x="621412" y="3065480"/>
                  <a:ext cx="145980" cy="141453"/>
                  <a:chOff x="-640910" y="3151703"/>
                  <a:chExt cx="203491" cy="197180"/>
                </a:xfrm>
              </p:grpSpPr>
              <p:sp>
                <p:nvSpPr>
                  <p:cNvPr id="1306" name="Freeform 144">
                    <a:extLst>
                      <a:ext uri="{FF2B5EF4-FFF2-40B4-BE49-F238E27FC236}">
                        <a16:creationId xmlns:a16="http://schemas.microsoft.com/office/drawing/2014/main" id="{75406F0A-D506-4AA5-B499-5C9CB7559D8D}"/>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307" name="Freeform 145">
                    <a:extLst>
                      <a:ext uri="{FF2B5EF4-FFF2-40B4-BE49-F238E27FC236}">
                        <a16:creationId xmlns:a16="http://schemas.microsoft.com/office/drawing/2014/main" id="{309ED942-EA8F-4476-87D8-F5AF93496A40}"/>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308" name="Freeform 305">
                    <a:extLst>
                      <a:ext uri="{FF2B5EF4-FFF2-40B4-BE49-F238E27FC236}">
                        <a16:creationId xmlns:a16="http://schemas.microsoft.com/office/drawing/2014/main" id="{BFD2D945-7116-474D-A407-323460EF1328}"/>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309" name="Freeform 306">
                    <a:extLst>
                      <a:ext uri="{FF2B5EF4-FFF2-40B4-BE49-F238E27FC236}">
                        <a16:creationId xmlns:a16="http://schemas.microsoft.com/office/drawing/2014/main" id="{5C9BE1F6-64BD-4DB3-B012-E06B579B450F}"/>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310" name="Oval 143">
                    <a:extLst>
                      <a:ext uri="{FF2B5EF4-FFF2-40B4-BE49-F238E27FC236}">
                        <a16:creationId xmlns:a16="http://schemas.microsoft.com/office/drawing/2014/main" id="{6260E0EF-6A2D-4A7C-83C7-C6C8E2834A92}"/>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311" name="Oval 304">
                    <a:extLst>
                      <a:ext uri="{FF2B5EF4-FFF2-40B4-BE49-F238E27FC236}">
                        <a16:creationId xmlns:a16="http://schemas.microsoft.com/office/drawing/2014/main" id="{003258AD-D5B8-4590-A912-AFC189B2591F}"/>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1278" name="Group 1277">
                  <a:extLst>
                    <a:ext uri="{FF2B5EF4-FFF2-40B4-BE49-F238E27FC236}">
                      <a16:creationId xmlns:a16="http://schemas.microsoft.com/office/drawing/2014/main" id="{9DB1A88D-B724-474E-82C4-42D4328AB601}"/>
                    </a:ext>
                  </a:extLst>
                </p:cNvPr>
                <p:cNvGrpSpPr/>
                <p:nvPr/>
              </p:nvGrpSpPr>
              <p:grpSpPr>
                <a:xfrm rot="1642468">
                  <a:off x="669331" y="3043495"/>
                  <a:ext cx="145980" cy="141453"/>
                  <a:chOff x="-640910" y="3151703"/>
                  <a:chExt cx="203491" cy="197180"/>
                </a:xfrm>
              </p:grpSpPr>
              <p:sp>
                <p:nvSpPr>
                  <p:cNvPr id="1300" name="Freeform 144">
                    <a:extLst>
                      <a:ext uri="{FF2B5EF4-FFF2-40B4-BE49-F238E27FC236}">
                        <a16:creationId xmlns:a16="http://schemas.microsoft.com/office/drawing/2014/main" id="{13C00EF3-037B-4CFD-9B0F-C3851FE93C1A}"/>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301" name="Freeform 145">
                    <a:extLst>
                      <a:ext uri="{FF2B5EF4-FFF2-40B4-BE49-F238E27FC236}">
                        <a16:creationId xmlns:a16="http://schemas.microsoft.com/office/drawing/2014/main" id="{F0766415-EDE9-4A52-A4A0-8C7B9C132975}"/>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302" name="Freeform 305">
                    <a:extLst>
                      <a:ext uri="{FF2B5EF4-FFF2-40B4-BE49-F238E27FC236}">
                        <a16:creationId xmlns:a16="http://schemas.microsoft.com/office/drawing/2014/main" id="{06DD3B95-B233-438C-BDC4-F27C97BC0553}"/>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303" name="Freeform 306">
                    <a:extLst>
                      <a:ext uri="{FF2B5EF4-FFF2-40B4-BE49-F238E27FC236}">
                        <a16:creationId xmlns:a16="http://schemas.microsoft.com/office/drawing/2014/main" id="{8B324DD7-2937-49C8-85CE-7CB8758E95CC}"/>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304" name="Oval 143">
                    <a:extLst>
                      <a:ext uri="{FF2B5EF4-FFF2-40B4-BE49-F238E27FC236}">
                        <a16:creationId xmlns:a16="http://schemas.microsoft.com/office/drawing/2014/main" id="{2B36AC73-37A8-4FB5-BF5A-F6911F018628}"/>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305" name="Oval 304">
                    <a:extLst>
                      <a:ext uri="{FF2B5EF4-FFF2-40B4-BE49-F238E27FC236}">
                        <a16:creationId xmlns:a16="http://schemas.microsoft.com/office/drawing/2014/main" id="{DF3A9EA1-869F-4A96-A743-C4D1942C2411}"/>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1279" name="Group 1278">
                  <a:extLst>
                    <a:ext uri="{FF2B5EF4-FFF2-40B4-BE49-F238E27FC236}">
                      <a16:creationId xmlns:a16="http://schemas.microsoft.com/office/drawing/2014/main" id="{61B5AB10-0B4A-4BA7-B2AE-40AAB405675F}"/>
                    </a:ext>
                  </a:extLst>
                </p:cNvPr>
                <p:cNvGrpSpPr/>
                <p:nvPr/>
              </p:nvGrpSpPr>
              <p:grpSpPr>
                <a:xfrm rot="1483940">
                  <a:off x="721914" y="3015123"/>
                  <a:ext cx="145980" cy="141453"/>
                  <a:chOff x="-640910" y="3151703"/>
                  <a:chExt cx="203491" cy="197180"/>
                </a:xfrm>
              </p:grpSpPr>
              <p:sp>
                <p:nvSpPr>
                  <p:cNvPr id="1294" name="Freeform 144">
                    <a:extLst>
                      <a:ext uri="{FF2B5EF4-FFF2-40B4-BE49-F238E27FC236}">
                        <a16:creationId xmlns:a16="http://schemas.microsoft.com/office/drawing/2014/main" id="{749D2675-82C2-42A7-8C8F-11F173EE6AC3}"/>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95" name="Freeform 145">
                    <a:extLst>
                      <a:ext uri="{FF2B5EF4-FFF2-40B4-BE49-F238E27FC236}">
                        <a16:creationId xmlns:a16="http://schemas.microsoft.com/office/drawing/2014/main" id="{7B48FDE7-387B-4D9D-9495-E2D553A7288E}"/>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96" name="Freeform 305">
                    <a:extLst>
                      <a:ext uri="{FF2B5EF4-FFF2-40B4-BE49-F238E27FC236}">
                        <a16:creationId xmlns:a16="http://schemas.microsoft.com/office/drawing/2014/main" id="{A67EB43B-CB90-4355-A337-E37D9CB180A4}"/>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97" name="Freeform 306">
                    <a:extLst>
                      <a:ext uri="{FF2B5EF4-FFF2-40B4-BE49-F238E27FC236}">
                        <a16:creationId xmlns:a16="http://schemas.microsoft.com/office/drawing/2014/main" id="{2A5138D7-5950-49B8-91E0-4B21133909E1}"/>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98" name="Oval 143">
                    <a:extLst>
                      <a:ext uri="{FF2B5EF4-FFF2-40B4-BE49-F238E27FC236}">
                        <a16:creationId xmlns:a16="http://schemas.microsoft.com/office/drawing/2014/main" id="{BE58E0DB-BDBA-4C16-A4CE-51DF6BEDBA98}"/>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299" name="Oval 304">
                    <a:extLst>
                      <a:ext uri="{FF2B5EF4-FFF2-40B4-BE49-F238E27FC236}">
                        <a16:creationId xmlns:a16="http://schemas.microsoft.com/office/drawing/2014/main" id="{52A75878-50B0-4610-9E3B-9142D9A3C3DB}"/>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1280" name="Group 1279">
                  <a:extLst>
                    <a:ext uri="{FF2B5EF4-FFF2-40B4-BE49-F238E27FC236}">
                      <a16:creationId xmlns:a16="http://schemas.microsoft.com/office/drawing/2014/main" id="{6859829D-4787-4DDD-91DE-EE4DBEAD63CC}"/>
                    </a:ext>
                  </a:extLst>
                </p:cNvPr>
                <p:cNvGrpSpPr/>
                <p:nvPr/>
              </p:nvGrpSpPr>
              <p:grpSpPr>
                <a:xfrm rot="1427531">
                  <a:off x="766818" y="2987526"/>
                  <a:ext cx="145980" cy="141453"/>
                  <a:chOff x="-640910" y="3151703"/>
                  <a:chExt cx="203491" cy="197180"/>
                </a:xfrm>
              </p:grpSpPr>
              <p:sp>
                <p:nvSpPr>
                  <p:cNvPr id="1288" name="Freeform 144">
                    <a:extLst>
                      <a:ext uri="{FF2B5EF4-FFF2-40B4-BE49-F238E27FC236}">
                        <a16:creationId xmlns:a16="http://schemas.microsoft.com/office/drawing/2014/main" id="{C1D3EE3A-2D3F-447B-BC93-EA47B46D3B42}"/>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89" name="Freeform 145">
                    <a:extLst>
                      <a:ext uri="{FF2B5EF4-FFF2-40B4-BE49-F238E27FC236}">
                        <a16:creationId xmlns:a16="http://schemas.microsoft.com/office/drawing/2014/main" id="{AEF5824D-9D6A-460C-9B96-572625A9E701}"/>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90" name="Freeform 305">
                    <a:extLst>
                      <a:ext uri="{FF2B5EF4-FFF2-40B4-BE49-F238E27FC236}">
                        <a16:creationId xmlns:a16="http://schemas.microsoft.com/office/drawing/2014/main" id="{8BE91D4C-D41B-4B5D-8A8C-8002976D8876}"/>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91" name="Freeform 306">
                    <a:extLst>
                      <a:ext uri="{FF2B5EF4-FFF2-40B4-BE49-F238E27FC236}">
                        <a16:creationId xmlns:a16="http://schemas.microsoft.com/office/drawing/2014/main" id="{9321C943-106B-47E2-94FE-C8613282F32A}"/>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92" name="Oval 143">
                    <a:extLst>
                      <a:ext uri="{FF2B5EF4-FFF2-40B4-BE49-F238E27FC236}">
                        <a16:creationId xmlns:a16="http://schemas.microsoft.com/office/drawing/2014/main" id="{87EECDE6-26D2-48B2-AE80-2E05B3FB76FF}"/>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293" name="Oval 304">
                    <a:extLst>
                      <a:ext uri="{FF2B5EF4-FFF2-40B4-BE49-F238E27FC236}">
                        <a16:creationId xmlns:a16="http://schemas.microsoft.com/office/drawing/2014/main" id="{19730442-3D4A-4BCB-9584-6236E189240C}"/>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1281" name="Group 1280">
                  <a:extLst>
                    <a:ext uri="{FF2B5EF4-FFF2-40B4-BE49-F238E27FC236}">
                      <a16:creationId xmlns:a16="http://schemas.microsoft.com/office/drawing/2014/main" id="{849D53EC-29FD-4AAF-8C2A-94CADC1EF8E4}"/>
                    </a:ext>
                  </a:extLst>
                </p:cNvPr>
                <p:cNvGrpSpPr/>
                <p:nvPr/>
              </p:nvGrpSpPr>
              <p:grpSpPr>
                <a:xfrm rot="1427531">
                  <a:off x="819676" y="2954712"/>
                  <a:ext cx="145980" cy="141453"/>
                  <a:chOff x="-640910" y="3151703"/>
                  <a:chExt cx="203491" cy="197180"/>
                </a:xfrm>
              </p:grpSpPr>
              <p:sp>
                <p:nvSpPr>
                  <p:cNvPr id="1282" name="Freeform 144">
                    <a:extLst>
                      <a:ext uri="{FF2B5EF4-FFF2-40B4-BE49-F238E27FC236}">
                        <a16:creationId xmlns:a16="http://schemas.microsoft.com/office/drawing/2014/main" id="{05F8D2C9-289D-40D5-89D6-E67AE49EA2F7}"/>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83" name="Freeform 145">
                    <a:extLst>
                      <a:ext uri="{FF2B5EF4-FFF2-40B4-BE49-F238E27FC236}">
                        <a16:creationId xmlns:a16="http://schemas.microsoft.com/office/drawing/2014/main" id="{23B4B34C-8824-416C-8BF8-DB7948C7E9C2}"/>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84" name="Freeform 305">
                    <a:extLst>
                      <a:ext uri="{FF2B5EF4-FFF2-40B4-BE49-F238E27FC236}">
                        <a16:creationId xmlns:a16="http://schemas.microsoft.com/office/drawing/2014/main" id="{AB6BDAF1-1187-45DB-B734-EACC52883BD2}"/>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85" name="Freeform 306">
                    <a:extLst>
                      <a:ext uri="{FF2B5EF4-FFF2-40B4-BE49-F238E27FC236}">
                        <a16:creationId xmlns:a16="http://schemas.microsoft.com/office/drawing/2014/main" id="{08DFDE88-B317-4AAD-B50D-19EF25E25D9E}"/>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86" name="Oval 143">
                    <a:extLst>
                      <a:ext uri="{FF2B5EF4-FFF2-40B4-BE49-F238E27FC236}">
                        <a16:creationId xmlns:a16="http://schemas.microsoft.com/office/drawing/2014/main" id="{7F45FD26-C320-48FE-B067-547A3016EA67}"/>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287" name="Oval 304">
                    <a:extLst>
                      <a:ext uri="{FF2B5EF4-FFF2-40B4-BE49-F238E27FC236}">
                        <a16:creationId xmlns:a16="http://schemas.microsoft.com/office/drawing/2014/main" id="{689E8928-C4BD-4A8B-A2AA-2034F415DE61}"/>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grpSp>
            <p:nvGrpSpPr>
              <p:cNvPr id="1142" name="Group 1141">
                <a:extLst>
                  <a:ext uri="{FF2B5EF4-FFF2-40B4-BE49-F238E27FC236}">
                    <a16:creationId xmlns:a16="http://schemas.microsoft.com/office/drawing/2014/main" id="{C589B578-B5D2-43A0-9377-14FB238E96AB}"/>
                  </a:ext>
                </a:extLst>
              </p:cNvPr>
              <p:cNvGrpSpPr/>
              <p:nvPr/>
            </p:nvGrpSpPr>
            <p:grpSpPr>
              <a:xfrm rot="19807731">
                <a:off x="888578" y="2524967"/>
                <a:ext cx="623402" cy="353119"/>
                <a:chOff x="342254" y="2954712"/>
                <a:chExt cx="623402" cy="353119"/>
              </a:xfrm>
            </p:grpSpPr>
            <p:grpSp>
              <p:nvGrpSpPr>
                <p:cNvPr id="1202" name="Group 1201">
                  <a:extLst>
                    <a:ext uri="{FF2B5EF4-FFF2-40B4-BE49-F238E27FC236}">
                      <a16:creationId xmlns:a16="http://schemas.microsoft.com/office/drawing/2014/main" id="{3E9B4D27-41FD-4F17-940E-8AE4F97EE6A4}"/>
                    </a:ext>
                  </a:extLst>
                </p:cNvPr>
                <p:cNvGrpSpPr/>
                <p:nvPr/>
              </p:nvGrpSpPr>
              <p:grpSpPr>
                <a:xfrm rot="1849928">
                  <a:off x="342254" y="3166378"/>
                  <a:ext cx="145980" cy="141453"/>
                  <a:chOff x="-640910" y="3151703"/>
                  <a:chExt cx="203491" cy="197180"/>
                </a:xfrm>
              </p:grpSpPr>
              <p:sp>
                <p:nvSpPr>
                  <p:cNvPr id="1266" name="Freeform 144">
                    <a:extLst>
                      <a:ext uri="{FF2B5EF4-FFF2-40B4-BE49-F238E27FC236}">
                        <a16:creationId xmlns:a16="http://schemas.microsoft.com/office/drawing/2014/main" id="{ECBD0B49-E5ED-4862-8C02-15CC085ECE37}"/>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67" name="Freeform 145">
                    <a:extLst>
                      <a:ext uri="{FF2B5EF4-FFF2-40B4-BE49-F238E27FC236}">
                        <a16:creationId xmlns:a16="http://schemas.microsoft.com/office/drawing/2014/main" id="{311BC46E-AF06-4D0C-98F8-3C22E9AE9DCF}"/>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68" name="Freeform 305">
                    <a:extLst>
                      <a:ext uri="{FF2B5EF4-FFF2-40B4-BE49-F238E27FC236}">
                        <a16:creationId xmlns:a16="http://schemas.microsoft.com/office/drawing/2014/main" id="{02314922-B920-4E16-8093-F74C4072C74C}"/>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69" name="Freeform 306">
                    <a:extLst>
                      <a:ext uri="{FF2B5EF4-FFF2-40B4-BE49-F238E27FC236}">
                        <a16:creationId xmlns:a16="http://schemas.microsoft.com/office/drawing/2014/main" id="{D0F62DE9-A30E-417A-8AB6-EF5C55AB9201}"/>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70" name="Oval 143">
                    <a:extLst>
                      <a:ext uri="{FF2B5EF4-FFF2-40B4-BE49-F238E27FC236}">
                        <a16:creationId xmlns:a16="http://schemas.microsoft.com/office/drawing/2014/main" id="{5C4F1445-48B8-4174-91BD-C243CE33B5D2}"/>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271" name="Oval 304">
                    <a:extLst>
                      <a:ext uri="{FF2B5EF4-FFF2-40B4-BE49-F238E27FC236}">
                        <a16:creationId xmlns:a16="http://schemas.microsoft.com/office/drawing/2014/main" id="{CCFDB610-132B-403F-8865-5E5BDA1EAB1E}"/>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1203" name="Group 1202">
                  <a:extLst>
                    <a:ext uri="{FF2B5EF4-FFF2-40B4-BE49-F238E27FC236}">
                      <a16:creationId xmlns:a16="http://schemas.microsoft.com/office/drawing/2014/main" id="{B580F793-58DD-4030-8A1C-94C2BB9C56D8}"/>
                    </a:ext>
                  </a:extLst>
                </p:cNvPr>
                <p:cNvGrpSpPr/>
                <p:nvPr/>
              </p:nvGrpSpPr>
              <p:grpSpPr>
                <a:xfrm rot="1849928">
                  <a:off x="407847" y="3144489"/>
                  <a:ext cx="145980" cy="141453"/>
                  <a:chOff x="-640910" y="3151703"/>
                  <a:chExt cx="203491" cy="197180"/>
                </a:xfrm>
              </p:grpSpPr>
              <p:sp>
                <p:nvSpPr>
                  <p:cNvPr id="1260" name="Freeform 144">
                    <a:extLst>
                      <a:ext uri="{FF2B5EF4-FFF2-40B4-BE49-F238E27FC236}">
                        <a16:creationId xmlns:a16="http://schemas.microsoft.com/office/drawing/2014/main" id="{66B3B2E5-E36F-41CA-960D-5C4ED478BC46}"/>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61" name="Freeform 145">
                    <a:extLst>
                      <a:ext uri="{FF2B5EF4-FFF2-40B4-BE49-F238E27FC236}">
                        <a16:creationId xmlns:a16="http://schemas.microsoft.com/office/drawing/2014/main" id="{59D5D3C0-17A0-433A-8AEC-9CADAD4C9EA3}"/>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62" name="Freeform 305">
                    <a:extLst>
                      <a:ext uri="{FF2B5EF4-FFF2-40B4-BE49-F238E27FC236}">
                        <a16:creationId xmlns:a16="http://schemas.microsoft.com/office/drawing/2014/main" id="{A3D1D9DE-DB19-4546-9E74-DA88D88792D8}"/>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63" name="Freeform 306">
                    <a:extLst>
                      <a:ext uri="{FF2B5EF4-FFF2-40B4-BE49-F238E27FC236}">
                        <a16:creationId xmlns:a16="http://schemas.microsoft.com/office/drawing/2014/main" id="{BA30399E-C42F-431B-915D-60A9D3D79EE3}"/>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64" name="Oval 143">
                    <a:extLst>
                      <a:ext uri="{FF2B5EF4-FFF2-40B4-BE49-F238E27FC236}">
                        <a16:creationId xmlns:a16="http://schemas.microsoft.com/office/drawing/2014/main" id="{70C518E7-8D9F-423F-A0DA-85CA0A8E8AD3}"/>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265" name="Oval 304">
                    <a:extLst>
                      <a:ext uri="{FF2B5EF4-FFF2-40B4-BE49-F238E27FC236}">
                        <a16:creationId xmlns:a16="http://schemas.microsoft.com/office/drawing/2014/main" id="{F87D36DC-3581-4B3A-990F-22FF32B85388}"/>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1204" name="Group 1203">
                  <a:extLst>
                    <a:ext uri="{FF2B5EF4-FFF2-40B4-BE49-F238E27FC236}">
                      <a16:creationId xmlns:a16="http://schemas.microsoft.com/office/drawing/2014/main" id="{E59FADE2-9BFE-4DFC-AE2B-39B7A2C5AA14}"/>
                    </a:ext>
                  </a:extLst>
                </p:cNvPr>
                <p:cNvGrpSpPr/>
                <p:nvPr/>
              </p:nvGrpSpPr>
              <p:grpSpPr>
                <a:xfrm rot="1849928">
                  <a:off x="464091" y="3125446"/>
                  <a:ext cx="145980" cy="141453"/>
                  <a:chOff x="-640910" y="3151703"/>
                  <a:chExt cx="203491" cy="197180"/>
                </a:xfrm>
              </p:grpSpPr>
              <p:sp>
                <p:nvSpPr>
                  <p:cNvPr id="1254" name="Freeform 144">
                    <a:extLst>
                      <a:ext uri="{FF2B5EF4-FFF2-40B4-BE49-F238E27FC236}">
                        <a16:creationId xmlns:a16="http://schemas.microsoft.com/office/drawing/2014/main" id="{9476A866-874D-4AEB-8F56-BF3A5CFEF12F}"/>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55" name="Freeform 145">
                    <a:extLst>
                      <a:ext uri="{FF2B5EF4-FFF2-40B4-BE49-F238E27FC236}">
                        <a16:creationId xmlns:a16="http://schemas.microsoft.com/office/drawing/2014/main" id="{5C4B19FB-9B8F-48A5-AF5F-5955BF7290A2}"/>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56" name="Freeform 305">
                    <a:extLst>
                      <a:ext uri="{FF2B5EF4-FFF2-40B4-BE49-F238E27FC236}">
                        <a16:creationId xmlns:a16="http://schemas.microsoft.com/office/drawing/2014/main" id="{C6651FD0-3FB9-443B-879A-6144769A662B}"/>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57" name="Freeform 306">
                    <a:extLst>
                      <a:ext uri="{FF2B5EF4-FFF2-40B4-BE49-F238E27FC236}">
                        <a16:creationId xmlns:a16="http://schemas.microsoft.com/office/drawing/2014/main" id="{D01540CB-564B-45E7-AC7C-F0C6B06D7F82}"/>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58" name="Oval 143">
                    <a:extLst>
                      <a:ext uri="{FF2B5EF4-FFF2-40B4-BE49-F238E27FC236}">
                        <a16:creationId xmlns:a16="http://schemas.microsoft.com/office/drawing/2014/main" id="{92B29573-FEF4-4F74-95F3-075BE9A7B81F}"/>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259" name="Oval 304">
                    <a:extLst>
                      <a:ext uri="{FF2B5EF4-FFF2-40B4-BE49-F238E27FC236}">
                        <a16:creationId xmlns:a16="http://schemas.microsoft.com/office/drawing/2014/main" id="{54C70539-7081-49DD-8E7E-FBC311E5FC52}"/>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1205" name="Group 1204">
                  <a:extLst>
                    <a:ext uri="{FF2B5EF4-FFF2-40B4-BE49-F238E27FC236}">
                      <a16:creationId xmlns:a16="http://schemas.microsoft.com/office/drawing/2014/main" id="{706243A8-8F52-4264-AB1E-6A9CB3970B28}"/>
                    </a:ext>
                  </a:extLst>
                </p:cNvPr>
                <p:cNvGrpSpPr/>
                <p:nvPr/>
              </p:nvGrpSpPr>
              <p:grpSpPr>
                <a:xfrm rot="1849928">
                  <a:off x="517831" y="3110008"/>
                  <a:ext cx="145980" cy="141453"/>
                  <a:chOff x="-640910" y="3151703"/>
                  <a:chExt cx="203491" cy="197180"/>
                </a:xfrm>
              </p:grpSpPr>
              <p:sp>
                <p:nvSpPr>
                  <p:cNvPr id="1248" name="Freeform 144">
                    <a:extLst>
                      <a:ext uri="{FF2B5EF4-FFF2-40B4-BE49-F238E27FC236}">
                        <a16:creationId xmlns:a16="http://schemas.microsoft.com/office/drawing/2014/main" id="{FD7B1D6D-A514-4116-9B93-78CC5F203B7A}"/>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49" name="Freeform 145">
                    <a:extLst>
                      <a:ext uri="{FF2B5EF4-FFF2-40B4-BE49-F238E27FC236}">
                        <a16:creationId xmlns:a16="http://schemas.microsoft.com/office/drawing/2014/main" id="{3617A5D3-9FC0-484B-8714-6F06E1ECE278}"/>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50" name="Freeform 305">
                    <a:extLst>
                      <a:ext uri="{FF2B5EF4-FFF2-40B4-BE49-F238E27FC236}">
                        <a16:creationId xmlns:a16="http://schemas.microsoft.com/office/drawing/2014/main" id="{1E966EFF-5ADE-4FA7-8022-F86EFAA089EB}"/>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51" name="Freeform 306">
                    <a:extLst>
                      <a:ext uri="{FF2B5EF4-FFF2-40B4-BE49-F238E27FC236}">
                        <a16:creationId xmlns:a16="http://schemas.microsoft.com/office/drawing/2014/main" id="{85F45049-AC5A-4ADD-B509-CE1993A9FF12}"/>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52" name="Oval 143">
                    <a:extLst>
                      <a:ext uri="{FF2B5EF4-FFF2-40B4-BE49-F238E27FC236}">
                        <a16:creationId xmlns:a16="http://schemas.microsoft.com/office/drawing/2014/main" id="{3ED45426-6B09-4045-B067-650B7DA78982}"/>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253" name="Oval 304">
                    <a:extLst>
                      <a:ext uri="{FF2B5EF4-FFF2-40B4-BE49-F238E27FC236}">
                        <a16:creationId xmlns:a16="http://schemas.microsoft.com/office/drawing/2014/main" id="{3A4699E5-13C7-4728-AC79-E1F5853AE00C}"/>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1206" name="Group 1205">
                  <a:extLst>
                    <a:ext uri="{FF2B5EF4-FFF2-40B4-BE49-F238E27FC236}">
                      <a16:creationId xmlns:a16="http://schemas.microsoft.com/office/drawing/2014/main" id="{6C335BA5-13E3-465D-BD1D-A2C9930B3BBC}"/>
                    </a:ext>
                  </a:extLst>
                </p:cNvPr>
                <p:cNvGrpSpPr/>
                <p:nvPr/>
              </p:nvGrpSpPr>
              <p:grpSpPr>
                <a:xfrm rot="1849928">
                  <a:off x="571095" y="3084471"/>
                  <a:ext cx="145980" cy="141453"/>
                  <a:chOff x="-640910" y="3151703"/>
                  <a:chExt cx="203491" cy="197180"/>
                </a:xfrm>
              </p:grpSpPr>
              <p:sp>
                <p:nvSpPr>
                  <p:cNvPr id="1242" name="Freeform 144">
                    <a:extLst>
                      <a:ext uri="{FF2B5EF4-FFF2-40B4-BE49-F238E27FC236}">
                        <a16:creationId xmlns:a16="http://schemas.microsoft.com/office/drawing/2014/main" id="{62429F41-645C-4DF4-8247-73D1A144097E}"/>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43" name="Freeform 145">
                    <a:extLst>
                      <a:ext uri="{FF2B5EF4-FFF2-40B4-BE49-F238E27FC236}">
                        <a16:creationId xmlns:a16="http://schemas.microsoft.com/office/drawing/2014/main" id="{F818FF6D-4274-46FE-84B3-5CA4364CE485}"/>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44" name="Freeform 305">
                    <a:extLst>
                      <a:ext uri="{FF2B5EF4-FFF2-40B4-BE49-F238E27FC236}">
                        <a16:creationId xmlns:a16="http://schemas.microsoft.com/office/drawing/2014/main" id="{FF9348CF-A4E4-4FBA-B43C-6724D2A16F69}"/>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45" name="Freeform 306">
                    <a:extLst>
                      <a:ext uri="{FF2B5EF4-FFF2-40B4-BE49-F238E27FC236}">
                        <a16:creationId xmlns:a16="http://schemas.microsoft.com/office/drawing/2014/main" id="{F1426428-D3A2-493E-A195-3E1247AAE03C}"/>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46" name="Oval 143">
                    <a:extLst>
                      <a:ext uri="{FF2B5EF4-FFF2-40B4-BE49-F238E27FC236}">
                        <a16:creationId xmlns:a16="http://schemas.microsoft.com/office/drawing/2014/main" id="{C5688508-241A-4BCC-9336-D45D666C547F}"/>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247" name="Oval 304">
                    <a:extLst>
                      <a:ext uri="{FF2B5EF4-FFF2-40B4-BE49-F238E27FC236}">
                        <a16:creationId xmlns:a16="http://schemas.microsoft.com/office/drawing/2014/main" id="{DF3483B7-5A9E-440B-B1DF-80DC69D0B85F}"/>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1207" name="Group 1206">
                  <a:extLst>
                    <a:ext uri="{FF2B5EF4-FFF2-40B4-BE49-F238E27FC236}">
                      <a16:creationId xmlns:a16="http://schemas.microsoft.com/office/drawing/2014/main" id="{76D7D9C0-6A45-4E44-99C3-C0E02B577D37}"/>
                    </a:ext>
                  </a:extLst>
                </p:cNvPr>
                <p:cNvGrpSpPr/>
                <p:nvPr/>
              </p:nvGrpSpPr>
              <p:grpSpPr>
                <a:xfrm rot="1642468">
                  <a:off x="621412" y="3065480"/>
                  <a:ext cx="145980" cy="141453"/>
                  <a:chOff x="-640910" y="3151703"/>
                  <a:chExt cx="203491" cy="197180"/>
                </a:xfrm>
              </p:grpSpPr>
              <p:sp>
                <p:nvSpPr>
                  <p:cNvPr id="1236" name="Freeform 144">
                    <a:extLst>
                      <a:ext uri="{FF2B5EF4-FFF2-40B4-BE49-F238E27FC236}">
                        <a16:creationId xmlns:a16="http://schemas.microsoft.com/office/drawing/2014/main" id="{D4179BCC-E8EA-4D96-A30F-D3DFCD254209}"/>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37" name="Freeform 145">
                    <a:extLst>
                      <a:ext uri="{FF2B5EF4-FFF2-40B4-BE49-F238E27FC236}">
                        <a16:creationId xmlns:a16="http://schemas.microsoft.com/office/drawing/2014/main" id="{2A055669-7251-4715-8BBE-AC9D149FCB23}"/>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38" name="Freeform 305">
                    <a:extLst>
                      <a:ext uri="{FF2B5EF4-FFF2-40B4-BE49-F238E27FC236}">
                        <a16:creationId xmlns:a16="http://schemas.microsoft.com/office/drawing/2014/main" id="{5E828380-3ACC-45D7-8161-F43334A87469}"/>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39" name="Freeform 306">
                    <a:extLst>
                      <a:ext uri="{FF2B5EF4-FFF2-40B4-BE49-F238E27FC236}">
                        <a16:creationId xmlns:a16="http://schemas.microsoft.com/office/drawing/2014/main" id="{6EDE83ED-98DE-4FD8-B15D-E788BD3B4AB2}"/>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40" name="Oval 143">
                    <a:extLst>
                      <a:ext uri="{FF2B5EF4-FFF2-40B4-BE49-F238E27FC236}">
                        <a16:creationId xmlns:a16="http://schemas.microsoft.com/office/drawing/2014/main" id="{8294C5DE-D9AA-4E40-9A35-3E8F0E6C22B5}"/>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241" name="Oval 304">
                    <a:extLst>
                      <a:ext uri="{FF2B5EF4-FFF2-40B4-BE49-F238E27FC236}">
                        <a16:creationId xmlns:a16="http://schemas.microsoft.com/office/drawing/2014/main" id="{73628EE7-6B38-4581-BCF5-D86DABF82A7A}"/>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1208" name="Group 1207">
                  <a:extLst>
                    <a:ext uri="{FF2B5EF4-FFF2-40B4-BE49-F238E27FC236}">
                      <a16:creationId xmlns:a16="http://schemas.microsoft.com/office/drawing/2014/main" id="{523782BE-5FBA-4068-8629-9A6520CBBAB7}"/>
                    </a:ext>
                  </a:extLst>
                </p:cNvPr>
                <p:cNvGrpSpPr/>
                <p:nvPr/>
              </p:nvGrpSpPr>
              <p:grpSpPr>
                <a:xfrm rot="1642468">
                  <a:off x="669331" y="3043495"/>
                  <a:ext cx="145980" cy="141453"/>
                  <a:chOff x="-640910" y="3151703"/>
                  <a:chExt cx="203491" cy="197180"/>
                </a:xfrm>
              </p:grpSpPr>
              <p:sp>
                <p:nvSpPr>
                  <p:cNvPr id="1230" name="Freeform 144">
                    <a:extLst>
                      <a:ext uri="{FF2B5EF4-FFF2-40B4-BE49-F238E27FC236}">
                        <a16:creationId xmlns:a16="http://schemas.microsoft.com/office/drawing/2014/main" id="{846B21AE-7D9D-45CE-AC96-A93EEE6ACB71}"/>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31" name="Freeform 145">
                    <a:extLst>
                      <a:ext uri="{FF2B5EF4-FFF2-40B4-BE49-F238E27FC236}">
                        <a16:creationId xmlns:a16="http://schemas.microsoft.com/office/drawing/2014/main" id="{96BDFB95-0D1D-4908-BB74-FE00318ACC3A}"/>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32" name="Freeform 305">
                    <a:extLst>
                      <a:ext uri="{FF2B5EF4-FFF2-40B4-BE49-F238E27FC236}">
                        <a16:creationId xmlns:a16="http://schemas.microsoft.com/office/drawing/2014/main" id="{6B89CF53-5E11-48C5-B4E8-D5A158C5E238}"/>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33" name="Freeform 306">
                    <a:extLst>
                      <a:ext uri="{FF2B5EF4-FFF2-40B4-BE49-F238E27FC236}">
                        <a16:creationId xmlns:a16="http://schemas.microsoft.com/office/drawing/2014/main" id="{8F413C4D-2A55-4BEB-9DD6-F3341A95A5C3}"/>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34" name="Oval 143">
                    <a:extLst>
                      <a:ext uri="{FF2B5EF4-FFF2-40B4-BE49-F238E27FC236}">
                        <a16:creationId xmlns:a16="http://schemas.microsoft.com/office/drawing/2014/main" id="{ECC41D95-933A-42A9-B13D-F3FC3996B646}"/>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235" name="Oval 304">
                    <a:extLst>
                      <a:ext uri="{FF2B5EF4-FFF2-40B4-BE49-F238E27FC236}">
                        <a16:creationId xmlns:a16="http://schemas.microsoft.com/office/drawing/2014/main" id="{F2ED9699-1E7D-4DA3-B33B-CE6B1781298C}"/>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1209" name="Group 1208">
                  <a:extLst>
                    <a:ext uri="{FF2B5EF4-FFF2-40B4-BE49-F238E27FC236}">
                      <a16:creationId xmlns:a16="http://schemas.microsoft.com/office/drawing/2014/main" id="{1B0CB5C1-82B6-43D6-9AEE-D3A7FF7EDBEB}"/>
                    </a:ext>
                  </a:extLst>
                </p:cNvPr>
                <p:cNvGrpSpPr/>
                <p:nvPr/>
              </p:nvGrpSpPr>
              <p:grpSpPr>
                <a:xfrm rot="1483940">
                  <a:off x="721914" y="3015123"/>
                  <a:ext cx="145980" cy="141453"/>
                  <a:chOff x="-640910" y="3151703"/>
                  <a:chExt cx="203491" cy="197180"/>
                </a:xfrm>
              </p:grpSpPr>
              <p:sp>
                <p:nvSpPr>
                  <p:cNvPr id="1224" name="Freeform 144">
                    <a:extLst>
                      <a:ext uri="{FF2B5EF4-FFF2-40B4-BE49-F238E27FC236}">
                        <a16:creationId xmlns:a16="http://schemas.microsoft.com/office/drawing/2014/main" id="{542D7740-FD03-43F3-98BB-E4454A7EEDEB}"/>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25" name="Freeform 145">
                    <a:extLst>
                      <a:ext uri="{FF2B5EF4-FFF2-40B4-BE49-F238E27FC236}">
                        <a16:creationId xmlns:a16="http://schemas.microsoft.com/office/drawing/2014/main" id="{FBC5D10A-EEC0-4966-89F3-7873B167BBDA}"/>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26" name="Freeform 305">
                    <a:extLst>
                      <a:ext uri="{FF2B5EF4-FFF2-40B4-BE49-F238E27FC236}">
                        <a16:creationId xmlns:a16="http://schemas.microsoft.com/office/drawing/2014/main" id="{C6F8BB9A-BC24-48AA-B3CF-1C955551A687}"/>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27" name="Freeform 306">
                    <a:extLst>
                      <a:ext uri="{FF2B5EF4-FFF2-40B4-BE49-F238E27FC236}">
                        <a16:creationId xmlns:a16="http://schemas.microsoft.com/office/drawing/2014/main" id="{21D5BBC8-0408-4C73-973A-163FAEC22019}"/>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28" name="Oval 143">
                    <a:extLst>
                      <a:ext uri="{FF2B5EF4-FFF2-40B4-BE49-F238E27FC236}">
                        <a16:creationId xmlns:a16="http://schemas.microsoft.com/office/drawing/2014/main" id="{ED8E7FA2-AA92-4EA3-AC41-58E7C1FB3F8A}"/>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229" name="Oval 304">
                    <a:extLst>
                      <a:ext uri="{FF2B5EF4-FFF2-40B4-BE49-F238E27FC236}">
                        <a16:creationId xmlns:a16="http://schemas.microsoft.com/office/drawing/2014/main" id="{3871037A-6027-4A60-8D75-1EAA35F5A278}"/>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1210" name="Group 1209">
                  <a:extLst>
                    <a:ext uri="{FF2B5EF4-FFF2-40B4-BE49-F238E27FC236}">
                      <a16:creationId xmlns:a16="http://schemas.microsoft.com/office/drawing/2014/main" id="{4A365333-EBFF-4BC2-801A-CCEE81A4BF20}"/>
                    </a:ext>
                  </a:extLst>
                </p:cNvPr>
                <p:cNvGrpSpPr/>
                <p:nvPr/>
              </p:nvGrpSpPr>
              <p:grpSpPr>
                <a:xfrm rot="1427531">
                  <a:off x="766818" y="2987526"/>
                  <a:ext cx="145980" cy="141453"/>
                  <a:chOff x="-640910" y="3151703"/>
                  <a:chExt cx="203491" cy="197180"/>
                </a:xfrm>
              </p:grpSpPr>
              <p:sp>
                <p:nvSpPr>
                  <p:cNvPr id="1218" name="Freeform 144">
                    <a:extLst>
                      <a:ext uri="{FF2B5EF4-FFF2-40B4-BE49-F238E27FC236}">
                        <a16:creationId xmlns:a16="http://schemas.microsoft.com/office/drawing/2014/main" id="{3D63D7C6-D782-4A60-AC47-787ED81038ED}"/>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19" name="Freeform 145">
                    <a:extLst>
                      <a:ext uri="{FF2B5EF4-FFF2-40B4-BE49-F238E27FC236}">
                        <a16:creationId xmlns:a16="http://schemas.microsoft.com/office/drawing/2014/main" id="{BC6C0646-5750-4286-80A8-C5EA0FFE0E8A}"/>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20" name="Freeform 305">
                    <a:extLst>
                      <a:ext uri="{FF2B5EF4-FFF2-40B4-BE49-F238E27FC236}">
                        <a16:creationId xmlns:a16="http://schemas.microsoft.com/office/drawing/2014/main" id="{0D0A8E42-6913-4B4E-87A7-E7D2DEFBA728}"/>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21" name="Freeform 306">
                    <a:extLst>
                      <a:ext uri="{FF2B5EF4-FFF2-40B4-BE49-F238E27FC236}">
                        <a16:creationId xmlns:a16="http://schemas.microsoft.com/office/drawing/2014/main" id="{677A2A8B-841D-4A16-8163-E06D600AE0AF}"/>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22" name="Oval 143">
                    <a:extLst>
                      <a:ext uri="{FF2B5EF4-FFF2-40B4-BE49-F238E27FC236}">
                        <a16:creationId xmlns:a16="http://schemas.microsoft.com/office/drawing/2014/main" id="{3C9CC630-3550-486A-8A2F-59273B415DEA}"/>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223" name="Oval 304">
                    <a:extLst>
                      <a:ext uri="{FF2B5EF4-FFF2-40B4-BE49-F238E27FC236}">
                        <a16:creationId xmlns:a16="http://schemas.microsoft.com/office/drawing/2014/main" id="{E06CDE77-B7E5-4F13-B3FD-6F92594BF117}"/>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1211" name="Group 1210">
                  <a:extLst>
                    <a:ext uri="{FF2B5EF4-FFF2-40B4-BE49-F238E27FC236}">
                      <a16:creationId xmlns:a16="http://schemas.microsoft.com/office/drawing/2014/main" id="{3509BE89-40F9-4504-8817-B8D4D9709C1B}"/>
                    </a:ext>
                  </a:extLst>
                </p:cNvPr>
                <p:cNvGrpSpPr/>
                <p:nvPr/>
              </p:nvGrpSpPr>
              <p:grpSpPr>
                <a:xfrm rot="1427531">
                  <a:off x="819676" y="2954712"/>
                  <a:ext cx="145980" cy="141453"/>
                  <a:chOff x="-640910" y="3151703"/>
                  <a:chExt cx="203491" cy="197180"/>
                </a:xfrm>
              </p:grpSpPr>
              <p:sp>
                <p:nvSpPr>
                  <p:cNvPr id="1212" name="Freeform 144">
                    <a:extLst>
                      <a:ext uri="{FF2B5EF4-FFF2-40B4-BE49-F238E27FC236}">
                        <a16:creationId xmlns:a16="http://schemas.microsoft.com/office/drawing/2014/main" id="{CA373FB3-9DC1-4DC0-87EA-8C91A6C24588}"/>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13" name="Freeform 145">
                    <a:extLst>
                      <a:ext uri="{FF2B5EF4-FFF2-40B4-BE49-F238E27FC236}">
                        <a16:creationId xmlns:a16="http://schemas.microsoft.com/office/drawing/2014/main" id="{A10670CF-2A6B-4739-BC49-2E593CE9A8C3}"/>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14" name="Freeform 305">
                    <a:extLst>
                      <a:ext uri="{FF2B5EF4-FFF2-40B4-BE49-F238E27FC236}">
                        <a16:creationId xmlns:a16="http://schemas.microsoft.com/office/drawing/2014/main" id="{B640E38B-2107-4CC1-8704-76032D0A41C1}"/>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15" name="Freeform 306">
                    <a:extLst>
                      <a:ext uri="{FF2B5EF4-FFF2-40B4-BE49-F238E27FC236}">
                        <a16:creationId xmlns:a16="http://schemas.microsoft.com/office/drawing/2014/main" id="{A0F06E09-7B3F-49C8-8F24-DC81CF27229E}"/>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16" name="Oval 143">
                    <a:extLst>
                      <a:ext uri="{FF2B5EF4-FFF2-40B4-BE49-F238E27FC236}">
                        <a16:creationId xmlns:a16="http://schemas.microsoft.com/office/drawing/2014/main" id="{FF0EB6F0-9353-4107-8F45-4AEF95311B1F}"/>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217" name="Oval 304">
                    <a:extLst>
                      <a:ext uri="{FF2B5EF4-FFF2-40B4-BE49-F238E27FC236}">
                        <a16:creationId xmlns:a16="http://schemas.microsoft.com/office/drawing/2014/main" id="{81CFB83E-956E-4D1D-BB95-661CE2A91CAD}"/>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grpSp>
            <p:nvGrpSpPr>
              <p:cNvPr id="1143" name="Group 1142">
                <a:extLst>
                  <a:ext uri="{FF2B5EF4-FFF2-40B4-BE49-F238E27FC236}">
                    <a16:creationId xmlns:a16="http://schemas.microsoft.com/office/drawing/2014/main" id="{A34ADE63-CB0D-4EA4-9D93-789278B1DCEC}"/>
                  </a:ext>
                </a:extLst>
              </p:cNvPr>
              <p:cNvGrpSpPr/>
              <p:nvPr/>
            </p:nvGrpSpPr>
            <p:grpSpPr>
              <a:xfrm rot="17828286">
                <a:off x="1133403" y="2011097"/>
                <a:ext cx="525640" cy="292708"/>
                <a:chOff x="342254" y="3015123"/>
                <a:chExt cx="525640" cy="292708"/>
              </a:xfrm>
            </p:grpSpPr>
            <p:grpSp>
              <p:nvGrpSpPr>
                <p:cNvPr id="1146" name="Group 1145">
                  <a:extLst>
                    <a:ext uri="{FF2B5EF4-FFF2-40B4-BE49-F238E27FC236}">
                      <a16:creationId xmlns:a16="http://schemas.microsoft.com/office/drawing/2014/main" id="{53AE91D2-E400-43BD-8E05-634CA0D9D9F1}"/>
                    </a:ext>
                  </a:extLst>
                </p:cNvPr>
                <p:cNvGrpSpPr/>
                <p:nvPr/>
              </p:nvGrpSpPr>
              <p:grpSpPr>
                <a:xfrm rot="1849928">
                  <a:off x="342254" y="3166378"/>
                  <a:ext cx="145980" cy="141453"/>
                  <a:chOff x="-640910" y="3151703"/>
                  <a:chExt cx="203491" cy="197180"/>
                </a:xfrm>
              </p:grpSpPr>
              <p:sp>
                <p:nvSpPr>
                  <p:cNvPr id="1196" name="Freeform 144">
                    <a:extLst>
                      <a:ext uri="{FF2B5EF4-FFF2-40B4-BE49-F238E27FC236}">
                        <a16:creationId xmlns:a16="http://schemas.microsoft.com/office/drawing/2014/main" id="{74D97963-928F-4C86-8809-390E67746FA4}"/>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197" name="Freeform 145">
                    <a:extLst>
                      <a:ext uri="{FF2B5EF4-FFF2-40B4-BE49-F238E27FC236}">
                        <a16:creationId xmlns:a16="http://schemas.microsoft.com/office/drawing/2014/main" id="{672EE52E-9691-4F15-B15C-E3A32C03629E}"/>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198" name="Freeform 305">
                    <a:extLst>
                      <a:ext uri="{FF2B5EF4-FFF2-40B4-BE49-F238E27FC236}">
                        <a16:creationId xmlns:a16="http://schemas.microsoft.com/office/drawing/2014/main" id="{B78557F4-0DF3-47F9-A706-5BD335EF96EB}"/>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199" name="Freeform 306">
                    <a:extLst>
                      <a:ext uri="{FF2B5EF4-FFF2-40B4-BE49-F238E27FC236}">
                        <a16:creationId xmlns:a16="http://schemas.microsoft.com/office/drawing/2014/main" id="{DD61786B-2F09-43DA-9E2B-2B614E686E7D}"/>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00" name="Oval 143">
                    <a:extLst>
                      <a:ext uri="{FF2B5EF4-FFF2-40B4-BE49-F238E27FC236}">
                        <a16:creationId xmlns:a16="http://schemas.microsoft.com/office/drawing/2014/main" id="{83635EC0-C344-4618-AB91-336C9FCFFE52}"/>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201" name="Oval 304">
                    <a:extLst>
                      <a:ext uri="{FF2B5EF4-FFF2-40B4-BE49-F238E27FC236}">
                        <a16:creationId xmlns:a16="http://schemas.microsoft.com/office/drawing/2014/main" id="{DEBFC8C6-7455-4653-A000-6E54C325DD78}"/>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1147" name="Group 1146">
                  <a:extLst>
                    <a:ext uri="{FF2B5EF4-FFF2-40B4-BE49-F238E27FC236}">
                      <a16:creationId xmlns:a16="http://schemas.microsoft.com/office/drawing/2014/main" id="{556CFDBA-3EA9-4A5F-99A7-C12E5C22E564}"/>
                    </a:ext>
                  </a:extLst>
                </p:cNvPr>
                <p:cNvGrpSpPr/>
                <p:nvPr/>
              </p:nvGrpSpPr>
              <p:grpSpPr>
                <a:xfrm rot="1849928">
                  <a:off x="407847" y="3144489"/>
                  <a:ext cx="145980" cy="141453"/>
                  <a:chOff x="-640910" y="3151703"/>
                  <a:chExt cx="203491" cy="197180"/>
                </a:xfrm>
              </p:grpSpPr>
              <p:sp>
                <p:nvSpPr>
                  <p:cNvPr id="1190" name="Freeform 144">
                    <a:extLst>
                      <a:ext uri="{FF2B5EF4-FFF2-40B4-BE49-F238E27FC236}">
                        <a16:creationId xmlns:a16="http://schemas.microsoft.com/office/drawing/2014/main" id="{7F5865D0-84D0-4DBC-9D20-710C4FABBD3D}"/>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191" name="Freeform 145">
                    <a:extLst>
                      <a:ext uri="{FF2B5EF4-FFF2-40B4-BE49-F238E27FC236}">
                        <a16:creationId xmlns:a16="http://schemas.microsoft.com/office/drawing/2014/main" id="{29CA123E-E6E4-4C27-AA8B-81D641B0379E}"/>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192" name="Freeform 305">
                    <a:extLst>
                      <a:ext uri="{FF2B5EF4-FFF2-40B4-BE49-F238E27FC236}">
                        <a16:creationId xmlns:a16="http://schemas.microsoft.com/office/drawing/2014/main" id="{43B1ADC1-904F-421C-A0C2-DD9913070497}"/>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193" name="Freeform 306">
                    <a:extLst>
                      <a:ext uri="{FF2B5EF4-FFF2-40B4-BE49-F238E27FC236}">
                        <a16:creationId xmlns:a16="http://schemas.microsoft.com/office/drawing/2014/main" id="{373D13DA-69ED-4C03-AD9E-2242711F2DDA}"/>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194" name="Oval 143">
                    <a:extLst>
                      <a:ext uri="{FF2B5EF4-FFF2-40B4-BE49-F238E27FC236}">
                        <a16:creationId xmlns:a16="http://schemas.microsoft.com/office/drawing/2014/main" id="{B65BCF26-614A-4003-BB0D-5D59D990D808}"/>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195" name="Oval 304">
                    <a:extLst>
                      <a:ext uri="{FF2B5EF4-FFF2-40B4-BE49-F238E27FC236}">
                        <a16:creationId xmlns:a16="http://schemas.microsoft.com/office/drawing/2014/main" id="{CF1BC1AC-8946-46DA-B0A0-D94A8D58C259}"/>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1148" name="Group 1147">
                  <a:extLst>
                    <a:ext uri="{FF2B5EF4-FFF2-40B4-BE49-F238E27FC236}">
                      <a16:creationId xmlns:a16="http://schemas.microsoft.com/office/drawing/2014/main" id="{D9E3FEF3-5BDE-4B30-989F-DC4DE99DE797}"/>
                    </a:ext>
                  </a:extLst>
                </p:cNvPr>
                <p:cNvGrpSpPr/>
                <p:nvPr/>
              </p:nvGrpSpPr>
              <p:grpSpPr>
                <a:xfrm rot="1849928">
                  <a:off x="464091" y="3125446"/>
                  <a:ext cx="145980" cy="141453"/>
                  <a:chOff x="-640910" y="3151703"/>
                  <a:chExt cx="203491" cy="197180"/>
                </a:xfrm>
              </p:grpSpPr>
              <p:sp>
                <p:nvSpPr>
                  <p:cNvPr id="1184" name="Freeform 144">
                    <a:extLst>
                      <a:ext uri="{FF2B5EF4-FFF2-40B4-BE49-F238E27FC236}">
                        <a16:creationId xmlns:a16="http://schemas.microsoft.com/office/drawing/2014/main" id="{70C8F7FE-79D5-4392-BF8C-EA35111AD9E6}"/>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185" name="Freeform 145">
                    <a:extLst>
                      <a:ext uri="{FF2B5EF4-FFF2-40B4-BE49-F238E27FC236}">
                        <a16:creationId xmlns:a16="http://schemas.microsoft.com/office/drawing/2014/main" id="{43FA2CFA-70B4-47DD-9921-BA2A1EC4F202}"/>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186" name="Freeform 305">
                    <a:extLst>
                      <a:ext uri="{FF2B5EF4-FFF2-40B4-BE49-F238E27FC236}">
                        <a16:creationId xmlns:a16="http://schemas.microsoft.com/office/drawing/2014/main" id="{B1CA2668-48E0-44E2-977F-B66A804C8753}"/>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187" name="Freeform 306">
                    <a:extLst>
                      <a:ext uri="{FF2B5EF4-FFF2-40B4-BE49-F238E27FC236}">
                        <a16:creationId xmlns:a16="http://schemas.microsoft.com/office/drawing/2014/main" id="{0E802FA0-115D-45B5-9C63-58A7854CE1C5}"/>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188" name="Oval 143">
                    <a:extLst>
                      <a:ext uri="{FF2B5EF4-FFF2-40B4-BE49-F238E27FC236}">
                        <a16:creationId xmlns:a16="http://schemas.microsoft.com/office/drawing/2014/main" id="{F822C1F9-B25E-417C-82A5-F7891E807E1D}"/>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189" name="Oval 304">
                    <a:extLst>
                      <a:ext uri="{FF2B5EF4-FFF2-40B4-BE49-F238E27FC236}">
                        <a16:creationId xmlns:a16="http://schemas.microsoft.com/office/drawing/2014/main" id="{3CDF1398-5AD2-4CF1-848C-19904CD31660}"/>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1149" name="Group 1148">
                  <a:extLst>
                    <a:ext uri="{FF2B5EF4-FFF2-40B4-BE49-F238E27FC236}">
                      <a16:creationId xmlns:a16="http://schemas.microsoft.com/office/drawing/2014/main" id="{7ACDCC3D-19EC-4E5F-A31C-A27DDCF55F6C}"/>
                    </a:ext>
                  </a:extLst>
                </p:cNvPr>
                <p:cNvGrpSpPr/>
                <p:nvPr/>
              </p:nvGrpSpPr>
              <p:grpSpPr>
                <a:xfrm rot="1849928">
                  <a:off x="517831" y="3110008"/>
                  <a:ext cx="145980" cy="141453"/>
                  <a:chOff x="-640910" y="3151703"/>
                  <a:chExt cx="203491" cy="197180"/>
                </a:xfrm>
              </p:grpSpPr>
              <p:sp>
                <p:nvSpPr>
                  <p:cNvPr id="1178" name="Freeform 144">
                    <a:extLst>
                      <a:ext uri="{FF2B5EF4-FFF2-40B4-BE49-F238E27FC236}">
                        <a16:creationId xmlns:a16="http://schemas.microsoft.com/office/drawing/2014/main" id="{4E0E8236-24D1-43D6-A4C4-668E9A883F28}"/>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179" name="Freeform 145">
                    <a:extLst>
                      <a:ext uri="{FF2B5EF4-FFF2-40B4-BE49-F238E27FC236}">
                        <a16:creationId xmlns:a16="http://schemas.microsoft.com/office/drawing/2014/main" id="{7BB55EED-E415-4D9A-89B9-43FF7216B158}"/>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180" name="Freeform 305">
                    <a:extLst>
                      <a:ext uri="{FF2B5EF4-FFF2-40B4-BE49-F238E27FC236}">
                        <a16:creationId xmlns:a16="http://schemas.microsoft.com/office/drawing/2014/main" id="{6CE2ACE9-EC0F-42F9-BA5F-76AE09046FD9}"/>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181" name="Freeform 306">
                    <a:extLst>
                      <a:ext uri="{FF2B5EF4-FFF2-40B4-BE49-F238E27FC236}">
                        <a16:creationId xmlns:a16="http://schemas.microsoft.com/office/drawing/2014/main" id="{534C25B2-889D-43D9-AD72-9596F57C1E52}"/>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182" name="Oval 143">
                    <a:extLst>
                      <a:ext uri="{FF2B5EF4-FFF2-40B4-BE49-F238E27FC236}">
                        <a16:creationId xmlns:a16="http://schemas.microsoft.com/office/drawing/2014/main" id="{71E2F929-2B42-4D4C-B2CE-8F29615D3AED}"/>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183" name="Oval 304">
                    <a:extLst>
                      <a:ext uri="{FF2B5EF4-FFF2-40B4-BE49-F238E27FC236}">
                        <a16:creationId xmlns:a16="http://schemas.microsoft.com/office/drawing/2014/main" id="{D02B19F5-65BB-4BEF-8A18-09D3C9A69F5C}"/>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1150" name="Group 1149">
                  <a:extLst>
                    <a:ext uri="{FF2B5EF4-FFF2-40B4-BE49-F238E27FC236}">
                      <a16:creationId xmlns:a16="http://schemas.microsoft.com/office/drawing/2014/main" id="{EB4626E9-D455-4ACC-86D1-D1A480CB1342}"/>
                    </a:ext>
                  </a:extLst>
                </p:cNvPr>
                <p:cNvGrpSpPr/>
                <p:nvPr/>
              </p:nvGrpSpPr>
              <p:grpSpPr>
                <a:xfrm rot="1849928">
                  <a:off x="571095" y="3084471"/>
                  <a:ext cx="145980" cy="141453"/>
                  <a:chOff x="-640910" y="3151703"/>
                  <a:chExt cx="203491" cy="197180"/>
                </a:xfrm>
              </p:grpSpPr>
              <p:sp>
                <p:nvSpPr>
                  <p:cNvPr id="1172" name="Freeform 144">
                    <a:extLst>
                      <a:ext uri="{FF2B5EF4-FFF2-40B4-BE49-F238E27FC236}">
                        <a16:creationId xmlns:a16="http://schemas.microsoft.com/office/drawing/2014/main" id="{C49DA06F-D947-46B9-841C-EEC960B62B40}"/>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173" name="Freeform 145">
                    <a:extLst>
                      <a:ext uri="{FF2B5EF4-FFF2-40B4-BE49-F238E27FC236}">
                        <a16:creationId xmlns:a16="http://schemas.microsoft.com/office/drawing/2014/main" id="{31A44C5F-CB2B-491D-B60F-D87776060E1B}"/>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174" name="Freeform 305">
                    <a:extLst>
                      <a:ext uri="{FF2B5EF4-FFF2-40B4-BE49-F238E27FC236}">
                        <a16:creationId xmlns:a16="http://schemas.microsoft.com/office/drawing/2014/main" id="{8079E5A5-F619-40A4-8422-152869FCDC7A}"/>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175" name="Freeform 306">
                    <a:extLst>
                      <a:ext uri="{FF2B5EF4-FFF2-40B4-BE49-F238E27FC236}">
                        <a16:creationId xmlns:a16="http://schemas.microsoft.com/office/drawing/2014/main" id="{F0487874-35FE-4131-B9AF-B6EEB952B2BE}"/>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176" name="Oval 143">
                    <a:extLst>
                      <a:ext uri="{FF2B5EF4-FFF2-40B4-BE49-F238E27FC236}">
                        <a16:creationId xmlns:a16="http://schemas.microsoft.com/office/drawing/2014/main" id="{E707FBC9-F2E2-46DE-A778-02123CEC4518}"/>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177" name="Oval 304">
                    <a:extLst>
                      <a:ext uri="{FF2B5EF4-FFF2-40B4-BE49-F238E27FC236}">
                        <a16:creationId xmlns:a16="http://schemas.microsoft.com/office/drawing/2014/main" id="{4A4E57B4-095F-426C-A7E6-B54AD6D6F7B1}"/>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1151" name="Group 1150">
                  <a:extLst>
                    <a:ext uri="{FF2B5EF4-FFF2-40B4-BE49-F238E27FC236}">
                      <a16:creationId xmlns:a16="http://schemas.microsoft.com/office/drawing/2014/main" id="{EB314CE2-14B1-45E1-B1C4-2EB79A012ED6}"/>
                    </a:ext>
                  </a:extLst>
                </p:cNvPr>
                <p:cNvGrpSpPr/>
                <p:nvPr/>
              </p:nvGrpSpPr>
              <p:grpSpPr>
                <a:xfrm rot="1642468">
                  <a:off x="621412" y="3065480"/>
                  <a:ext cx="145980" cy="141453"/>
                  <a:chOff x="-640910" y="3151703"/>
                  <a:chExt cx="203491" cy="197180"/>
                </a:xfrm>
              </p:grpSpPr>
              <p:sp>
                <p:nvSpPr>
                  <p:cNvPr id="1166" name="Freeform 144">
                    <a:extLst>
                      <a:ext uri="{FF2B5EF4-FFF2-40B4-BE49-F238E27FC236}">
                        <a16:creationId xmlns:a16="http://schemas.microsoft.com/office/drawing/2014/main" id="{5A4D815F-F3E3-4AC3-8C65-D25BA07FCD63}"/>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167" name="Freeform 145">
                    <a:extLst>
                      <a:ext uri="{FF2B5EF4-FFF2-40B4-BE49-F238E27FC236}">
                        <a16:creationId xmlns:a16="http://schemas.microsoft.com/office/drawing/2014/main" id="{0E0DE480-78D4-4A93-A49F-C37EB148986F}"/>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168" name="Freeform 305">
                    <a:extLst>
                      <a:ext uri="{FF2B5EF4-FFF2-40B4-BE49-F238E27FC236}">
                        <a16:creationId xmlns:a16="http://schemas.microsoft.com/office/drawing/2014/main" id="{A0328E79-AA25-4F05-9E77-96D171CBDF0E}"/>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169" name="Freeform 306">
                    <a:extLst>
                      <a:ext uri="{FF2B5EF4-FFF2-40B4-BE49-F238E27FC236}">
                        <a16:creationId xmlns:a16="http://schemas.microsoft.com/office/drawing/2014/main" id="{01B65812-42C0-4107-81EB-D00A587315F7}"/>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170" name="Oval 143">
                    <a:extLst>
                      <a:ext uri="{FF2B5EF4-FFF2-40B4-BE49-F238E27FC236}">
                        <a16:creationId xmlns:a16="http://schemas.microsoft.com/office/drawing/2014/main" id="{B34AC9C4-75FD-455A-B401-94C19BEAD69F}"/>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171" name="Oval 304">
                    <a:extLst>
                      <a:ext uri="{FF2B5EF4-FFF2-40B4-BE49-F238E27FC236}">
                        <a16:creationId xmlns:a16="http://schemas.microsoft.com/office/drawing/2014/main" id="{1F3FF62F-07DD-41C8-AB3B-54A72A711B78}"/>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1152" name="Group 1151">
                  <a:extLst>
                    <a:ext uri="{FF2B5EF4-FFF2-40B4-BE49-F238E27FC236}">
                      <a16:creationId xmlns:a16="http://schemas.microsoft.com/office/drawing/2014/main" id="{65606FF3-7990-4098-9E87-51D8C4204081}"/>
                    </a:ext>
                  </a:extLst>
                </p:cNvPr>
                <p:cNvGrpSpPr/>
                <p:nvPr/>
              </p:nvGrpSpPr>
              <p:grpSpPr>
                <a:xfrm rot="1642468">
                  <a:off x="669331" y="3043495"/>
                  <a:ext cx="145980" cy="141453"/>
                  <a:chOff x="-640910" y="3151703"/>
                  <a:chExt cx="203491" cy="197180"/>
                </a:xfrm>
              </p:grpSpPr>
              <p:sp>
                <p:nvSpPr>
                  <p:cNvPr id="1160" name="Freeform 144">
                    <a:extLst>
                      <a:ext uri="{FF2B5EF4-FFF2-40B4-BE49-F238E27FC236}">
                        <a16:creationId xmlns:a16="http://schemas.microsoft.com/office/drawing/2014/main" id="{855F14E7-14DC-4A2A-909A-75F4C4D1D039}"/>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161" name="Freeform 145">
                    <a:extLst>
                      <a:ext uri="{FF2B5EF4-FFF2-40B4-BE49-F238E27FC236}">
                        <a16:creationId xmlns:a16="http://schemas.microsoft.com/office/drawing/2014/main" id="{F7E26C27-7482-4614-9879-CD6E67FA3A34}"/>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162" name="Freeform 305">
                    <a:extLst>
                      <a:ext uri="{FF2B5EF4-FFF2-40B4-BE49-F238E27FC236}">
                        <a16:creationId xmlns:a16="http://schemas.microsoft.com/office/drawing/2014/main" id="{798BC460-349C-4DEC-9F52-BAB8B1197FA1}"/>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163" name="Freeform 306">
                    <a:extLst>
                      <a:ext uri="{FF2B5EF4-FFF2-40B4-BE49-F238E27FC236}">
                        <a16:creationId xmlns:a16="http://schemas.microsoft.com/office/drawing/2014/main" id="{1070BE4D-D28B-4889-BB7F-BCAB647B1D59}"/>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164" name="Oval 143">
                    <a:extLst>
                      <a:ext uri="{FF2B5EF4-FFF2-40B4-BE49-F238E27FC236}">
                        <a16:creationId xmlns:a16="http://schemas.microsoft.com/office/drawing/2014/main" id="{2397F02F-46C9-4B20-8ECF-BD174F8FC15E}"/>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165" name="Oval 304">
                    <a:extLst>
                      <a:ext uri="{FF2B5EF4-FFF2-40B4-BE49-F238E27FC236}">
                        <a16:creationId xmlns:a16="http://schemas.microsoft.com/office/drawing/2014/main" id="{A56526D1-3B80-4001-B5FC-217689107E3F}"/>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1153" name="Group 1152">
                  <a:extLst>
                    <a:ext uri="{FF2B5EF4-FFF2-40B4-BE49-F238E27FC236}">
                      <a16:creationId xmlns:a16="http://schemas.microsoft.com/office/drawing/2014/main" id="{8B5A5203-72BF-4D26-B8D2-46F83B254B50}"/>
                    </a:ext>
                  </a:extLst>
                </p:cNvPr>
                <p:cNvGrpSpPr/>
                <p:nvPr/>
              </p:nvGrpSpPr>
              <p:grpSpPr>
                <a:xfrm rot="1483940">
                  <a:off x="721914" y="3015123"/>
                  <a:ext cx="145980" cy="141453"/>
                  <a:chOff x="-640910" y="3151703"/>
                  <a:chExt cx="203491" cy="197180"/>
                </a:xfrm>
              </p:grpSpPr>
              <p:sp>
                <p:nvSpPr>
                  <p:cNvPr id="1154" name="Freeform 144">
                    <a:extLst>
                      <a:ext uri="{FF2B5EF4-FFF2-40B4-BE49-F238E27FC236}">
                        <a16:creationId xmlns:a16="http://schemas.microsoft.com/office/drawing/2014/main" id="{A17E5519-9749-4E84-8941-281C715C8DFE}"/>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155" name="Freeform 145">
                    <a:extLst>
                      <a:ext uri="{FF2B5EF4-FFF2-40B4-BE49-F238E27FC236}">
                        <a16:creationId xmlns:a16="http://schemas.microsoft.com/office/drawing/2014/main" id="{92B39330-74BD-4CC7-8B93-7403CE630C9E}"/>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156" name="Freeform 305">
                    <a:extLst>
                      <a:ext uri="{FF2B5EF4-FFF2-40B4-BE49-F238E27FC236}">
                        <a16:creationId xmlns:a16="http://schemas.microsoft.com/office/drawing/2014/main" id="{A5C70DDB-8B34-47A8-8564-90414FF75FB4}"/>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157" name="Freeform 306">
                    <a:extLst>
                      <a:ext uri="{FF2B5EF4-FFF2-40B4-BE49-F238E27FC236}">
                        <a16:creationId xmlns:a16="http://schemas.microsoft.com/office/drawing/2014/main" id="{77DA0184-5C6E-452F-9866-D675A34F583D}"/>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158" name="Oval 143">
                    <a:extLst>
                      <a:ext uri="{FF2B5EF4-FFF2-40B4-BE49-F238E27FC236}">
                        <a16:creationId xmlns:a16="http://schemas.microsoft.com/office/drawing/2014/main" id="{3F791BD1-386D-4053-A0DD-074D2CCD3D3F}"/>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159" name="Oval 304">
                    <a:extLst>
                      <a:ext uri="{FF2B5EF4-FFF2-40B4-BE49-F238E27FC236}">
                        <a16:creationId xmlns:a16="http://schemas.microsoft.com/office/drawing/2014/main" id="{60259110-0374-413B-9DE1-B4A0E287096E}"/>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sp>
            <p:nvSpPr>
              <p:cNvPr id="1144" name="Freeform: Shape 1143">
                <a:extLst>
                  <a:ext uri="{FF2B5EF4-FFF2-40B4-BE49-F238E27FC236}">
                    <a16:creationId xmlns:a16="http://schemas.microsoft.com/office/drawing/2014/main" id="{1956185F-7D46-43CC-82A4-A746327E2BB0}"/>
                  </a:ext>
                </a:extLst>
              </p:cNvPr>
              <p:cNvSpPr/>
              <p:nvPr/>
            </p:nvSpPr>
            <p:spPr bwMode="auto">
              <a:xfrm>
                <a:off x="1214445" y="2339190"/>
                <a:ext cx="333614" cy="225709"/>
              </a:xfrm>
              <a:custGeom>
                <a:avLst/>
                <a:gdLst>
                  <a:gd name="connsiteX0" fmla="*/ 57 w 329728"/>
                  <a:gd name="connsiteY0" fmla="*/ 44158 h 223635"/>
                  <a:gd name="connsiteX1" fmla="*/ 48696 w 329728"/>
                  <a:gd name="connsiteY1" fmla="*/ 383 h 223635"/>
                  <a:gd name="connsiteX2" fmla="*/ 184883 w 329728"/>
                  <a:gd name="connsiteY2" fmla="*/ 22270 h 223635"/>
                  <a:gd name="connsiteX3" fmla="*/ 282159 w 329728"/>
                  <a:gd name="connsiteY3" fmla="*/ 12543 h 223635"/>
                  <a:gd name="connsiteX4" fmla="*/ 328366 w 329728"/>
                  <a:gd name="connsiteY4" fmla="*/ 34430 h 223635"/>
                  <a:gd name="connsiteX5" fmla="*/ 308911 w 329728"/>
                  <a:gd name="connsiteY5" fmla="*/ 75772 h 223635"/>
                  <a:gd name="connsiteX6" fmla="*/ 223794 w 329728"/>
                  <a:gd name="connsiteY6" fmla="*/ 92796 h 223635"/>
                  <a:gd name="connsiteX7" fmla="*/ 211634 w 329728"/>
                  <a:gd name="connsiteY7" fmla="*/ 109819 h 223635"/>
                  <a:gd name="connsiteX8" fmla="*/ 231089 w 329728"/>
                  <a:gd name="connsiteY8" fmla="*/ 146298 h 223635"/>
                  <a:gd name="connsiteX9" fmla="*/ 260272 w 329728"/>
                  <a:gd name="connsiteY9" fmla="*/ 160890 h 223635"/>
                  <a:gd name="connsiteX10" fmla="*/ 277296 w 329728"/>
                  <a:gd name="connsiteY10" fmla="*/ 207096 h 223635"/>
                  <a:gd name="connsiteX11" fmla="*/ 197042 w 329728"/>
                  <a:gd name="connsiteY11" fmla="*/ 221687 h 223635"/>
                  <a:gd name="connsiteX12" fmla="*/ 136245 w 329728"/>
                  <a:gd name="connsiteY12" fmla="*/ 168185 h 223635"/>
                  <a:gd name="connsiteX13" fmla="*/ 41400 w 329728"/>
                  <a:gd name="connsiteY13" fmla="*/ 119547 h 223635"/>
                  <a:gd name="connsiteX14" fmla="*/ 57 w 329728"/>
                  <a:gd name="connsiteY14" fmla="*/ 44158 h 223635"/>
                  <a:gd name="connsiteX0" fmla="*/ 57 w 329728"/>
                  <a:gd name="connsiteY0" fmla="*/ 44158 h 223635"/>
                  <a:gd name="connsiteX1" fmla="*/ 48696 w 329728"/>
                  <a:gd name="connsiteY1" fmla="*/ 383 h 223635"/>
                  <a:gd name="connsiteX2" fmla="*/ 184883 w 329728"/>
                  <a:gd name="connsiteY2" fmla="*/ 22270 h 223635"/>
                  <a:gd name="connsiteX3" fmla="*/ 282159 w 329728"/>
                  <a:gd name="connsiteY3" fmla="*/ 12543 h 223635"/>
                  <a:gd name="connsiteX4" fmla="*/ 328366 w 329728"/>
                  <a:gd name="connsiteY4" fmla="*/ 34430 h 223635"/>
                  <a:gd name="connsiteX5" fmla="*/ 308911 w 329728"/>
                  <a:gd name="connsiteY5" fmla="*/ 75772 h 223635"/>
                  <a:gd name="connsiteX6" fmla="*/ 223794 w 329728"/>
                  <a:gd name="connsiteY6" fmla="*/ 92796 h 223635"/>
                  <a:gd name="connsiteX7" fmla="*/ 211634 w 329728"/>
                  <a:gd name="connsiteY7" fmla="*/ 109819 h 223635"/>
                  <a:gd name="connsiteX8" fmla="*/ 260272 w 329728"/>
                  <a:gd name="connsiteY8" fmla="*/ 160890 h 223635"/>
                  <a:gd name="connsiteX9" fmla="*/ 277296 w 329728"/>
                  <a:gd name="connsiteY9" fmla="*/ 207096 h 223635"/>
                  <a:gd name="connsiteX10" fmla="*/ 197042 w 329728"/>
                  <a:gd name="connsiteY10" fmla="*/ 221687 h 223635"/>
                  <a:gd name="connsiteX11" fmla="*/ 136245 w 329728"/>
                  <a:gd name="connsiteY11" fmla="*/ 168185 h 223635"/>
                  <a:gd name="connsiteX12" fmla="*/ 41400 w 329728"/>
                  <a:gd name="connsiteY12" fmla="*/ 119547 h 223635"/>
                  <a:gd name="connsiteX13" fmla="*/ 57 w 329728"/>
                  <a:gd name="connsiteY13" fmla="*/ 44158 h 223635"/>
                  <a:gd name="connsiteX0" fmla="*/ 57 w 329728"/>
                  <a:gd name="connsiteY0" fmla="*/ 44158 h 225201"/>
                  <a:gd name="connsiteX1" fmla="*/ 48696 w 329728"/>
                  <a:gd name="connsiteY1" fmla="*/ 383 h 225201"/>
                  <a:gd name="connsiteX2" fmla="*/ 184883 w 329728"/>
                  <a:gd name="connsiteY2" fmla="*/ 22270 h 225201"/>
                  <a:gd name="connsiteX3" fmla="*/ 282159 w 329728"/>
                  <a:gd name="connsiteY3" fmla="*/ 12543 h 225201"/>
                  <a:gd name="connsiteX4" fmla="*/ 328366 w 329728"/>
                  <a:gd name="connsiteY4" fmla="*/ 34430 h 225201"/>
                  <a:gd name="connsiteX5" fmla="*/ 308911 w 329728"/>
                  <a:gd name="connsiteY5" fmla="*/ 75772 h 225201"/>
                  <a:gd name="connsiteX6" fmla="*/ 223794 w 329728"/>
                  <a:gd name="connsiteY6" fmla="*/ 92796 h 225201"/>
                  <a:gd name="connsiteX7" fmla="*/ 211634 w 329728"/>
                  <a:gd name="connsiteY7" fmla="*/ 109819 h 225201"/>
                  <a:gd name="connsiteX8" fmla="*/ 260272 w 329728"/>
                  <a:gd name="connsiteY8" fmla="*/ 160890 h 225201"/>
                  <a:gd name="connsiteX9" fmla="*/ 277296 w 329728"/>
                  <a:gd name="connsiteY9" fmla="*/ 207096 h 225201"/>
                  <a:gd name="connsiteX10" fmla="*/ 197042 w 329728"/>
                  <a:gd name="connsiteY10" fmla="*/ 221687 h 225201"/>
                  <a:gd name="connsiteX11" fmla="*/ 136245 w 329728"/>
                  <a:gd name="connsiteY11" fmla="*/ 168185 h 225201"/>
                  <a:gd name="connsiteX12" fmla="*/ 41400 w 329728"/>
                  <a:gd name="connsiteY12" fmla="*/ 119547 h 225201"/>
                  <a:gd name="connsiteX13" fmla="*/ 57 w 329728"/>
                  <a:gd name="connsiteY13" fmla="*/ 44158 h 225201"/>
                  <a:gd name="connsiteX0" fmla="*/ 57 w 329728"/>
                  <a:gd name="connsiteY0" fmla="*/ 44158 h 228395"/>
                  <a:gd name="connsiteX1" fmla="*/ 48696 w 329728"/>
                  <a:gd name="connsiteY1" fmla="*/ 383 h 228395"/>
                  <a:gd name="connsiteX2" fmla="*/ 184883 w 329728"/>
                  <a:gd name="connsiteY2" fmla="*/ 22270 h 228395"/>
                  <a:gd name="connsiteX3" fmla="*/ 282159 w 329728"/>
                  <a:gd name="connsiteY3" fmla="*/ 12543 h 228395"/>
                  <a:gd name="connsiteX4" fmla="*/ 328366 w 329728"/>
                  <a:gd name="connsiteY4" fmla="*/ 34430 h 228395"/>
                  <a:gd name="connsiteX5" fmla="*/ 308911 w 329728"/>
                  <a:gd name="connsiteY5" fmla="*/ 75772 h 228395"/>
                  <a:gd name="connsiteX6" fmla="*/ 223794 w 329728"/>
                  <a:gd name="connsiteY6" fmla="*/ 92796 h 228395"/>
                  <a:gd name="connsiteX7" fmla="*/ 211634 w 329728"/>
                  <a:gd name="connsiteY7" fmla="*/ 109819 h 228395"/>
                  <a:gd name="connsiteX8" fmla="*/ 260272 w 329728"/>
                  <a:gd name="connsiteY8" fmla="*/ 160890 h 228395"/>
                  <a:gd name="connsiteX9" fmla="*/ 272432 w 329728"/>
                  <a:gd name="connsiteY9" fmla="*/ 214392 h 228395"/>
                  <a:gd name="connsiteX10" fmla="*/ 197042 w 329728"/>
                  <a:gd name="connsiteY10" fmla="*/ 221687 h 228395"/>
                  <a:gd name="connsiteX11" fmla="*/ 136245 w 329728"/>
                  <a:gd name="connsiteY11" fmla="*/ 168185 h 228395"/>
                  <a:gd name="connsiteX12" fmla="*/ 41400 w 329728"/>
                  <a:gd name="connsiteY12" fmla="*/ 119547 h 228395"/>
                  <a:gd name="connsiteX13" fmla="*/ 57 w 329728"/>
                  <a:gd name="connsiteY13" fmla="*/ 44158 h 228395"/>
                  <a:gd name="connsiteX0" fmla="*/ 57 w 329728"/>
                  <a:gd name="connsiteY0" fmla="*/ 44158 h 222048"/>
                  <a:gd name="connsiteX1" fmla="*/ 48696 w 329728"/>
                  <a:gd name="connsiteY1" fmla="*/ 383 h 222048"/>
                  <a:gd name="connsiteX2" fmla="*/ 184883 w 329728"/>
                  <a:gd name="connsiteY2" fmla="*/ 22270 h 222048"/>
                  <a:gd name="connsiteX3" fmla="*/ 282159 w 329728"/>
                  <a:gd name="connsiteY3" fmla="*/ 12543 h 222048"/>
                  <a:gd name="connsiteX4" fmla="*/ 328366 w 329728"/>
                  <a:gd name="connsiteY4" fmla="*/ 34430 h 222048"/>
                  <a:gd name="connsiteX5" fmla="*/ 308911 w 329728"/>
                  <a:gd name="connsiteY5" fmla="*/ 75772 h 222048"/>
                  <a:gd name="connsiteX6" fmla="*/ 223794 w 329728"/>
                  <a:gd name="connsiteY6" fmla="*/ 92796 h 222048"/>
                  <a:gd name="connsiteX7" fmla="*/ 211634 w 329728"/>
                  <a:gd name="connsiteY7" fmla="*/ 109819 h 222048"/>
                  <a:gd name="connsiteX8" fmla="*/ 260272 w 329728"/>
                  <a:gd name="connsiteY8" fmla="*/ 160890 h 222048"/>
                  <a:gd name="connsiteX9" fmla="*/ 272432 w 329728"/>
                  <a:gd name="connsiteY9" fmla="*/ 214392 h 222048"/>
                  <a:gd name="connsiteX10" fmla="*/ 199473 w 329728"/>
                  <a:gd name="connsiteY10" fmla="*/ 216823 h 222048"/>
                  <a:gd name="connsiteX11" fmla="*/ 136245 w 329728"/>
                  <a:gd name="connsiteY11" fmla="*/ 168185 h 222048"/>
                  <a:gd name="connsiteX12" fmla="*/ 41400 w 329728"/>
                  <a:gd name="connsiteY12" fmla="*/ 119547 h 222048"/>
                  <a:gd name="connsiteX13" fmla="*/ 57 w 329728"/>
                  <a:gd name="connsiteY13" fmla="*/ 44158 h 222048"/>
                  <a:gd name="connsiteX0" fmla="*/ 1672 w 331343"/>
                  <a:gd name="connsiteY0" fmla="*/ 44158 h 222048"/>
                  <a:gd name="connsiteX1" fmla="*/ 50311 w 331343"/>
                  <a:gd name="connsiteY1" fmla="*/ 383 h 222048"/>
                  <a:gd name="connsiteX2" fmla="*/ 186498 w 331343"/>
                  <a:gd name="connsiteY2" fmla="*/ 22270 h 222048"/>
                  <a:gd name="connsiteX3" fmla="*/ 283774 w 331343"/>
                  <a:gd name="connsiteY3" fmla="*/ 12543 h 222048"/>
                  <a:gd name="connsiteX4" fmla="*/ 329981 w 331343"/>
                  <a:gd name="connsiteY4" fmla="*/ 34430 h 222048"/>
                  <a:gd name="connsiteX5" fmla="*/ 310526 w 331343"/>
                  <a:gd name="connsiteY5" fmla="*/ 75772 h 222048"/>
                  <a:gd name="connsiteX6" fmla="*/ 225409 w 331343"/>
                  <a:gd name="connsiteY6" fmla="*/ 92796 h 222048"/>
                  <a:gd name="connsiteX7" fmla="*/ 213249 w 331343"/>
                  <a:gd name="connsiteY7" fmla="*/ 109819 h 222048"/>
                  <a:gd name="connsiteX8" fmla="*/ 261887 w 331343"/>
                  <a:gd name="connsiteY8" fmla="*/ 160890 h 222048"/>
                  <a:gd name="connsiteX9" fmla="*/ 274047 w 331343"/>
                  <a:gd name="connsiteY9" fmla="*/ 214392 h 222048"/>
                  <a:gd name="connsiteX10" fmla="*/ 201088 w 331343"/>
                  <a:gd name="connsiteY10" fmla="*/ 216823 h 222048"/>
                  <a:gd name="connsiteX11" fmla="*/ 137860 w 331343"/>
                  <a:gd name="connsiteY11" fmla="*/ 168185 h 222048"/>
                  <a:gd name="connsiteX12" fmla="*/ 43015 w 331343"/>
                  <a:gd name="connsiteY12" fmla="*/ 119547 h 222048"/>
                  <a:gd name="connsiteX13" fmla="*/ 1672 w 331343"/>
                  <a:gd name="connsiteY13" fmla="*/ 44158 h 222048"/>
                  <a:gd name="connsiteX0" fmla="*/ 1511 w 333614"/>
                  <a:gd name="connsiteY0" fmla="*/ 41655 h 221977"/>
                  <a:gd name="connsiteX1" fmla="*/ 52582 w 333614"/>
                  <a:gd name="connsiteY1" fmla="*/ 312 h 221977"/>
                  <a:gd name="connsiteX2" fmla="*/ 188769 w 333614"/>
                  <a:gd name="connsiteY2" fmla="*/ 22199 h 221977"/>
                  <a:gd name="connsiteX3" fmla="*/ 286045 w 333614"/>
                  <a:gd name="connsiteY3" fmla="*/ 12472 h 221977"/>
                  <a:gd name="connsiteX4" fmla="*/ 332252 w 333614"/>
                  <a:gd name="connsiteY4" fmla="*/ 34359 h 221977"/>
                  <a:gd name="connsiteX5" fmla="*/ 312797 w 333614"/>
                  <a:gd name="connsiteY5" fmla="*/ 75701 h 221977"/>
                  <a:gd name="connsiteX6" fmla="*/ 227680 w 333614"/>
                  <a:gd name="connsiteY6" fmla="*/ 92725 h 221977"/>
                  <a:gd name="connsiteX7" fmla="*/ 215520 w 333614"/>
                  <a:gd name="connsiteY7" fmla="*/ 109748 h 221977"/>
                  <a:gd name="connsiteX8" fmla="*/ 264158 w 333614"/>
                  <a:gd name="connsiteY8" fmla="*/ 160819 h 221977"/>
                  <a:gd name="connsiteX9" fmla="*/ 276318 w 333614"/>
                  <a:gd name="connsiteY9" fmla="*/ 214321 h 221977"/>
                  <a:gd name="connsiteX10" fmla="*/ 203359 w 333614"/>
                  <a:gd name="connsiteY10" fmla="*/ 216752 h 221977"/>
                  <a:gd name="connsiteX11" fmla="*/ 140131 w 333614"/>
                  <a:gd name="connsiteY11" fmla="*/ 168114 h 221977"/>
                  <a:gd name="connsiteX12" fmla="*/ 45286 w 333614"/>
                  <a:gd name="connsiteY12" fmla="*/ 119476 h 221977"/>
                  <a:gd name="connsiteX13" fmla="*/ 1511 w 333614"/>
                  <a:gd name="connsiteY13" fmla="*/ 41655 h 221977"/>
                  <a:gd name="connsiteX0" fmla="*/ 1511 w 333614"/>
                  <a:gd name="connsiteY0" fmla="*/ 41655 h 221977"/>
                  <a:gd name="connsiteX1" fmla="*/ 52582 w 333614"/>
                  <a:gd name="connsiteY1" fmla="*/ 312 h 221977"/>
                  <a:gd name="connsiteX2" fmla="*/ 188769 w 333614"/>
                  <a:gd name="connsiteY2" fmla="*/ 22199 h 221977"/>
                  <a:gd name="connsiteX3" fmla="*/ 286045 w 333614"/>
                  <a:gd name="connsiteY3" fmla="*/ 12472 h 221977"/>
                  <a:gd name="connsiteX4" fmla="*/ 332252 w 333614"/>
                  <a:gd name="connsiteY4" fmla="*/ 34359 h 221977"/>
                  <a:gd name="connsiteX5" fmla="*/ 312797 w 333614"/>
                  <a:gd name="connsiteY5" fmla="*/ 75701 h 221977"/>
                  <a:gd name="connsiteX6" fmla="*/ 227680 w 333614"/>
                  <a:gd name="connsiteY6" fmla="*/ 92725 h 221977"/>
                  <a:gd name="connsiteX7" fmla="*/ 215520 w 333614"/>
                  <a:gd name="connsiteY7" fmla="*/ 109748 h 221977"/>
                  <a:gd name="connsiteX8" fmla="*/ 264158 w 333614"/>
                  <a:gd name="connsiteY8" fmla="*/ 160819 h 221977"/>
                  <a:gd name="connsiteX9" fmla="*/ 276318 w 333614"/>
                  <a:gd name="connsiteY9" fmla="*/ 214321 h 221977"/>
                  <a:gd name="connsiteX10" fmla="*/ 203359 w 333614"/>
                  <a:gd name="connsiteY10" fmla="*/ 216752 h 221977"/>
                  <a:gd name="connsiteX11" fmla="*/ 140131 w 333614"/>
                  <a:gd name="connsiteY11" fmla="*/ 168114 h 221977"/>
                  <a:gd name="connsiteX12" fmla="*/ 45286 w 333614"/>
                  <a:gd name="connsiteY12" fmla="*/ 119476 h 221977"/>
                  <a:gd name="connsiteX13" fmla="*/ 1511 w 333614"/>
                  <a:gd name="connsiteY13" fmla="*/ 41655 h 221977"/>
                  <a:gd name="connsiteX0" fmla="*/ 1511 w 333614"/>
                  <a:gd name="connsiteY0" fmla="*/ 41655 h 225709"/>
                  <a:gd name="connsiteX1" fmla="*/ 52582 w 333614"/>
                  <a:gd name="connsiteY1" fmla="*/ 312 h 225709"/>
                  <a:gd name="connsiteX2" fmla="*/ 188769 w 333614"/>
                  <a:gd name="connsiteY2" fmla="*/ 22199 h 225709"/>
                  <a:gd name="connsiteX3" fmla="*/ 286045 w 333614"/>
                  <a:gd name="connsiteY3" fmla="*/ 12472 h 225709"/>
                  <a:gd name="connsiteX4" fmla="*/ 332252 w 333614"/>
                  <a:gd name="connsiteY4" fmla="*/ 34359 h 225709"/>
                  <a:gd name="connsiteX5" fmla="*/ 312797 w 333614"/>
                  <a:gd name="connsiteY5" fmla="*/ 75701 h 225709"/>
                  <a:gd name="connsiteX6" fmla="*/ 227680 w 333614"/>
                  <a:gd name="connsiteY6" fmla="*/ 92725 h 225709"/>
                  <a:gd name="connsiteX7" fmla="*/ 215520 w 333614"/>
                  <a:gd name="connsiteY7" fmla="*/ 109748 h 225709"/>
                  <a:gd name="connsiteX8" fmla="*/ 264158 w 333614"/>
                  <a:gd name="connsiteY8" fmla="*/ 160819 h 225709"/>
                  <a:gd name="connsiteX9" fmla="*/ 276318 w 333614"/>
                  <a:gd name="connsiteY9" fmla="*/ 214321 h 225709"/>
                  <a:gd name="connsiteX10" fmla="*/ 203359 w 333614"/>
                  <a:gd name="connsiteY10" fmla="*/ 216752 h 225709"/>
                  <a:gd name="connsiteX11" fmla="*/ 140131 w 333614"/>
                  <a:gd name="connsiteY11" fmla="*/ 168114 h 225709"/>
                  <a:gd name="connsiteX12" fmla="*/ 45286 w 333614"/>
                  <a:gd name="connsiteY12" fmla="*/ 119476 h 225709"/>
                  <a:gd name="connsiteX13" fmla="*/ 1511 w 333614"/>
                  <a:gd name="connsiteY13" fmla="*/ 41655 h 22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3614" h="225709">
                    <a:moveTo>
                      <a:pt x="1511" y="41655"/>
                    </a:moveTo>
                    <a:cubicBezTo>
                      <a:pt x="10023" y="14498"/>
                      <a:pt x="21372" y="3555"/>
                      <a:pt x="52582" y="312"/>
                    </a:cubicBezTo>
                    <a:cubicBezTo>
                      <a:pt x="83792" y="-2931"/>
                      <a:pt x="149859" y="20172"/>
                      <a:pt x="188769" y="22199"/>
                    </a:cubicBezTo>
                    <a:cubicBezTo>
                      <a:pt x="227679" y="24226"/>
                      <a:pt x="262131" y="10445"/>
                      <a:pt x="286045" y="12472"/>
                    </a:cubicBezTo>
                    <a:cubicBezTo>
                      <a:pt x="309959" y="14499"/>
                      <a:pt x="327793" y="16525"/>
                      <a:pt x="332252" y="34359"/>
                    </a:cubicBezTo>
                    <a:cubicBezTo>
                      <a:pt x="336711" y="52193"/>
                      <a:pt x="330226" y="65973"/>
                      <a:pt x="312797" y="75701"/>
                    </a:cubicBezTo>
                    <a:cubicBezTo>
                      <a:pt x="295368" y="85429"/>
                      <a:pt x="243893" y="87051"/>
                      <a:pt x="227680" y="92725"/>
                    </a:cubicBezTo>
                    <a:cubicBezTo>
                      <a:pt x="211467" y="98400"/>
                      <a:pt x="209440" y="98399"/>
                      <a:pt x="215520" y="109748"/>
                    </a:cubicBezTo>
                    <a:cubicBezTo>
                      <a:pt x="221600" y="121097"/>
                      <a:pt x="254025" y="143390"/>
                      <a:pt x="264158" y="160819"/>
                    </a:cubicBezTo>
                    <a:cubicBezTo>
                      <a:pt x="274291" y="178248"/>
                      <a:pt x="291315" y="195272"/>
                      <a:pt x="276318" y="214321"/>
                    </a:cubicBezTo>
                    <a:cubicBezTo>
                      <a:pt x="261321" y="233370"/>
                      <a:pt x="226057" y="224453"/>
                      <a:pt x="203359" y="216752"/>
                    </a:cubicBezTo>
                    <a:cubicBezTo>
                      <a:pt x="180661" y="209051"/>
                      <a:pt x="166071" y="185137"/>
                      <a:pt x="140131" y="168114"/>
                    </a:cubicBezTo>
                    <a:cubicBezTo>
                      <a:pt x="114191" y="151091"/>
                      <a:pt x="68389" y="140553"/>
                      <a:pt x="45286" y="119476"/>
                    </a:cubicBezTo>
                    <a:cubicBezTo>
                      <a:pt x="22183" y="98400"/>
                      <a:pt x="-7001" y="68812"/>
                      <a:pt x="1511" y="41655"/>
                    </a:cubicBezTo>
                    <a:close/>
                  </a:path>
                </a:pathLst>
              </a:custGeom>
              <a:solidFill>
                <a:schemeClr val="accent6"/>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350" dirty="0">
                  <a:solidFill>
                    <a:schemeClr val="tx1"/>
                  </a:solidFill>
                  <a:latin typeface="Calibri" panose="020F0502020204030204" pitchFamily="34" charset="0"/>
                </a:endParaRPr>
              </a:p>
            </p:txBody>
          </p:sp>
          <p:sp>
            <p:nvSpPr>
              <p:cNvPr id="1145" name="Freeform: Shape 1144">
                <a:extLst>
                  <a:ext uri="{FF2B5EF4-FFF2-40B4-BE49-F238E27FC236}">
                    <a16:creationId xmlns:a16="http://schemas.microsoft.com/office/drawing/2014/main" id="{F7559038-BCEE-442D-A308-10F5FF0A323E}"/>
                  </a:ext>
                </a:extLst>
              </p:cNvPr>
              <p:cNvSpPr/>
              <p:nvPr/>
            </p:nvSpPr>
            <p:spPr bwMode="auto">
              <a:xfrm rot="1869916">
                <a:off x="828539" y="2895117"/>
                <a:ext cx="333614" cy="225709"/>
              </a:xfrm>
              <a:custGeom>
                <a:avLst/>
                <a:gdLst>
                  <a:gd name="connsiteX0" fmla="*/ 57 w 329728"/>
                  <a:gd name="connsiteY0" fmla="*/ 44158 h 223635"/>
                  <a:gd name="connsiteX1" fmla="*/ 48696 w 329728"/>
                  <a:gd name="connsiteY1" fmla="*/ 383 h 223635"/>
                  <a:gd name="connsiteX2" fmla="*/ 184883 w 329728"/>
                  <a:gd name="connsiteY2" fmla="*/ 22270 h 223635"/>
                  <a:gd name="connsiteX3" fmla="*/ 282159 w 329728"/>
                  <a:gd name="connsiteY3" fmla="*/ 12543 h 223635"/>
                  <a:gd name="connsiteX4" fmla="*/ 328366 w 329728"/>
                  <a:gd name="connsiteY4" fmla="*/ 34430 h 223635"/>
                  <a:gd name="connsiteX5" fmla="*/ 308911 w 329728"/>
                  <a:gd name="connsiteY5" fmla="*/ 75772 h 223635"/>
                  <a:gd name="connsiteX6" fmla="*/ 223794 w 329728"/>
                  <a:gd name="connsiteY6" fmla="*/ 92796 h 223635"/>
                  <a:gd name="connsiteX7" fmla="*/ 211634 w 329728"/>
                  <a:gd name="connsiteY7" fmla="*/ 109819 h 223635"/>
                  <a:gd name="connsiteX8" fmla="*/ 231089 w 329728"/>
                  <a:gd name="connsiteY8" fmla="*/ 146298 h 223635"/>
                  <a:gd name="connsiteX9" fmla="*/ 260272 w 329728"/>
                  <a:gd name="connsiteY9" fmla="*/ 160890 h 223635"/>
                  <a:gd name="connsiteX10" fmla="*/ 277296 w 329728"/>
                  <a:gd name="connsiteY10" fmla="*/ 207096 h 223635"/>
                  <a:gd name="connsiteX11" fmla="*/ 197042 w 329728"/>
                  <a:gd name="connsiteY11" fmla="*/ 221687 h 223635"/>
                  <a:gd name="connsiteX12" fmla="*/ 136245 w 329728"/>
                  <a:gd name="connsiteY12" fmla="*/ 168185 h 223635"/>
                  <a:gd name="connsiteX13" fmla="*/ 41400 w 329728"/>
                  <a:gd name="connsiteY13" fmla="*/ 119547 h 223635"/>
                  <a:gd name="connsiteX14" fmla="*/ 57 w 329728"/>
                  <a:gd name="connsiteY14" fmla="*/ 44158 h 223635"/>
                  <a:gd name="connsiteX0" fmla="*/ 57 w 329728"/>
                  <a:gd name="connsiteY0" fmla="*/ 44158 h 223635"/>
                  <a:gd name="connsiteX1" fmla="*/ 48696 w 329728"/>
                  <a:gd name="connsiteY1" fmla="*/ 383 h 223635"/>
                  <a:gd name="connsiteX2" fmla="*/ 184883 w 329728"/>
                  <a:gd name="connsiteY2" fmla="*/ 22270 h 223635"/>
                  <a:gd name="connsiteX3" fmla="*/ 282159 w 329728"/>
                  <a:gd name="connsiteY3" fmla="*/ 12543 h 223635"/>
                  <a:gd name="connsiteX4" fmla="*/ 328366 w 329728"/>
                  <a:gd name="connsiteY4" fmla="*/ 34430 h 223635"/>
                  <a:gd name="connsiteX5" fmla="*/ 308911 w 329728"/>
                  <a:gd name="connsiteY5" fmla="*/ 75772 h 223635"/>
                  <a:gd name="connsiteX6" fmla="*/ 223794 w 329728"/>
                  <a:gd name="connsiteY6" fmla="*/ 92796 h 223635"/>
                  <a:gd name="connsiteX7" fmla="*/ 211634 w 329728"/>
                  <a:gd name="connsiteY7" fmla="*/ 109819 h 223635"/>
                  <a:gd name="connsiteX8" fmla="*/ 260272 w 329728"/>
                  <a:gd name="connsiteY8" fmla="*/ 160890 h 223635"/>
                  <a:gd name="connsiteX9" fmla="*/ 277296 w 329728"/>
                  <a:gd name="connsiteY9" fmla="*/ 207096 h 223635"/>
                  <a:gd name="connsiteX10" fmla="*/ 197042 w 329728"/>
                  <a:gd name="connsiteY10" fmla="*/ 221687 h 223635"/>
                  <a:gd name="connsiteX11" fmla="*/ 136245 w 329728"/>
                  <a:gd name="connsiteY11" fmla="*/ 168185 h 223635"/>
                  <a:gd name="connsiteX12" fmla="*/ 41400 w 329728"/>
                  <a:gd name="connsiteY12" fmla="*/ 119547 h 223635"/>
                  <a:gd name="connsiteX13" fmla="*/ 57 w 329728"/>
                  <a:gd name="connsiteY13" fmla="*/ 44158 h 223635"/>
                  <a:gd name="connsiteX0" fmla="*/ 57 w 329728"/>
                  <a:gd name="connsiteY0" fmla="*/ 44158 h 225201"/>
                  <a:gd name="connsiteX1" fmla="*/ 48696 w 329728"/>
                  <a:gd name="connsiteY1" fmla="*/ 383 h 225201"/>
                  <a:gd name="connsiteX2" fmla="*/ 184883 w 329728"/>
                  <a:gd name="connsiteY2" fmla="*/ 22270 h 225201"/>
                  <a:gd name="connsiteX3" fmla="*/ 282159 w 329728"/>
                  <a:gd name="connsiteY3" fmla="*/ 12543 h 225201"/>
                  <a:gd name="connsiteX4" fmla="*/ 328366 w 329728"/>
                  <a:gd name="connsiteY4" fmla="*/ 34430 h 225201"/>
                  <a:gd name="connsiteX5" fmla="*/ 308911 w 329728"/>
                  <a:gd name="connsiteY5" fmla="*/ 75772 h 225201"/>
                  <a:gd name="connsiteX6" fmla="*/ 223794 w 329728"/>
                  <a:gd name="connsiteY6" fmla="*/ 92796 h 225201"/>
                  <a:gd name="connsiteX7" fmla="*/ 211634 w 329728"/>
                  <a:gd name="connsiteY7" fmla="*/ 109819 h 225201"/>
                  <a:gd name="connsiteX8" fmla="*/ 260272 w 329728"/>
                  <a:gd name="connsiteY8" fmla="*/ 160890 h 225201"/>
                  <a:gd name="connsiteX9" fmla="*/ 277296 w 329728"/>
                  <a:gd name="connsiteY9" fmla="*/ 207096 h 225201"/>
                  <a:gd name="connsiteX10" fmla="*/ 197042 w 329728"/>
                  <a:gd name="connsiteY10" fmla="*/ 221687 h 225201"/>
                  <a:gd name="connsiteX11" fmla="*/ 136245 w 329728"/>
                  <a:gd name="connsiteY11" fmla="*/ 168185 h 225201"/>
                  <a:gd name="connsiteX12" fmla="*/ 41400 w 329728"/>
                  <a:gd name="connsiteY12" fmla="*/ 119547 h 225201"/>
                  <a:gd name="connsiteX13" fmla="*/ 57 w 329728"/>
                  <a:gd name="connsiteY13" fmla="*/ 44158 h 225201"/>
                  <a:gd name="connsiteX0" fmla="*/ 57 w 329728"/>
                  <a:gd name="connsiteY0" fmla="*/ 44158 h 228395"/>
                  <a:gd name="connsiteX1" fmla="*/ 48696 w 329728"/>
                  <a:gd name="connsiteY1" fmla="*/ 383 h 228395"/>
                  <a:gd name="connsiteX2" fmla="*/ 184883 w 329728"/>
                  <a:gd name="connsiteY2" fmla="*/ 22270 h 228395"/>
                  <a:gd name="connsiteX3" fmla="*/ 282159 w 329728"/>
                  <a:gd name="connsiteY3" fmla="*/ 12543 h 228395"/>
                  <a:gd name="connsiteX4" fmla="*/ 328366 w 329728"/>
                  <a:gd name="connsiteY4" fmla="*/ 34430 h 228395"/>
                  <a:gd name="connsiteX5" fmla="*/ 308911 w 329728"/>
                  <a:gd name="connsiteY5" fmla="*/ 75772 h 228395"/>
                  <a:gd name="connsiteX6" fmla="*/ 223794 w 329728"/>
                  <a:gd name="connsiteY6" fmla="*/ 92796 h 228395"/>
                  <a:gd name="connsiteX7" fmla="*/ 211634 w 329728"/>
                  <a:gd name="connsiteY7" fmla="*/ 109819 h 228395"/>
                  <a:gd name="connsiteX8" fmla="*/ 260272 w 329728"/>
                  <a:gd name="connsiteY8" fmla="*/ 160890 h 228395"/>
                  <a:gd name="connsiteX9" fmla="*/ 272432 w 329728"/>
                  <a:gd name="connsiteY9" fmla="*/ 214392 h 228395"/>
                  <a:gd name="connsiteX10" fmla="*/ 197042 w 329728"/>
                  <a:gd name="connsiteY10" fmla="*/ 221687 h 228395"/>
                  <a:gd name="connsiteX11" fmla="*/ 136245 w 329728"/>
                  <a:gd name="connsiteY11" fmla="*/ 168185 h 228395"/>
                  <a:gd name="connsiteX12" fmla="*/ 41400 w 329728"/>
                  <a:gd name="connsiteY12" fmla="*/ 119547 h 228395"/>
                  <a:gd name="connsiteX13" fmla="*/ 57 w 329728"/>
                  <a:gd name="connsiteY13" fmla="*/ 44158 h 228395"/>
                  <a:gd name="connsiteX0" fmla="*/ 57 w 329728"/>
                  <a:gd name="connsiteY0" fmla="*/ 44158 h 222048"/>
                  <a:gd name="connsiteX1" fmla="*/ 48696 w 329728"/>
                  <a:gd name="connsiteY1" fmla="*/ 383 h 222048"/>
                  <a:gd name="connsiteX2" fmla="*/ 184883 w 329728"/>
                  <a:gd name="connsiteY2" fmla="*/ 22270 h 222048"/>
                  <a:gd name="connsiteX3" fmla="*/ 282159 w 329728"/>
                  <a:gd name="connsiteY3" fmla="*/ 12543 h 222048"/>
                  <a:gd name="connsiteX4" fmla="*/ 328366 w 329728"/>
                  <a:gd name="connsiteY4" fmla="*/ 34430 h 222048"/>
                  <a:gd name="connsiteX5" fmla="*/ 308911 w 329728"/>
                  <a:gd name="connsiteY5" fmla="*/ 75772 h 222048"/>
                  <a:gd name="connsiteX6" fmla="*/ 223794 w 329728"/>
                  <a:gd name="connsiteY6" fmla="*/ 92796 h 222048"/>
                  <a:gd name="connsiteX7" fmla="*/ 211634 w 329728"/>
                  <a:gd name="connsiteY7" fmla="*/ 109819 h 222048"/>
                  <a:gd name="connsiteX8" fmla="*/ 260272 w 329728"/>
                  <a:gd name="connsiteY8" fmla="*/ 160890 h 222048"/>
                  <a:gd name="connsiteX9" fmla="*/ 272432 w 329728"/>
                  <a:gd name="connsiteY9" fmla="*/ 214392 h 222048"/>
                  <a:gd name="connsiteX10" fmla="*/ 199473 w 329728"/>
                  <a:gd name="connsiteY10" fmla="*/ 216823 h 222048"/>
                  <a:gd name="connsiteX11" fmla="*/ 136245 w 329728"/>
                  <a:gd name="connsiteY11" fmla="*/ 168185 h 222048"/>
                  <a:gd name="connsiteX12" fmla="*/ 41400 w 329728"/>
                  <a:gd name="connsiteY12" fmla="*/ 119547 h 222048"/>
                  <a:gd name="connsiteX13" fmla="*/ 57 w 329728"/>
                  <a:gd name="connsiteY13" fmla="*/ 44158 h 222048"/>
                  <a:gd name="connsiteX0" fmla="*/ 1672 w 331343"/>
                  <a:gd name="connsiteY0" fmla="*/ 44158 h 222048"/>
                  <a:gd name="connsiteX1" fmla="*/ 50311 w 331343"/>
                  <a:gd name="connsiteY1" fmla="*/ 383 h 222048"/>
                  <a:gd name="connsiteX2" fmla="*/ 186498 w 331343"/>
                  <a:gd name="connsiteY2" fmla="*/ 22270 h 222048"/>
                  <a:gd name="connsiteX3" fmla="*/ 283774 w 331343"/>
                  <a:gd name="connsiteY3" fmla="*/ 12543 h 222048"/>
                  <a:gd name="connsiteX4" fmla="*/ 329981 w 331343"/>
                  <a:gd name="connsiteY4" fmla="*/ 34430 h 222048"/>
                  <a:gd name="connsiteX5" fmla="*/ 310526 w 331343"/>
                  <a:gd name="connsiteY5" fmla="*/ 75772 h 222048"/>
                  <a:gd name="connsiteX6" fmla="*/ 225409 w 331343"/>
                  <a:gd name="connsiteY6" fmla="*/ 92796 h 222048"/>
                  <a:gd name="connsiteX7" fmla="*/ 213249 w 331343"/>
                  <a:gd name="connsiteY7" fmla="*/ 109819 h 222048"/>
                  <a:gd name="connsiteX8" fmla="*/ 261887 w 331343"/>
                  <a:gd name="connsiteY8" fmla="*/ 160890 h 222048"/>
                  <a:gd name="connsiteX9" fmla="*/ 274047 w 331343"/>
                  <a:gd name="connsiteY9" fmla="*/ 214392 h 222048"/>
                  <a:gd name="connsiteX10" fmla="*/ 201088 w 331343"/>
                  <a:gd name="connsiteY10" fmla="*/ 216823 h 222048"/>
                  <a:gd name="connsiteX11" fmla="*/ 137860 w 331343"/>
                  <a:gd name="connsiteY11" fmla="*/ 168185 h 222048"/>
                  <a:gd name="connsiteX12" fmla="*/ 43015 w 331343"/>
                  <a:gd name="connsiteY12" fmla="*/ 119547 h 222048"/>
                  <a:gd name="connsiteX13" fmla="*/ 1672 w 331343"/>
                  <a:gd name="connsiteY13" fmla="*/ 44158 h 222048"/>
                  <a:gd name="connsiteX0" fmla="*/ 1511 w 333614"/>
                  <a:gd name="connsiteY0" fmla="*/ 41655 h 221977"/>
                  <a:gd name="connsiteX1" fmla="*/ 52582 w 333614"/>
                  <a:gd name="connsiteY1" fmla="*/ 312 h 221977"/>
                  <a:gd name="connsiteX2" fmla="*/ 188769 w 333614"/>
                  <a:gd name="connsiteY2" fmla="*/ 22199 h 221977"/>
                  <a:gd name="connsiteX3" fmla="*/ 286045 w 333614"/>
                  <a:gd name="connsiteY3" fmla="*/ 12472 h 221977"/>
                  <a:gd name="connsiteX4" fmla="*/ 332252 w 333614"/>
                  <a:gd name="connsiteY4" fmla="*/ 34359 h 221977"/>
                  <a:gd name="connsiteX5" fmla="*/ 312797 w 333614"/>
                  <a:gd name="connsiteY5" fmla="*/ 75701 h 221977"/>
                  <a:gd name="connsiteX6" fmla="*/ 227680 w 333614"/>
                  <a:gd name="connsiteY6" fmla="*/ 92725 h 221977"/>
                  <a:gd name="connsiteX7" fmla="*/ 215520 w 333614"/>
                  <a:gd name="connsiteY7" fmla="*/ 109748 h 221977"/>
                  <a:gd name="connsiteX8" fmla="*/ 264158 w 333614"/>
                  <a:gd name="connsiteY8" fmla="*/ 160819 h 221977"/>
                  <a:gd name="connsiteX9" fmla="*/ 276318 w 333614"/>
                  <a:gd name="connsiteY9" fmla="*/ 214321 h 221977"/>
                  <a:gd name="connsiteX10" fmla="*/ 203359 w 333614"/>
                  <a:gd name="connsiteY10" fmla="*/ 216752 h 221977"/>
                  <a:gd name="connsiteX11" fmla="*/ 140131 w 333614"/>
                  <a:gd name="connsiteY11" fmla="*/ 168114 h 221977"/>
                  <a:gd name="connsiteX12" fmla="*/ 45286 w 333614"/>
                  <a:gd name="connsiteY12" fmla="*/ 119476 h 221977"/>
                  <a:gd name="connsiteX13" fmla="*/ 1511 w 333614"/>
                  <a:gd name="connsiteY13" fmla="*/ 41655 h 221977"/>
                  <a:gd name="connsiteX0" fmla="*/ 1511 w 333614"/>
                  <a:gd name="connsiteY0" fmla="*/ 41655 h 221977"/>
                  <a:gd name="connsiteX1" fmla="*/ 52582 w 333614"/>
                  <a:gd name="connsiteY1" fmla="*/ 312 h 221977"/>
                  <a:gd name="connsiteX2" fmla="*/ 188769 w 333614"/>
                  <a:gd name="connsiteY2" fmla="*/ 22199 h 221977"/>
                  <a:gd name="connsiteX3" fmla="*/ 286045 w 333614"/>
                  <a:gd name="connsiteY3" fmla="*/ 12472 h 221977"/>
                  <a:gd name="connsiteX4" fmla="*/ 332252 w 333614"/>
                  <a:gd name="connsiteY4" fmla="*/ 34359 h 221977"/>
                  <a:gd name="connsiteX5" fmla="*/ 312797 w 333614"/>
                  <a:gd name="connsiteY5" fmla="*/ 75701 h 221977"/>
                  <a:gd name="connsiteX6" fmla="*/ 227680 w 333614"/>
                  <a:gd name="connsiteY6" fmla="*/ 92725 h 221977"/>
                  <a:gd name="connsiteX7" fmla="*/ 215520 w 333614"/>
                  <a:gd name="connsiteY7" fmla="*/ 109748 h 221977"/>
                  <a:gd name="connsiteX8" fmla="*/ 264158 w 333614"/>
                  <a:gd name="connsiteY8" fmla="*/ 160819 h 221977"/>
                  <a:gd name="connsiteX9" fmla="*/ 276318 w 333614"/>
                  <a:gd name="connsiteY9" fmla="*/ 214321 h 221977"/>
                  <a:gd name="connsiteX10" fmla="*/ 203359 w 333614"/>
                  <a:gd name="connsiteY10" fmla="*/ 216752 h 221977"/>
                  <a:gd name="connsiteX11" fmla="*/ 140131 w 333614"/>
                  <a:gd name="connsiteY11" fmla="*/ 168114 h 221977"/>
                  <a:gd name="connsiteX12" fmla="*/ 45286 w 333614"/>
                  <a:gd name="connsiteY12" fmla="*/ 119476 h 221977"/>
                  <a:gd name="connsiteX13" fmla="*/ 1511 w 333614"/>
                  <a:gd name="connsiteY13" fmla="*/ 41655 h 221977"/>
                  <a:gd name="connsiteX0" fmla="*/ 1511 w 333614"/>
                  <a:gd name="connsiteY0" fmla="*/ 41655 h 225709"/>
                  <a:gd name="connsiteX1" fmla="*/ 52582 w 333614"/>
                  <a:gd name="connsiteY1" fmla="*/ 312 h 225709"/>
                  <a:gd name="connsiteX2" fmla="*/ 188769 w 333614"/>
                  <a:gd name="connsiteY2" fmla="*/ 22199 h 225709"/>
                  <a:gd name="connsiteX3" fmla="*/ 286045 w 333614"/>
                  <a:gd name="connsiteY3" fmla="*/ 12472 h 225709"/>
                  <a:gd name="connsiteX4" fmla="*/ 332252 w 333614"/>
                  <a:gd name="connsiteY4" fmla="*/ 34359 h 225709"/>
                  <a:gd name="connsiteX5" fmla="*/ 312797 w 333614"/>
                  <a:gd name="connsiteY5" fmla="*/ 75701 h 225709"/>
                  <a:gd name="connsiteX6" fmla="*/ 227680 w 333614"/>
                  <a:gd name="connsiteY6" fmla="*/ 92725 h 225709"/>
                  <a:gd name="connsiteX7" fmla="*/ 215520 w 333614"/>
                  <a:gd name="connsiteY7" fmla="*/ 109748 h 225709"/>
                  <a:gd name="connsiteX8" fmla="*/ 264158 w 333614"/>
                  <a:gd name="connsiteY8" fmla="*/ 160819 h 225709"/>
                  <a:gd name="connsiteX9" fmla="*/ 276318 w 333614"/>
                  <a:gd name="connsiteY9" fmla="*/ 214321 h 225709"/>
                  <a:gd name="connsiteX10" fmla="*/ 203359 w 333614"/>
                  <a:gd name="connsiteY10" fmla="*/ 216752 h 225709"/>
                  <a:gd name="connsiteX11" fmla="*/ 140131 w 333614"/>
                  <a:gd name="connsiteY11" fmla="*/ 168114 h 225709"/>
                  <a:gd name="connsiteX12" fmla="*/ 45286 w 333614"/>
                  <a:gd name="connsiteY12" fmla="*/ 119476 h 225709"/>
                  <a:gd name="connsiteX13" fmla="*/ 1511 w 333614"/>
                  <a:gd name="connsiteY13" fmla="*/ 41655 h 22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3614" h="225709">
                    <a:moveTo>
                      <a:pt x="1511" y="41655"/>
                    </a:moveTo>
                    <a:cubicBezTo>
                      <a:pt x="10023" y="14498"/>
                      <a:pt x="21372" y="3555"/>
                      <a:pt x="52582" y="312"/>
                    </a:cubicBezTo>
                    <a:cubicBezTo>
                      <a:pt x="83792" y="-2931"/>
                      <a:pt x="149859" y="20172"/>
                      <a:pt x="188769" y="22199"/>
                    </a:cubicBezTo>
                    <a:cubicBezTo>
                      <a:pt x="227679" y="24226"/>
                      <a:pt x="262131" y="10445"/>
                      <a:pt x="286045" y="12472"/>
                    </a:cubicBezTo>
                    <a:cubicBezTo>
                      <a:pt x="309959" y="14499"/>
                      <a:pt x="327793" y="16525"/>
                      <a:pt x="332252" y="34359"/>
                    </a:cubicBezTo>
                    <a:cubicBezTo>
                      <a:pt x="336711" y="52193"/>
                      <a:pt x="330226" y="65973"/>
                      <a:pt x="312797" y="75701"/>
                    </a:cubicBezTo>
                    <a:cubicBezTo>
                      <a:pt x="295368" y="85429"/>
                      <a:pt x="243893" y="87051"/>
                      <a:pt x="227680" y="92725"/>
                    </a:cubicBezTo>
                    <a:cubicBezTo>
                      <a:pt x="211467" y="98400"/>
                      <a:pt x="209440" y="98399"/>
                      <a:pt x="215520" y="109748"/>
                    </a:cubicBezTo>
                    <a:cubicBezTo>
                      <a:pt x="221600" y="121097"/>
                      <a:pt x="254025" y="143390"/>
                      <a:pt x="264158" y="160819"/>
                    </a:cubicBezTo>
                    <a:cubicBezTo>
                      <a:pt x="274291" y="178248"/>
                      <a:pt x="291315" y="195272"/>
                      <a:pt x="276318" y="214321"/>
                    </a:cubicBezTo>
                    <a:cubicBezTo>
                      <a:pt x="261321" y="233370"/>
                      <a:pt x="226057" y="224453"/>
                      <a:pt x="203359" y="216752"/>
                    </a:cubicBezTo>
                    <a:cubicBezTo>
                      <a:pt x="180661" y="209051"/>
                      <a:pt x="166071" y="185137"/>
                      <a:pt x="140131" y="168114"/>
                    </a:cubicBezTo>
                    <a:cubicBezTo>
                      <a:pt x="114191" y="151091"/>
                      <a:pt x="68389" y="140553"/>
                      <a:pt x="45286" y="119476"/>
                    </a:cubicBezTo>
                    <a:cubicBezTo>
                      <a:pt x="22183" y="98400"/>
                      <a:pt x="-7001" y="68812"/>
                      <a:pt x="1511" y="41655"/>
                    </a:cubicBezTo>
                    <a:close/>
                  </a:path>
                </a:pathLst>
              </a:custGeom>
              <a:solidFill>
                <a:schemeClr val="accent6"/>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350" dirty="0">
                  <a:solidFill>
                    <a:schemeClr val="tx1"/>
                  </a:solidFill>
                  <a:latin typeface="Calibri" panose="020F0502020204030204" pitchFamily="34" charset="0"/>
                </a:endParaRPr>
              </a:p>
            </p:txBody>
          </p:sp>
        </p:grpSp>
        <p:sp>
          <p:nvSpPr>
            <p:cNvPr id="1342" name="TextBox 1341">
              <a:extLst>
                <a:ext uri="{FF2B5EF4-FFF2-40B4-BE49-F238E27FC236}">
                  <a16:creationId xmlns:a16="http://schemas.microsoft.com/office/drawing/2014/main" id="{C388C9A1-A846-4D24-AE6D-B447A9BD1F13}"/>
                </a:ext>
              </a:extLst>
            </p:cNvPr>
            <p:cNvSpPr txBox="1"/>
            <p:nvPr/>
          </p:nvSpPr>
          <p:spPr bwMode="auto">
            <a:xfrm>
              <a:off x="230371" y="4816245"/>
              <a:ext cx="11137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dirty="0">
                  <a:latin typeface="Calibri" panose="020F0502020204030204" pitchFamily="34" charset="0"/>
                </a:rPr>
                <a:t>Neurocyte</a:t>
              </a:r>
            </a:p>
          </p:txBody>
        </p:sp>
        <p:sp>
          <p:nvSpPr>
            <p:cNvPr id="1343" name="TextBox 1342">
              <a:extLst>
                <a:ext uri="{FF2B5EF4-FFF2-40B4-BE49-F238E27FC236}">
                  <a16:creationId xmlns:a16="http://schemas.microsoft.com/office/drawing/2014/main" id="{5C55986A-CEBD-431F-93B8-5F226EC1240B}"/>
                </a:ext>
              </a:extLst>
            </p:cNvPr>
            <p:cNvSpPr txBox="1"/>
            <p:nvPr/>
          </p:nvSpPr>
          <p:spPr bwMode="auto">
            <a:xfrm>
              <a:off x="520208" y="5559357"/>
              <a:ext cx="910933" cy="51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nSpc>
                  <a:spcPct val="90000"/>
                </a:lnSpc>
                <a:spcBef>
                  <a:spcPts val="0"/>
                </a:spcBef>
              </a:pPr>
              <a:r>
                <a:rPr lang="en-US" sz="1050" dirty="0">
                  <a:latin typeface="Calibri" panose="020F0502020204030204" pitchFamily="34" charset="0"/>
                </a:rPr>
                <a:t>CGRP</a:t>
              </a:r>
              <a:br>
                <a:rPr lang="en-US" sz="1050" dirty="0">
                  <a:latin typeface="Calibri" panose="020F0502020204030204" pitchFamily="34" charset="0"/>
                </a:rPr>
              </a:br>
              <a:r>
                <a:rPr lang="en-US" sz="1050" dirty="0">
                  <a:latin typeface="Calibri" panose="020F0502020204030204" pitchFamily="34" charset="0"/>
                </a:rPr>
                <a:t>Receptor</a:t>
              </a:r>
            </a:p>
          </p:txBody>
        </p:sp>
        <p:grpSp>
          <p:nvGrpSpPr>
            <p:cNvPr id="1344" name="Group 1343">
              <a:extLst>
                <a:ext uri="{FF2B5EF4-FFF2-40B4-BE49-F238E27FC236}">
                  <a16:creationId xmlns:a16="http://schemas.microsoft.com/office/drawing/2014/main" id="{CF3D99E8-7AB6-48F8-8DD3-2D8CE773AA8E}"/>
                </a:ext>
              </a:extLst>
            </p:cNvPr>
            <p:cNvGrpSpPr/>
            <p:nvPr/>
          </p:nvGrpSpPr>
          <p:grpSpPr>
            <a:xfrm>
              <a:off x="1604693" y="5780013"/>
              <a:ext cx="699447" cy="766389"/>
              <a:chOff x="1366905" y="5600514"/>
              <a:chExt cx="699447" cy="766389"/>
            </a:xfrm>
          </p:grpSpPr>
          <p:grpSp>
            <p:nvGrpSpPr>
              <p:cNvPr id="1345" name="Group 1344">
                <a:extLst>
                  <a:ext uri="{FF2B5EF4-FFF2-40B4-BE49-F238E27FC236}">
                    <a16:creationId xmlns:a16="http://schemas.microsoft.com/office/drawing/2014/main" id="{9760BD8D-02B4-4B82-8A10-E59FA59E8BA9}"/>
                  </a:ext>
                </a:extLst>
              </p:cNvPr>
              <p:cNvGrpSpPr/>
              <p:nvPr/>
            </p:nvGrpSpPr>
            <p:grpSpPr>
              <a:xfrm>
                <a:off x="1366905" y="5600514"/>
                <a:ext cx="699447" cy="766389"/>
                <a:chOff x="569633" y="1542899"/>
                <a:chExt cx="1245999" cy="1365250"/>
              </a:xfrm>
            </p:grpSpPr>
            <p:cxnSp>
              <p:nvCxnSpPr>
                <p:cNvPr id="1364" name="Straight Connector 32">
                  <a:extLst>
                    <a:ext uri="{FF2B5EF4-FFF2-40B4-BE49-F238E27FC236}">
                      <a16:creationId xmlns:a16="http://schemas.microsoft.com/office/drawing/2014/main" id="{5AB6B93A-08C0-4A4C-A63A-00010560BC5F}"/>
                    </a:ext>
                  </a:extLst>
                </p:cNvPr>
                <p:cNvCxnSpPr>
                  <a:cxnSpLocks noChangeShapeType="1"/>
                </p:cNvCxnSpPr>
                <p:nvPr/>
              </p:nvCxnSpPr>
              <p:spPr bwMode="auto">
                <a:xfrm>
                  <a:off x="569633" y="1622275"/>
                  <a:ext cx="300038" cy="331787"/>
                </a:xfrm>
                <a:prstGeom prst="line">
                  <a:avLst/>
                </a:prstGeom>
                <a:noFill/>
                <a:ln w="38100">
                  <a:solidFill>
                    <a:schemeClr val="accent1"/>
                  </a:solidFill>
                  <a:round/>
                  <a:headEnd/>
                  <a:tailEnd/>
                </a:ln>
              </p:spPr>
            </p:cxnSp>
            <p:cxnSp>
              <p:nvCxnSpPr>
                <p:cNvPr id="1365" name="Straight Connector 34">
                  <a:extLst>
                    <a:ext uri="{FF2B5EF4-FFF2-40B4-BE49-F238E27FC236}">
                      <a16:creationId xmlns:a16="http://schemas.microsoft.com/office/drawing/2014/main" id="{C807637B-5AAD-4FD0-9952-837D245EC4A5}"/>
                    </a:ext>
                  </a:extLst>
                </p:cNvPr>
                <p:cNvCxnSpPr>
                  <a:cxnSpLocks noChangeShapeType="1"/>
                </p:cNvCxnSpPr>
                <p:nvPr/>
              </p:nvCxnSpPr>
              <p:spPr bwMode="auto">
                <a:xfrm flipH="1">
                  <a:off x="1504482" y="1611162"/>
                  <a:ext cx="311150" cy="347663"/>
                </a:xfrm>
                <a:prstGeom prst="line">
                  <a:avLst/>
                </a:prstGeom>
                <a:noFill/>
                <a:ln w="38100">
                  <a:solidFill>
                    <a:schemeClr val="accent1"/>
                  </a:solidFill>
                  <a:round/>
                  <a:headEnd/>
                  <a:tailEnd/>
                </a:ln>
              </p:spPr>
            </p:cxnSp>
            <p:sp>
              <p:nvSpPr>
                <p:cNvPr id="1366" name="Freeform 33">
                  <a:extLst>
                    <a:ext uri="{FF2B5EF4-FFF2-40B4-BE49-F238E27FC236}">
                      <a16:creationId xmlns:a16="http://schemas.microsoft.com/office/drawing/2014/main" id="{F947DBFE-2E17-4E2B-969F-6A07705CF318}"/>
                    </a:ext>
                  </a:extLst>
                </p:cNvPr>
                <p:cNvSpPr>
                  <a:spLocks/>
                </p:cNvSpPr>
                <p:nvPr/>
              </p:nvSpPr>
              <p:spPr bwMode="auto">
                <a:xfrm>
                  <a:off x="642659" y="1547661"/>
                  <a:ext cx="500063" cy="1358900"/>
                </a:xfrm>
                <a:custGeom>
                  <a:avLst/>
                  <a:gdLst>
                    <a:gd name="T0" fmla="*/ 0 w 499273"/>
                    <a:gd name="T1" fmla="*/ 0 h 1357576"/>
                    <a:gd name="T2" fmla="*/ 508744 w 499273"/>
                    <a:gd name="T3" fmla="*/ 548973 h 1357576"/>
                    <a:gd name="T4" fmla="*/ 514525 w 499273"/>
                    <a:gd name="T5" fmla="*/ 1383866 h 1357576"/>
                    <a:gd name="T6" fmla="*/ 0 60000 65536"/>
                    <a:gd name="T7" fmla="*/ 0 60000 65536"/>
                    <a:gd name="T8" fmla="*/ 0 60000 65536"/>
                    <a:gd name="T9" fmla="*/ 0 w 499273"/>
                    <a:gd name="T10" fmla="*/ 0 h 1357576"/>
                    <a:gd name="T11" fmla="*/ 499273 w 499273"/>
                    <a:gd name="T12" fmla="*/ 1357576 h 1357576"/>
                  </a:gdLst>
                  <a:ahLst/>
                  <a:cxnLst>
                    <a:cxn ang="T6">
                      <a:pos x="T0" y="T1"/>
                    </a:cxn>
                    <a:cxn ang="T7">
                      <a:pos x="T2" y="T3"/>
                    </a:cxn>
                    <a:cxn ang="T8">
                      <a:pos x="T4" y="T5"/>
                    </a:cxn>
                  </a:cxnLst>
                  <a:rect l="T9" t="T10" r="T11" b="T12"/>
                  <a:pathLst>
                    <a:path w="499273" h="1357576">
                      <a:moveTo>
                        <a:pt x="0" y="0"/>
                      </a:moveTo>
                      <a:lnTo>
                        <a:pt x="493664" y="538543"/>
                      </a:lnTo>
                      <a:cubicBezTo>
                        <a:pt x="495534" y="811554"/>
                        <a:pt x="497403" y="1084565"/>
                        <a:pt x="499273" y="1357576"/>
                      </a:cubicBezTo>
                    </a:path>
                  </a:pathLst>
                </a:custGeom>
                <a:noFill/>
                <a:ln w="38100">
                  <a:solidFill>
                    <a:schemeClr val="accent1"/>
                  </a:solidFill>
                  <a:round/>
                  <a:headEnd/>
                  <a:tailEnd/>
                </a:ln>
              </p:spPr>
              <p:txBody>
                <a:bodyPr anchor="ctr"/>
                <a:lstStyle/>
                <a:p>
                  <a:pPr eaLnBrk="1" hangingPunct="1">
                    <a:lnSpc>
                      <a:spcPct val="90000"/>
                    </a:lnSpc>
                    <a:spcBef>
                      <a:spcPct val="35000"/>
                    </a:spcBef>
                    <a:spcAft>
                      <a:spcPct val="25000"/>
                    </a:spcAft>
                    <a:buClr>
                      <a:srgbClr val="8B3D9A"/>
                    </a:buClr>
                    <a:buFont typeface="Arial" panose="020B0604020202020204" pitchFamily="34" charset="0"/>
                    <a:buChar char="•"/>
                    <a:defRPr/>
                  </a:pPr>
                  <a:endParaRPr lang="en-US" sz="3000" dirty="0">
                    <a:solidFill>
                      <a:srgbClr val="FFFFFF"/>
                    </a:solidFill>
                  </a:endParaRPr>
                </a:p>
              </p:txBody>
            </p:sp>
            <p:sp>
              <p:nvSpPr>
                <p:cNvPr id="1367" name="Freeform 35">
                  <a:extLst>
                    <a:ext uri="{FF2B5EF4-FFF2-40B4-BE49-F238E27FC236}">
                      <a16:creationId xmlns:a16="http://schemas.microsoft.com/office/drawing/2014/main" id="{E9A9287A-14A3-48FF-940D-7FAED6353EB4}"/>
                    </a:ext>
                  </a:extLst>
                </p:cNvPr>
                <p:cNvSpPr>
                  <a:spLocks/>
                </p:cNvSpPr>
                <p:nvPr/>
              </p:nvSpPr>
              <p:spPr bwMode="auto">
                <a:xfrm flipH="1">
                  <a:off x="1247497" y="1542899"/>
                  <a:ext cx="484187" cy="1365250"/>
                </a:xfrm>
                <a:custGeom>
                  <a:avLst/>
                  <a:gdLst>
                    <a:gd name="T0" fmla="*/ 0 w 499273"/>
                    <a:gd name="T1" fmla="*/ 0 h 1357576"/>
                    <a:gd name="T2" fmla="*/ 508744 w 499273"/>
                    <a:gd name="T3" fmla="*/ 548973 h 1357576"/>
                    <a:gd name="T4" fmla="*/ 514525 w 499273"/>
                    <a:gd name="T5" fmla="*/ 1383866 h 1357576"/>
                    <a:gd name="T6" fmla="*/ 0 60000 65536"/>
                    <a:gd name="T7" fmla="*/ 0 60000 65536"/>
                    <a:gd name="T8" fmla="*/ 0 60000 65536"/>
                    <a:gd name="T9" fmla="*/ 0 w 499273"/>
                    <a:gd name="T10" fmla="*/ 0 h 1357576"/>
                    <a:gd name="T11" fmla="*/ 499273 w 499273"/>
                    <a:gd name="T12" fmla="*/ 1357576 h 1357576"/>
                    <a:gd name="connsiteX0" fmla="*/ 0 w 499273"/>
                    <a:gd name="connsiteY0" fmla="*/ 0 h 1365881"/>
                    <a:gd name="connsiteX1" fmla="*/ 493664 w 499273"/>
                    <a:gd name="connsiteY1" fmla="*/ 538543 h 1365881"/>
                    <a:gd name="connsiteX2" fmla="*/ 499273 w 499273"/>
                    <a:gd name="connsiteY2" fmla="*/ 1365881 h 1365881"/>
                    <a:gd name="connsiteX0" fmla="*/ 0 w 499273"/>
                    <a:gd name="connsiteY0" fmla="*/ 0 h 1365881"/>
                    <a:gd name="connsiteX1" fmla="*/ 493664 w 499273"/>
                    <a:gd name="connsiteY1" fmla="*/ 538543 h 1365881"/>
                    <a:gd name="connsiteX2" fmla="*/ 499273 w 499273"/>
                    <a:gd name="connsiteY2" fmla="*/ 1365881 h 1365881"/>
                    <a:gd name="connsiteX0" fmla="*/ 0 w 499273"/>
                    <a:gd name="connsiteY0" fmla="*/ 0 h 1365881"/>
                    <a:gd name="connsiteX1" fmla="*/ 493664 w 499273"/>
                    <a:gd name="connsiteY1" fmla="*/ 555153 h 1365881"/>
                    <a:gd name="connsiteX2" fmla="*/ 499273 w 499273"/>
                    <a:gd name="connsiteY2" fmla="*/ 1365881 h 1365881"/>
                    <a:gd name="connsiteX0" fmla="*/ 0 w 493828"/>
                    <a:gd name="connsiteY0" fmla="*/ 0 h 1363502"/>
                    <a:gd name="connsiteX1" fmla="*/ 493664 w 493828"/>
                    <a:gd name="connsiteY1" fmla="*/ 555153 h 1363502"/>
                    <a:gd name="connsiteX2" fmla="*/ 482630 w 493828"/>
                    <a:gd name="connsiteY2" fmla="*/ 1363502 h 1363502"/>
                    <a:gd name="connsiteX0" fmla="*/ 0 w 484562"/>
                    <a:gd name="connsiteY0" fmla="*/ 0 h 1363502"/>
                    <a:gd name="connsiteX1" fmla="*/ 484154 w 484562"/>
                    <a:gd name="connsiteY1" fmla="*/ 552774 h 1363502"/>
                    <a:gd name="connsiteX2" fmla="*/ 482630 w 484562"/>
                    <a:gd name="connsiteY2" fmla="*/ 1363502 h 1363502"/>
                  </a:gdLst>
                  <a:ahLst/>
                  <a:cxnLst>
                    <a:cxn ang="0">
                      <a:pos x="connsiteX0" y="connsiteY0"/>
                    </a:cxn>
                    <a:cxn ang="0">
                      <a:pos x="connsiteX1" y="connsiteY1"/>
                    </a:cxn>
                    <a:cxn ang="0">
                      <a:pos x="connsiteX2" y="connsiteY2"/>
                    </a:cxn>
                  </a:cxnLst>
                  <a:rect l="l" t="t" r="r" b="b"/>
                  <a:pathLst>
                    <a:path w="484562" h="1363502">
                      <a:moveTo>
                        <a:pt x="0" y="0"/>
                      </a:moveTo>
                      <a:lnTo>
                        <a:pt x="484154" y="552774"/>
                      </a:lnTo>
                      <a:cubicBezTo>
                        <a:pt x="486024" y="825785"/>
                        <a:pt x="480760" y="1090491"/>
                        <a:pt x="482630" y="1363502"/>
                      </a:cubicBezTo>
                    </a:path>
                  </a:pathLst>
                </a:custGeom>
                <a:noFill/>
                <a:ln w="38100">
                  <a:solidFill>
                    <a:schemeClr val="accent1"/>
                  </a:solidFill>
                  <a:round/>
                  <a:headEnd/>
                  <a:tailEnd/>
                </a:ln>
              </p:spPr>
              <p:txBody>
                <a:bodyPr anchor="ctr"/>
                <a:lstStyle/>
                <a:p>
                  <a:pPr eaLnBrk="1" hangingPunct="1">
                    <a:lnSpc>
                      <a:spcPct val="90000"/>
                    </a:lnSpc>
                    <a:spcBef>
                      <a:spcPct val="35000"/>
                    </a:spcBef>
                    <a:spcAft>
                      <a:spcPct val="25000"/>
                    </a:spcAft>
                    <a:buClr>
                      <a:srgbClr val="8B3D9A"/>
                    </a:buClr>
                    <a:buFont typeface="Arial" panose="020B0604020202020204" pitchFamily="34" charset="0"/>
                    <a:buChar char="•"/>
                    <a:defRPr/>
                  </a:pPr>
                  <a:endParaRPr lang="en-US" sz="3000" dirty="0">
                    <a:solidFill>
                      <a:srgbClr val="FFFFFF"/>
                    </a:solidFill>
                  </a:endParaRPr>
                </a:p>
              </p:txBody>
            </p:sp>
          </p:grpSp>
          <p:grpSp>
            <p:nvGrpSpPr>
              <p:cNvPr id="1346" name="Group 1345">
                <a:extLst>
                  <a:ext uri="{FF2B5EF4-FFF2-40B4-BE49-F238E27FC236}">
                    <a16:creationId xmlns:a16="http://schemas.microsoft.com/office/drawing/2014/main" id="{305D892D-A2DF-4D84-9B18-42088A6B31F9}"/>
                  </a:ext>
                </a:extLst>
              </p:cNvPr>
              <p:cNvGrpSpPr/>
              <p:nvPr/>
            </p:nvGrpSpPr>
            <p:grpSpPr>
              <a:xfrm>
                <a:off x="1384167" y="5629804"/>
                <a:ext cx="116146" cy="108504"/>
                <a:chOff x="1384167" y="5629804"/>
                <a:chExt cx="116146" cy="108504"/>
              </a:xfrm>
            </p:grpSpPr>
            <p:grpSp>
              <p:nvGrpSpPr>
                <p:cNvPr id="1356" name="Group 1355">
                  <a:extLst>
                    <a:ext uri="{FF2B5EF4-FFF2-40B4-BE49-F238E27FC236}">
                      <a16:creationId xmlns:a16="http://schemas.microsoft.com/office/drawing/2014/main" id="{EF68A229-338D-422E-93B2-2DFC9D11BBB5}"/>
                    </a:ext>
                  </a:extLst>
                </p:cNvPr>
                <p:cNvGrpSpPr/>
                <p:nvPr/>
              </p:nvGrpSpPr>
              <p:grpSpPr>
                <a:xfrm>
                  <a:off x="1384167" y="5666362"/>
                  <a:ext cx="69742" cy="71946"/>
                  <a:chOff x="1384167" y="5666362"/>
                  <a:chExt cx="69742" cy="71946"/>
                </a:xfrm>
              </p:grpSpPr>
              <p:cxnSp>
                <p:nvCxnSpPr>
                  <p:cNvPr id="1361" name="Straight Connector 1360">
                    <a:extLst>
                      <a:ext uri="{FF2B5EF4-FFF2-40B4-BE49-F238E27FC236}">
                        <a16:creationId xmlns:a16="http://schemas.microsoft.com/office/drawing/2014/main" id="{32DE8904-938A-4EAB-91CB-BAC0D26F0489}"/>
                      </a:ext>
                    </a:extLst>
                  </p:cNvPr>
                  <p:cNvCxnSpPr>
                    <a:cxnSpLocks/>
                  </p:cNvCxnSpPr>
                  <p:nvPr/>
                </p:nvCxnSpPr>
                <p:spPr bwMode="auto">
                  <a:xfrm flipV="1">
                    <a:off x="1384167" y="5666362"/>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1362" name="Straight Connector 1361">
                    <a:extLst>
                      <a:ext uri="{FF2B5EF4-FFF2-40B4-BE49-F238E27FC236}">
                        <a16:creationId xmlns:a16="http://schemas.microsoft.com/office/drawing/2014/main" id="{BC09D110-0D7D-47B7-A7B3-83BB28D955F4}"/>
                      </a:ext>
                    </a:extLst>
                  </p:cNvPr>
                  <p:cNvCxnSpPr>
                    <a:cxnSpLocks/>
                  </p:cNvCxnSpPr>
                  <p:nvPr/>
                </p:nvCxnSpPr>
                <p:spPr bwMode="auto">
                  <a:xfrm flipV="1">
                    <a:off x="1405648" y="5690147"/>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1363" name="Straight Connector 1362">
                    <a:extLst>
                      <a:ext uri="{FF2B5EF4-FFF2-40B4-BE49-F238E27FC236}">
                        <a16:creationId xmlns:a16="http://schemas.microsoft.com/office/drawing/2014/main" id="{300B1980-9F93-4166-B6FB-F09CF1F96C1B}"/>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nvGrpSpPr>
                <p:cNvPr id="1357" name="Group 1356">
                  <a:extLst>
                    <a:ext uri="{FF2B5EF4-FFF2-40B4-BE49-F238E27FC236}">
                      <a16:creationId xmlns:a16="http://schemas.microsoft.com/office/drawing/2014/main" id="{1238B011-6478-44BF-8C47-A9F9725E3D3B}"/>
                    </a:ext>
                  </a:extLst>
                </p:cNvPr>
                <p:cNvGrpSpPr/>
                <p:nvPr/>
              </p:nvGrpSpPr>
              <p:grpSpPr>
                <a:xfrm>
                  <a:off x="1430571" y="5629804"/>
                  <a:ext cx="69742" cy="71946"/>
                  <a:chOff x="1384167" y="5666362"/>
                  <a:chExt cx="69742" cy="71946"/>
                </a:xfrm>
              </p:grpSpPr>
              <p:cxnSp>
                <p:nvCxnSpPr>
                  <p:cNvPr id="1358" name="Straight Connector 1357">
                    <a:extLst>
                      <a:ext uri="{FF2B5EF4-FFF2-40B4-BE49-F238E27FC236}">
                        <a16:creationId xmlns:a16="http://schemas.microsoft.com/office/drawing/2014/main" id="{37C1F4F2-F8EE-4112-AE0C-FAE7D29F842F}"/>
                      </a:ext>
                    </a:extLst>
                  </p:cNvPr>
                  <p:cNvCxnSpPr>
                    <a:cxnSpLocks/>
                  </p:cNvCxnSpPr>
                  <p:nvPr/>
                </p:nvCxnSpPr>
                <p:spPr bwMode="auto">
                  <a:xfrm flipV="1">
                    <a:off x="1384167" y="5666362"/>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1359" name="Straight Connector 1358">
                    <a:extLst>
                      <a:ext uri="{FF2B5EF4-FFF2-40B4-BE49-F238E27FC236}">
                        <a16:creationId xmlns:a16="http://schemas.microsoft.com/office/drawing/2014/main" id="{87859D48-9DF9-46FA-9FFB-9318FC64F82A}"/>
                      </a:ext>
                    </a:extLst>
                  </p:cNvPr>
                  <p:cNvCxnSpPr>
                    <a:cxnSpLocks/>
                  </p:cNvCxnSpPr>
                  <p:nvPr/>
                </p:nvCxnSpPr>
                <p:spPr bwMode="auto">
                  <a:xfrm flipV="1">
                    <a:off x="1405648" y="5690147"/>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1360" name="Straight Connector 1359">
                    <a:extLst>
                      <a:ext uri="{FF2B5EF4-FFF2-40B4-BE49-F238E27FC236}">
                        <a16:creationId xmlns:a16="http://schemas.microsoft.com/office/drawing/2014/main" id="{27600363-D643-4D97-8154-1C38A6C0A6A2}"/>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grpSp>
            <p:nvGrpSpPr>
              <p:cNvPr id="1347" name="Group 1346">
                <a:extLst>
                  <a:ext uri="{FF2B5EF4-FFF2-40B4-BE49-F238E27FC236}">
                    <a16:creationId xmlns:a16="http://schemas.microsoft.com/office/drawing/2014/main" id="{09168040-58B2-4526-BE68-FC87CADB179A}"/>
                  </a:ext>
                </a:extLst>
              </p:cNvPr>
              <p:cNvGrpSpPr/>
              <p:nvPr/>
            </p:nvGrpSpPr>
            <p:grpSpPr>
              <a:xfrm flipH="1">
                <a:off x="1925798" y="5632733"/>
                <a:ext cx="116146" cy="108504"/>
                <a:chOff x="1384167" y="5629804"/>
                <a:chExt cx="116146" cy="108504"/>
              </a:xfrm>
            </p:grpSpPr>
            <p:grpSp>
              <p:nvGrpSpPr>
                <p:cNvPr id="1348" name="Group 1347">
                  <a:extLst>
                    <a:ext uri="{FF2B5EF4-FFF2-40B4-BE49-F238E27FC236}">
                      <a16:creationId xmlns:a16="http://schemas.microsoft.com/office/drawing/2014/main" id="{801476EA-F6B1-495E-B935-C04008314E5C}"/>
                    </a:ext>
                  </a:extLst>
                </p:cNvPr>
                <p:cNvGrpSpPr/>
                <p:nvPr/>
              </p:nvGrpSpPr>
              <p:grpSpPr>
                <a:xfrm>
                  <a:off x="1384167" y="5668794"/>
                  <a:ext cx="69742" cy="69514"/>
                  <a:chOff x="1384167" y="5668794"/>
                  <a:chExt cx="69742" cy="69514"/>
                </a:xfrm>
              </p:grpSpPr>
              <p:cxnSp>
                <p:nvCxnSpPr>
                  <p:cNvPr id="1353" name="Straight Connector 1352">
                    <a:extLst>
                      <a:ext uri="{FF2B5EF4-FFF2-40B4-BE49-F238E27FC236}">
                        <a16:creationId xmlns:a16="http://schemas.microsoft.com/office/drawing/2014/main" id="{EEC41B95-418D-40F1-8A92-C0FE003294A4}"/>
                      </a:ext>
                    </a:extLst>
                  </p:cNvPr>
                  <p:cNvCxnSpPr>
                    <a:cxnSpLocks/>
                  </p:cNvCxnSpPr>
                  <p:nvPr/>
                </p:nvCxnSpPr>
                <p:spPr bwMode="auto">
                  <a:xfrm flipV="1">
                    <a:off x="1384167" y="5668794"/>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1354" name="Straight Connector 1353">
                    <a:extLst>
                      <a:ext uri="{FF2B5EF4-FFF2-40B4-BE49-F238E27FC236}">
                        <a16:creationId xmlns:a16="http://schemas.microsoft.com/office/drawing/2014/main" id="{AA59C25C-532A-462C-994F-B7DBD0DBC9F2}"/>
                      </a:ext>
                    </a:extLst>
                  </p:cNvPr>
                  <p:cNvCxnSpPr>
                    <a:cxnSpLocks/>
                  </p:cNvCxnSpPr>
                  <p:nvPr/>
                </p:nvCxnSpPr>
                <p:spPr bwMode="auto">
                  <a:xfrm flipV="1">
                    <a:off x="1405648" y="5692579"/>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1355" name="Straight Connector 1354">
                    <a:extLst>
                      <a:ext uri="{FF2B5EF4-FFF2-40B4-BE49-F238E27FC236}">
                        <a16:creationId xmlns:a16="http://schemas.microsoft.com/office/drawing/2014/main" id="{7EA53EC1-0BDF-4057-A7FB-04D8C12541CE}"/>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nvGrpSpPr>
                <p:cNvPr id="1349" name="Group 1348">
                  <a:extLst>
                    <a:ext uri="{FF2B5EF4-FFF2-40B4-BE49-F238E27FC236}">
                      <a16:creationId xmlns:a16="http://schemas.microsoft.com/office/drawing/2014/main" id="{0BE9DF7D-C988-4C69-8A26-F0360336CF18}"/>
                    </a:ext>
                  </a:extLst>
                </p:cNvPr>
                <p:cNvGrpSpPr/>
                <p:nvPr/>
              </p:nvGrpSpPr>
              <p:grpSpPr>
                <a:xfrm>
                  <a:off x="1430571" y="5629804"/>
                  <a:ext cx="69742" cy="71946"/>
                  <a:chOff x="1384167" y="5666362"/>
                  <a:chExt cx="69742" cy="71946"/>
                </a:xfrm>
              </p:grpSpPr>
              <p:cxnSp>
                <p:nvCxnSpPr>
                  <p:cNvPr id="1350" name="Straight Connector 1349">
                    <a:extLst>
                      <a:ext uri="{FF2B5EF4-FFF2-40B4-BE49-F238E27FC236}">
                        <a16:creationId xmlns:a16="http://schemas.microsoft.com/office/drawing/2014/main" id="{56E7328B-73DC-4EAF-BB0B-85BD0DA5A13A}"/>
                      </a:ext>
                    </a:extLst>
                  </p:cNvPr>
                  <p:cNvCxnSpPr>
                    <a:cxnSpLocks/>
                  </p:cNvCxnSpPr>
                  <p:nvPr/>
                </p:nvCxnSpPr>
                <p:spPr bwMode="auto">
                  <a:xfrm flipV="1">
                    <a:off x="1384167" y="5666362"/>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1351" name="Straight Connector 1350">
                    <a:extLst>
                      <a:ext uri="{FF2B5EF4-FFF2-40B4-BE49-F238E27FC236}">
                        <a16:creationId xmlns:a16="http://schemas.microsoft.com/office/drawing/2014/main" id="{3157D46A-58E3-42F0-B1A4-A17385AAA401}"/>
                      </a:ext>
                    </a:extLst>
                  </p:cNvPr>
                  <p:cNvCxnSpPr>
                    <a:cxnSpLocks/>
                  </p:cNvCxnSpPr>
                  <p:nvPr/>
                </p:nvCxnSpPr>
                <p:spPr bwMode="auto">
                  <a:xfrm flipV="1">
                    <a:off x="1405648" y="5690147"/>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1352" name="Straight Connector 1351">
                    <a:extLst>
                      <a:ext uri="{FF2B5EF4-FFF2-40B4-BE49-F238E27FC236}">
                        <a16:creationId xmlns:a16="http://schemas.microsoft.com/office/drawing/2014/main" id="{457AF1E8-CB42-4D4E-AB91-B45925DE89A4}"/>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grpSp>
        <p:grpSp>
          <p:nvGrpSpPr>
            <p:cNvPr id="1368" name="Group 1367">
              <a:extLst>
                <a:ext uri="{FF2B5EF4-FFF2-40B4-BE49-F238E27FC236}">
                  <a16:creationId xmlns:a16="http://schemas.microsoft.com/office/drawing/2014/main" id="{D7DEDBDF-E5F3-4BB3-83DC-8D6953D95083}"/>
                </a:ext>
              </a:extLst>
            </p:cNvPr>
            <p:cNvGrpSpPr/>
            <p:nvPr/>
          </p:nvGrpSpPr>
          <p:grpSpPr>
            <a:xfrm rot="3668610">
              <a:off x="1713041" y="4912912"/>
              <a:ext cx="539471" cy="591102"/>
              <a:chOff x="1366905" y="5600514"/>
              <a:chExt cx="699447" cy="766389"/>
            </a:xfrm>
          </p:grpSpPr>
          <p:grpSp>
            <p:nvGrpSpPr>
              <p:cNvPr id="1369" name="Group 1368">
                <a:extLst>
                  <a:ext uri="{FF2B5EF4-FFF2-40B4-BE49-F238E27FC236}">
                    <a16:creationId xmlns:a16="http://schemas.microsoft.com/office/drawing/2014/main" id="{C4B70017-2DA4-480E-B53C-C8DD3411EBDE}"/>
                  </a:ext>
                </a:extLst>
              </p:cNvPr>
              <p:cNvGrpSpPr/>
              <p:nvPr/>
            </p:nvGrpSpPr>
            <p:grpSpPr>
              <a:xfrm>
                <a:off x="1366905" y="5600514"/>
                <a:ext cx="699447" cy="766389"/>
                <a:chOff x="569633" y="1542899"/>
                <a:chExt cx="1245999" cy="1365250"/>
              </a:xfrm>
            </p:grpSpPr>
            <p:cxnSp>
              <p:nvCxnSpPr>
                <p:cNvPr id="1388" name="Straight Connector 32">
                  <a:extLst>
                    <a:ext uri="{FF2B5EF4-FFF2-40B4-BE49-F238E27FC236}">
                      <a16:creationId xmlns:a16="http://schemas.microsoft.com/office/drawing/2014/main" id="{9E852EA6-3328-4351-9229-3DEB26E9311F}"/>
                    </a:ext>
                  </a:extLst>
                </p:cNvPr>
                <p:cNvCxnSpPr>
                  <a:cxnSpLocks noChangeShapeType="1"/>
                </p:cNvCxnSpPr>
                <p:nvPr/>
              </p:nvCxnSpPr>
              <p:spPr bwMode="auto">
                <a:xfrm>
                  <a:off x="569633" y="1622275"/>
                  <a:ext cx="300038" cy="331787"/>
                </a:xfrm>
                <a:prstGeom prst="line">
                  <a:avLst/>
                </a:prstGeom>
                <a:noFill/>
                <a:ln w="38100">
                  <a:solidFill>
                    <a:schemeClr val="accent1"/>
                  </a:solidFill>
                  <a:round/>
                  <a:headEnd/>
                  <a:tailEnd/>
                </a:ln>
              </p:spPr>
            </p:cxnSp>
            <p:cxnSp>
              <p:nvCxnSpPr>
                <p:cNvPr id="1389" name="Straight Connector 34">
                  <a:extLst>
                    <a:ext uri="{FF2B5EF4-FFF2-40B4-BE49-F238E27FC236}">
                      <a16:creationId xmlns:a16="http://schemas.microsoft.com/office/drawing/2014/main" id="{464387E5-B078-4F64-8739-EF1F4EA0B435}"/>
                    </a:ext>
                  </a:extLst>
                </p:cNvPr>
                <p:cNvCxnSpPr>
                  <a:cxnSpLocks noChangeShapeType="1"/>
                </p:cNvCxnSpPr>
                <p:nvPr/>
              </p:nvCxnSpPr>
              <p:spPr bwMode="auto">
                <a:xfrm flipH="1">
                  <a:off x="1504482" y="1611162"/>
                  <a:ext cx="311150" cy="347663"/>
                </a:xfrm>
                <a:prstGeom prst="line">
                  <a:avLst/>
                </a:prstGeom>
                <a:noFill/>
                <a:ln w="38100">
                  <a:solidFill>
                    <a:schemeClr val="accent1"/>
                  </a:solidFill>
                  <a:round/>
                  <a:headEnd/>
                  <a:tailEnd/>
                </a:ln>
              </p:spPr>
            </p:cxnSp>
            <p:sp>
              <p:nvSpPr>
                <p:cNvPr id="1390" name="Freeform 33">
                  <a:extLst>
                    <a:ext uri="{FF2B5EF4-FFF2-40B4-BE49-F238E27FC236}">
                      <a16:creationId xmlns:a16="http://schemas.microsoft.com/office/drawing/2014/main" id="{E3EBB839-54DD-42FC-A9AB-1F280287D107}"/>
                    </a:ext>
                  </a:extLst>
                </p:cNvPr>
                <p:cNvSpPr>
                  <a:spLocks/>
                </p:cNvSpPr>
                <p:nvPr/>
              </p:nvSpPr>
              <p:spPr bwMode="auto">
                <a:xfrm>
                  <a:off x="642659" y="1547661"/>
                  <a:ext cx="500063" cy="1358900"/>
                </a:xfrm>
                <a:custGeom>
                  <a:avLst/>
                  <a:gdLst>
                    <a:gd name="T0" fmla="*/ 0 w 499273"/>
                    <a:gd name="T1" fmla="*/ 0 h 1357576"/>
                    <a:gd name="T2" fmla="*/ 508744 w 499273"/>
                    <a:gd name="T3" fmla="*/ 548973 h 1357576"/>
                    <a:gd name="T4" fmla="*/ 514525 w 499273"/>
                    <a:gd name="T5" fmla="*/ 1383866 h 1357576"/>
                    <a:gd name="T6" fmla="*/ 0 60000 65536"/>
                    <a:gd name="T7" fmla="*/ 0 60000 65536"/>
                    <a:gd name="T8" fmla="*/ 0 60000 65536"/>
                    <a:gd name="T9" fmla="*/ 0 w 499273"/>
                    <a:gd name="T10" fmla="*/ 0 h 1357576"/>
                    <a:gd name="T11" fmla="*/ 499273 w 499273"/>
                    <a:gd name="T12" fmla="*/ 1357576 h 1357576"/>
                  </a:gdLst>
                  <a:ahLst/>
                  <a:cxnLst>
                    <a:cxn ang="T6">
                      <a:pos x="T0" y="T1"/>
                    </a:cxn>
                    <a:cxn ang="T7">
                      <a:pos x="T2" y="T3"/>
                    </a:cxn>
                    <a:cxn ang="T8">
                      <a:pos x="T4" y="T5"/>
                    </a:cxn>
                  </a:cxnLst>
                  <a:rect l="T9" t="T10" r="T11" b="T12"/>
                  <a:pathLst>
                    <a:path w="499273" h="1357576">
                      <a:moveTo>
                        <a:pt x="0" y="0"/>
                      </a:moveTo>
                      <a:lnTo>
                        <a:pt x="493664" y="538543"/>
                      </a:lnTo>
                      <a:cubicBezTo>
                        <a:pt x="495534" y="811554"/>
                        <a:pt x="497403" y="1084565"/>
                        <a:pt x="499273" y="1357576"/>
                      </a:cubicBezTo>
                    </a:path>
                  </a:pathLst>
                </a:custGeom>
                <a:noFill/>
                <a:ln w="38100">
                  <a:solidFill>
                    <a:schemeClr val="accent1"/>
                  </a:solidFill>
                  <a:round/>
                  <a:headEnd/>
                  <a:tailEnd/>
                </a:ln>
              </p:spPr>
              <p:txBody>
                <a:bodyPr anchor="ctr"/>
                <a:lstStyle/>
                <a:p>
                  <a:pPr eaLnBrk="1" hangingPunct="1">
                    <a:lnSpc>
                      <a:spcPct val="90000"/>
                    </a:lnSpc>
                    <a:spcBef>
                      <a:spcPct val="35000"/>
                    </a:spcBef>
                    <a:spcAft>
                      <a:spcPct val="25000"/>
                    </a:spcAft>
                    <a:buClr>
                      <a:srgbClr val="8B3D9A"/>
                    </a:buClr>
                    <a:buFont typeface="Arial" panose="020B0604020202020204" pitchFamily="34" charset="0"/>
                    <a:buChar char="•"/>
                    <a:defRPr/>
                  </a:pPr>
                  <a:endParaRPr lang="en-US" sz="3000" dirty="0">
                    <a:solidFill>
                      <a:srgbClr val="FFFFFF"/>
                    </a:solidFill>
                  </a:endParaRPr>
                </a:p>
              </p:txBody>
            </p:sp>
            <p:sp>
              <p:nvSpPr>
                <p:cNvPr id="1391" name="Freeform 35">
                  <a:extLst>
                    <a:ext uri="{FF2B5EF4-FFF2-40B4-BE49-F238E27FC236}">
                      <a16:creationId xmlns:a16="http://schemas.microsoft.com/office/drawing/2014/main" id="{F7048103-9617-4EC7-8073-D12DD15930F2}"/>
                    </a:ext>
                  </a:extLst>
                </p:cNvPr>
                <p:cNvSpPr>
                  <a:spLocks/>
                </p:cNvSpPr>
                <p:nvPr/>
              </p:nvSpPr>
              <p:spPr bwMode="auto">
                <a:xfrm flipH="1">
                  <a:off x="1247497" y="1542899"/>
                  <a:ext cx="484187" cy="1365250"/>
                </a:xfrm>
                <a:custGeom>
                  <a:avLst/>
                  <a:gdLst>
                    <a:gd name="T0" fmla="*/ 0 w 499273"/>
                    <a:gd name="T1" fmla="*/ 0 h 1357576"/>
                    <a:gd name="T2" fmla="*/ 508744 w 499273"/>
                    <a:gd name="T3" fmla="*/ 548973 h 1357576"/>
                    <a:gd name="T4" fmla="*/ 514525 w 499273"/>
                    <a:gd name="T5" fmla="*/ 1383866 h 1357576"/>
                    <a:gd name="T6" fmla="*/ 0 60000 65536"/>
                    <a:gd name="T7" fmla="*/ 0 60000 65536"/>
                    <a:gd name="T8" fmla="*/ 0 60000 65536"/>
                    <a:gd name="T9" fmla="*/ 0 w 499273"/>
                    <a:gd name="T10" fmla="*/ 0 h 1357576"/>
                    <a:gd name="T11" fmla="*/ 499273 w 499273"/>
                    <a:gd name="T12" fmla="*/ 1357576 h 1357576"/>
                    <a:gd name="connsiteX0" fmla="*/ 0 w 499273"/>
                    <a:gd name="connsiteY0" fmla="*/ 0 h 1365881"/>
                    <a:gd name="connsiteX1" fmla="*/ 493664 w 499273"/>
                    <a:gd name="connsiteY1" fmla="*/ 538543 h 1365881"/>
                    <a:gd name="connsiteX2" fmla="*/ 499273 w 499273"/>
                    <a:gd name="connsiteY2" fmla="*/ 1365881 h 1365881"/>
                    <a:gd name="connsiteX0" fmla="*/ 0 w 499273"/>
                    <a:gd name="connsiteY0" fmla="*/ 0 h 1365881"/>
                    <a:gd name="connsiteX1" fmla="*/ 493664 w 499273"/>
                    <a:gd name="connsiteY1" fmla="*/ 538543 h 1365881"/>
                    <a:gd name="connsiteX2" fmla="*/ 499273 w 499273"/>
                    <a:gd name="connsiteY2" fmla="*/ 1365881 h 1365881"/>
                    <a:gd name="connsiteX0" fmla="*/ 0 w 499273"/>
                    <a:gd name="connsiteY0" fmla="*/ 0 h 1365881"/>
                    <a:gd name="connsiteX1" fmla="*/ 493664 w 499273"/>
                    <a:gd name="connsiteY1" fmla="*/ 555153 h 1365881"/>
                    <a:gd name="connsiteX2" fmla="*/ 499273 w 499273"/>
                    <a:gd name="connsiteY2" fmla="*/ 1365881 h 1365881"/>
                    <a:gd name="connsiteX0" fmla="*/ 0 w 493828"/>
                    <a:gd name="connsiteY0" fmla="*/ 0 h 1363502"/>
                    <a:gd name="connsiteX1" fmla="*/ 493664 w 493828"/>
                    <a:gd name="connsiteY1" fmla="*/ 555153 h 1363502"/>
                    <a:gd name="connsiteX2" fmla="*/ 482630 w 493828"/>
                    <a:gd name="connsiteY2" fmla="*/ 1363502 h 1363502"/>
                    <a:gd name="connsiteX0" fmla="*/ 0 w 484562"/>
                    <a:gd name="connsiteY0" fmla="*/ 0 h 1363502"/>
                    <a:gd name="connsiteX1" fmla="*/ 484154 w 484562"/>
                    <a:gd name="connsiteY1" fmla="*/ 552774 h 1363502"/>
                    <a:gd name="connsiteX2" fmla="*/ 482630 w 484562"/>
                    <a:gd name="connsiteY2" fmla="*/ 1363502 h 1363502"/>
                  </a:gdLst>
                  <a:ahLst/>
                  <a:cxnLst>
                    <a:cxn ang="0">
                      <a:pos x="connsiteX0" y="connsiteY0"/>
                    </a:cxn>
                    <a:cxn ang="0">
                      <a:pos x="connsiteX1" y="connsiteY1"/>
                    </a:cxn>
                    <a:cxn ang="0">
                      <a:pos x="connsiteX2" y="connsiteY2"/>
                    </a:cxn>
                  </a:cxnLst>
                  <a:rect l="l" t="t" r="r" b="b"/>
                  <a:pathLst>
                    <a:path w="484562" h="1363502">
                      <a:moveTo>
                        <a:pt x="0" y="0"/>
                      </a:moveTo>
                      <a:lnTo>
                        <a:pt x="484154" y="552774"/>
                      </a:lnTo>
                      <a:cubicBezTo>
                        <a:pt x="486024" y="825785"/>
                        <a:pt x="480760" y="1090491"/>
                        <a:pt x="482630" y="1363502"/>
                      </a:cubicBezTo>
                    </a:path>
                  </a:pathLst>
                </a:custGeom>
                <a:noFill/>
                <a:ln w="38100">
                  <a:solidFill>
                    <a:schemeClr val="accent1"/>
                  </a:solidFill>
                  <a:round/>
                  <a:headEnd/>
                  <a:tailEnd/>
                </a:ln>
              </p:spPr>
              <p:txBody>
                <a:bodyPr anchor="ctr"/>
                <a:lstStyle/>
                <a:p>
                  <a:pPr eaLnBrk="1" hangingPunct="1">
                    <a:lnSpc>
                      <a:spcPct val="90000"/>
                    </a:lnSpc>
                    <a:spcBef>
                      <a:spcPct val="35000"/>
                    </a:spcBef>
                    <a:spcAft>
                      <a:spcPct val="25000"/>
                    </a:spcAft>
                    <a:buClr>
                      <a:srgbClr val="8B3D9A"/>
                    </a:buClr>
                    <a:buFont typeface="Arial" panose="020B0604020202020204" pitchFamily="34" charset="0"/>
                    <a:buChar char="•"/>
                    <a:defRPr/>
                  </a:pPr>
                  <a:endParaRPr lang="en-US" sz="3000" dirty="0">
                    <a:solidFill>
                      <a:srgbClr val="FFFFFF"/>
                    </a:solidFill>
                  </a:endParaRPr>
                </a:p>
              </p:txBody>
            </p:sp>
          </p:grpSp>
          <p:grpSp>
            <p:nvGrpSpPr>
              <p:cNvPr id="1370" name="Group 1369">
                <a:extLst>
                  <a:ext uri="{FF2B5EF4-FFF2-40B4-BE49-F238E27FC236}">
                    <a16:creationId xmlns:a16="http://schemas.microsoft.com/office/drawing/2014/main" id="{4E1DBF25-292F-4E08-80FA-1CF49C5CB8C2}"/>
                  </a:ext>
                </a:extLst>
              </p:cNvPr>
              <p:cNvGrpSpPr/>
              <p:nvPr/>
            </p:nvGrpSpPr>
            <p:grpSpPr>
              <a:xfrm>
                <a:off x="1384167" y="5629804"/>
                <a:ext cx="116146" cy="108504"/>
                <a:chOff x="1384167" y="5629804"/>
                <a:chExt cx="116146" cy="108504"/>
              </a:xfrm>
            </p:grpSpPr>
            <p:grpSp>
              <p:nvGrpSpPr>
                <p:cNvPr id="1380" name="Group 1379">
                  <a:extLst>
                    <a:ext uri="{FF2B5EF4-FFF2-40B4-BE49-F238E27FC236}">
                      <a16:creationId xmlns:a16="http://schemas.microsoft.com/office/drawing/2014/main" id="{4411E6E5-BCBE-42D1-AE2C-EB740BC27160}"/>
                    </a:ext>
                  </a:extLst>
                </p:cNvPr>
                <p:cNvGrpSpPr/>
                <p:nvPr/>
              </p:nvGrpSpPr>
              <p:grpSpPr>
                <a:xfrm>
                  <a:off x="1384167" y="5666362"/>
                  <a:ext cx="69742" cy="71946"/>
                  <a:chOff x="1384167" y="5666362"/>
                  <a:chExt cx="69742" cy="71946"/>
                </a:xfrm>
              </p:grpSpPr>
              <p:cxnSp>
                <p:nvCxnSpPr>
                  <p:cNvPr id="1385" name="Straight Connector 1384">
                    <a:extLst>
                      <a:ext uri="{FF2B5EF4-FFF2-40B4-BE49-F238E27FC236}">
                        <a16:creationId xmlns:a16="http://schemas.microsoft.com/office/drawing/2014/main" id="{825D5AD3-512F-456A-8ACD-9A31AECB27B3}"/>
                      </a:ext>
                    </a:extLst>
                  </p:cNvPr>
                  <p:cNvCxnSpPr>
                    <a:cxnSpLocks/>
                  </p:cNvCxnSpPr>
                  <p:nvPr/>
                </p:nvCxnSpPr>
                <p:spPr bwMode="auto">
                  <a:xfrm flipV="1">
                    <a:off x="1384167" y="5666362"/>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1386" name="Straight Connector 1385">
                    <a:extLst>
                      <a:ext uri="{FF2B5EF4-FFF2-40B4-BE49-F238E27FC236}">
                        <a16:creationId xmlns:a16="http://schemas.microsoft.com/office/drawing/2014/main" id="{8384A3BB-E109-4E50-ABA9-B17343C4B80E}"/>
                      </a:ext>
                    </a:extLst>
                  </p:cNvPr>
                  <p:cNvCxnSpPr>
                    <a:cxnSpLocks/>
                  </p:cNvCxnSpPr>
                  <p:nvPr/>
                </p:nvCxnSpPr>
                <p:spPr bwMode="auto">
                  <a:xfrm flipV="1">
                    <a:off x="1405648" y="5690147"/>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1387" name="Straight Connector 1386">
                    <a:extLst>
                      <a:ext uri="{FF2B5EF4-FFF2-40B4-BE49-F238E27FC236}">
                        <a16:creationId xmlns:a16="http://schemas.microsoft.com/office/drawing/2014/main" id="{58CE20C5-AA06-4EE6-916F-1D9EBD14ED14}"/>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nvGrpSpPr>
                <p:cNvPr id="1381" name="Group 1380">
                  <a:extLst>
                    <a:ext uri="{FF2B5EF4-FFF2-40B4-BE49-F238E27FC236}">
                      <a16:creationId xmlns:a16="http://schemas.microsoft.com/office/drawing/2014/main" id="{D6A24552-F005-41D4-98A2-3E8684EAF3DD}"/>
                    </a:ext>
                  </a:extLst>
                </p:cNvPr>
                <p:cNvGrpSpPr/>
                <p:nvPr/>
              </p:nvGrpSpPr>
              <p:grpSpPr>
                <a:xfrm>
                  <a:off x="1430571" y="5629804"/>
                  <a:ext cx="69742" cy="71946"/>
                  <a:chOff x="1384167" y="5666362"/>
                  <a:chExt cx="69742" cy="71946"/>
                </a:xfrm>
              </p:grpSpPr>
              <p:cxnSp>
                <p:nvCxnSpPr>
                  <p:cNvPr id="1382" name="Straight Connector 1381">
                    <a:extLst>
                      <a:ext uri="{FF2B5EF4-FFF2-40B4-BE49-F238E27FC236}">
                        <a16:creationId xmlns:a16="http://schemas.microsoft.com/office/drawing/2014/main" id="{D9EF72D4-7749-47C6-B6AB-11413C9B25B6}"/>
                      </a:ext>
                    </a:extLst>
                  </p:cNvPr>
                  <p:cNvCxnSpPr>
                    <a:cxnSpLocks/>
                  </p:cNvCxnSpPr>
                  <p:nvPr/>
                </p:nvCxnSpPr>
                <p:spPr bwMode="auto">
                  <a:xfrm flipV="1">
                    <a:off x="1384167" y="5666362"/>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1383" name="Straight Connector 1382">
                    <a:extLst>
                      <a:ext uri="{FF2B5EF4-FFF2-40B4-BE49-F238E27FC236}">
                        <a16:creationId xmlns:a16="http://schemas.microsoft.com/office/drawing/2014/main" id="{8FA73BB2-EECC-445A-AE28-6961A49CEA14}"/>
                      </a:ext>
                    </a:extLst>
                  </p:cNvPr>
                  <p:cNvCxnSpPr>
                    <a:cxnSpLocks/>
                  </p:cNvCxnSpPr>
                  <p:nvPr/>
                </p:nvCxnSpPr>
                <p:spPr bwMode="auto">
                  <a:xfrm flipV="1">
                    <a:off x="1405648" y="5690147"/>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1384" name="Straight Connector 1383">
                    <a:extLst>
                      <a:ext uri="{FF2B5EF4-FFF2-40B4-BE49-F238E27FC236}">
                        <a16:creationId xmlns:a16="http://schemas.microsoft.com/office/drawing/2014/main" id="{C23DF09A-B272-46AE-808F-A5D37B72B0BC}"/>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grpSp>
            <p:nvGrpSpPr>
              <p:cNvPr id="1371" name="Group 1370">
                <a:extLst>
                  <a:ext uri="{FF2B5EF4-FFF2-40B4-BE49-F238E27FC236}">
                    <a16:creationId xmlns:a16="http://schemas.microsoft.com/office/drawing/2014/main" id="{0428A70A-C31C-4366-8192-EA32D9ED2210}"/>
                  </a:ext>
                </a:extLst>
              </p:cNvPr>
              <p:cNvGrpSpPr/>
              <p:nvPr/>
            </p:nvGrpSpPr>
            <p:grpSpPr>
              <a:xfrm flipH="1">
                <a:off x="1925798" y="5632733"/>
                <a:ext cx="116146" cy="108504"/>
                <a:chOff x="1384167" y="5629804"/>
                <a:chExt cx="116146" cy="108504"/>
              </a:xfrm>
            </p:grpSpPr>
            <p:grpSp>
              <p:nvGrpSpPr>
                <p:cNvPr id="1372" name="Group 1371">
                  <a:extLst>
                    <a:ext uri="{FF2B5EF4-FFF2-40B4-BE49-F238E27FC236}">
                      <a16:creationId xmlns:a16="http://schemas.microsoft.com/office/drawing/2014/main" id="{0D3EF9E3-84C1-4FA2-A5A6-F9A5DB7D6926}"/>
                    </a:ext>
                  </a:extLst>
                </p:cNvPr>
                <p:cNvGrpSpPr/>
                <p:nvPr/>
              </p:nvGrpSpPr>
              <p:grpSpPr>
                <a:xfrm>
                  <a:off x="1384167" y="5668794"/>
                  <a:ext cx="69742" cy="69514"/>
                  <a:chOff x="1384167" y="5668794"/>
                  <a:chExt cx="69742" cy="69514"/>
                </a:xfrm>
              </p:grpSpPr>
              <p:cxnSp>
                <p:nvCxnSpPr>
                  <p:cNvPr id="1377" name="Straight Connector 1376">
                    <a:extLst>
                      <a:ext uri="{FF2B5EF4-FFF2-40B4-BE49-F238E27FC236}">
                        <a16:creationId xmlns:a16="http://schemas.microsoft.com/office/drawing/2014/main" id="{B5658FBF-116C-4ADD-B6B3-2C81C3669737}"/>
                      </a:ext>
                    </a:extLst>
                  </p:cNvPr>
                  <p:cNvCxnSpPr>
                    <a:cxnSpLocks/>
                  </p:cNvCxnSpPr>
                  <p:nvPr/>
                </p:nvCxnSpPr>
                <p:spPr bwMode="auto">
                  <a:xfrm flipV="1">
                    <a:off x="1384167" y="5668794"/>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1378" name="Straight Connector 1377">
                    <a:extLst>
                      <a:ext uri="{FF2B5EF4-FFF2-40B4-BE49-F238E27FC236}">
                        <a16:creationId xmlns:a16="http://schemas.microsoft.com/office/drawing/2014/main" id="{B31DB4B2-60FF-4FF3-ABC4-B661CF35D05B}"/>
                      </a:ext>
                    </a:extLst>
                  </p:cNvPr>
                  <p:cNvCxnSpPr>
                    <a:cxnSpLocks/>
                  </p:cNvCxnSpPr>
                  <p:nvPr/>
                </p:nvCxnSpPr>
                <p:spPr bwMode="auto">
                  <a:xfrm flipV="1">
                    <a:off x="1405648" y="5692579"/>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1379" name="Straight Connector 1378">
                    <a:extLst>
                      <a:ext uri="{FF2B5EF4-FFF2-40B4-BE49-F238E27FC236}">
                        <a16:creationId xmlns:a16="http://schemas.microsoft.com/office/drawing/2014/main" id="{07EE9139-1B2D-49F0-8970-7EE892826F87}"/>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nvGrpSpPr>
                <p:cNvPr id="1373" name="Group 1372">
                  <a:extLst>
                    <a:ext uri="{FF2B5EF4-FFF2-40B4-BE49-F238E27FC236}">
                      <a16:creationId xmlns:a16="http://schemas.microsoft.com/office/drawing/2014/main" id="{25179EA9-99D2-49E3-B58D-DD2AE5D1F2E3}"/>
                    </a:ext>
                  </a:extLst>
                </p:cNvPr>
                <p:cNvGrpSpPr/>
                <p:nvPr/>
              </p:nvGrpSpPr>
              <p:grpSpPr>
                <a:xfrm>
                  <a:off x="1430571" y="5629804"/>
                  <a:ext cx="69742" cy="71946"/>
                  <a:chOff x="1384167" y="5666362"/>
                  <a:chExt cx="69742" cy="71946"/>
                </a:xfrm>
              </p:grpSpPr>
              <p:cxnSp>
                <p:nvCxnSpPr>
                  <p:cNvPr id="1374" name="Straight Connector 1373">
                    <a:extLst>
                      <a:ext uri="{FF2B5EF4-FFF2-40B4-BE49-F238E27FC236}">
                        <a16:creationId xmlns:a16="http://schemas.microsoft.com/office/drawing/2014/main" id="{8F5D4EAA-6AFF-49DC-BD0F-172D62154EC9}"/>
                      </a:ext>
                    </a:extLst>
                  </p:cNvPr>
                  <p:cNvCxnSpPr>
                    <a:cxnSpLocks/>
                  </p:cNvCxnSpPr>
                  <p:nvPr/>
                </p:nvCxnSpPr>
                <p:spPr bwMode="auto">
                  <a:xfrm flipV="1">
                    <a:off x="1384167" y="5666362"/>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1375" name="Straight Connector 1374">
                    <a:extLst>
                      <a:ext uri="{FF2B5EF4-FFF2-40B4-BE49-F238E27FC236}">
                        <a16:creationId xmlns:a16="http://schemas.microsoft.com/office/drawing/2014/main" id="{FDA5AB88-4ED1-46CD-AA3E-0D7C87F94353}"/>
                      </a:ext>
                    </a:extLst>
                  </p:cNvPr>
                  <p:cNvCxnSpPr>
                    <a:cxnSpLocks/>
                  </p:cNvCxnSpPr>
                  <p:nvPr/>
                </p:nvCxnSpPr>
                <p:spPr bwMode="auto">
                  <a:xfrm flipV="1">
                    <a:off x="1405648" y="5690147"/>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1376" name="Straight Connector 1375">
                    <a:extLst>
                      <a:ext uri="{FF2B5EF4-FFF2-40B4-BE49-F238E27FC236}">
                        <a16:creationId xmlns:a16="http://schemas.microsoft.com/office/drawing/2014/main" id="{95372F0F-49DB-467D-A4B8-AA1FD841360B}"/>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grpSp>
        <p:sp>
          <p:nvSpPr>
            <p:cNvPr id="1392" name="TextBox 1391">
              <a:extLst>
                <a:ext uri="{FF2B5EF4-FFF2-40B4-BE49-F238E27FC236}">
                  <a16:creationId xmlns:a16="http://schemas.microsoft.com/office/drawing/2014/main" id="{5F44152E-8563-4C50-8DBB-E6B94094ABB8}"/>
                </a:ext>
              </a:extLst>
            </p:cNvPr>
            <p:cNvSpPr txBox="1"/>
            <p:nvPr/>
          </p:nvSpPr>
          <p:spPr bwMode="auto">
            <a:xfrm>
              <a:off x="2423418" y="6243301"/>
              <a:ext cx="774144"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050" dirty="0">
                  <a:latin typeface="Calibri" panose="020F0502020204030204" pitchFamily="34" charset="0"/>
                </a:rPr>
                <a:t>Human</a:t>
              </a:r>
            </a:p>
          </p:txBody>
        </p:sp>
        <p:grpSp>
          <p:nvGrpSpPr>
            <p:cNvPr id="1393" name="Group 1392">
              <a:extLst>
                <a:ext uri="{FF2B5EF4-FFF2-40B4-BE49-F238E27FC236}">
                  <a16:creationId xmlns:a16="http://schemas.microsoft.com/office/drawing/2014/main" id="{DE69E5F9-7DE0-4AA0-805B-D87374EC0D22}"/>
                </a:ext>
              </a:extLst>
            </p:cNvPr>
            <p:cNvGrpSpPr/>
            <p:nvPr/>
          </p:nvGrpSpPr>
          <p:grpSpPr>
            <a:xfrm>
              <a:off x="2138698" y="6405982"/>
              <a:ext cx="323696" cy="78"/>
              <a:chOff x="1772760" y="3799820"/>
              <a:chExt cx="323696" cy="78"/>
            </a:xfrm>
          </p:grpSpPr>
          <p:cxnSp>
            <p:nvCxnSpPr>
              <p:cNvPr id="1394" name="Straight Connector 1393">
                <a:extLst>
                  <a:ext uri="{FF2B5EF4-FFF2-40B4-BE49-F238E27FC236}">
                    <a16:creationId xmlns:a16="http://schemas.microsoft.com/office/drawing/2014/main" id="{4FCF2B21-C2B6-48FA-B490-AC4907357164}"/>
                  </a:ext>
                </a:extLst>
              </p:cNvPr>
              <p:cNvCxnSpPr>
                <a:cxnSpLocks/>
              </p:cNvCxnSpPr>
              <p:nvPr/>
            </p:nvCxnSpPr>
            <p:spPr bwMode="auto">
              <a:xfrm>
                <a:off x="1772760" y="3799820"/>
                <a:ext cx="323696" cy="0"/>
              </a:xfrm>
              <a:prstGeom prst="line">
                <a:avLst/>
              </a:prstGeom>
              <a:noFill/>
              <a:ln w="12700" cap="flat" cmpd="sng" algn="ctr">
                <a:solidFill>
                  <a:schemeClr val="accent1"/>
                </a:solidFill>
                <a:prstDash val="solid"/>
                <a:round/>
                <a:headEnd type="none" w="med" len="med"/>
                <a:tailEnd type="none" w="med" len="med"/>
              </a:ln>
              <a:effectLst/>
            </p:spPr>
          </p:cxnSp>
          <p:cxnSp>
            <p:nvCxnSpPr>
              <p:cNvPr id="1395" name="Straight Connector 1394">
                <a:extLst>
                  <a:ext uri="{FF2B5EF4-FFF2-40B4-BE49-F238E27FC236}">
                    <a16:creationId xmlns:a16="http://schemas.microsoft.com/office/drawing/2014/main" id="{CD27FDB9-F145-448B-BCE1-2AA74C060FC2}"/>
                  </a:ext>
                </a:extLst>
              </p:cNvPr>
              <p:cNvCxnSpPr>
                <a:cxnSpLocks/>
              </p:cNvCxnSpPr>
              <p:nvPr/>
            </p:nvCxnSpPr>
            <p:spPr bwMode="auto">
              <a:xfrm>
                <a:off x="1849555" y="3799898"/>
                <a:ext cx="171296" cy="0"/>
              </a:xfrm>
              <a:prstGeom prst="line">
                <a:avLst/>
              </a:prstGeom>
              <a:noFill/>
              <a:ln w="57150" cap="flat" cmpd="sng" algn="ctr">
                <a:solidFill>
                  <a:schemeClr val="accent1"/>
                </a:solidFill>
                <a:prstDash val="solid"/>
                <a:round/>
                <a:headEnd type="none" w="med" len="med"/>
                <a:tailEnd type="none" w="med" len="med"/>
              </a:ln>
              <a:effectLst/>
            </p:spPr>
          </p:cxnSp>
        </p:grpSp>
        <p:sp>
          <p:nvSpPr>
            <p:cNvPr id="1396" name="TextBox 1395">
              <a:extLst>
                <a:ext uri="{FF2B5EF4-FFF2-40B4-BE49-F238E27FC236}">
                  <a16:creationId xmlns:a16="http://schemas.microsoft.com/office/drawing/2014/main" id="{384CB365-0B53-4F21-9E45-4F54E1242E0B}"/>
                </a:ext>
              </a:extLst>
            </p:cNvPr>
            <p:cNvSpPr txBox="1"/>
            <p:nvPr/>
          </p:nvSpPr>
          <p:spPr bwMode="auto">
            <a:xfrm>
              <a:off x="2422203" y="6059823"/>
              <a:ext cx="639491"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050" dirty="0">
                  <a:latin typeface="Calibri" panose="020F0502020204030204" pitchFamily="34" charset="0"/>
                </a:rPr>
                <a:t>Yeast</a:t>
              </a:r>
            </a:p>
          </p:txBody>
        </p:sp>
        <p:grpSp>
          <p:nvGrpSpPr>
            <p:cNvPr id="1397" name="Group 1396">
              <a:extLst>
                <a:ext uri="{FF2B5EF4-FFF2-40B4-BE49-F238E27FC236}">
                  <a16:creationId xmlns:a16="http://schemas.microsoft.com/office/drawing/2014/main" id="{7101A41F-D23B-464F-851E-E0522EC9F5C1}"/>
                </a:ext>
              </a:extLst>
            </p:cNvPr>
            <p:cNvGrpSpPr/>
            <p:nvPr/>
          </p:nvGrpSpPr>
          <p:grpSpPr>
            <a:xfrm>
              <a:off x="2137483" y="6222504"/>
              <a:ext cx="323696" cy="78"/>
              <a:chOff x="1772760" y="3799820"/>
              <a:chExt cx="323696" cy="78"/>
            </a:xfrm>
          </p:grpSpPr>
          <p:cxnSp>
            <p:nvCxnSpPr>
              <p:cNvPr id="1398" name="Straight Connector 1397">
                <a:extLst>
                  <a:ext uri="{FF2B5EF4-FFF2-40B4-BE49-F238E27FC236}">
                    <a16:creationId xmlns:a16="http://schemas.microsoft.com/office/drawing/2014/main" id="{FDF1715F-AC9F-484A-9D47-0CE4139EC1B9}"/>
                  </a:ext>
                </a:extLst>
              </p:cNvPr>
              <p:cNvCxnSpPr>
                <a:cxnSpLocks/>
              </p:cNvCxnSpPr>
              <p:nvPr/>
            </p:nvCxnSpPr>
            <p:spPr bwMode="auto">
              <a:xfrm>
                <a:off x="1772760" y="3799820"/>
                <a:ext cx="323696" cy="0"/>
              </a:xfrm>
              <a:prstGeom prst="line">
                <a:avLst/>
              </a:prstGeom>
              <a:noFill/>
              <a:ln w="12700" cap="flat" cmpd="sng" algn="ctr">
                <a:solidFill>
                  <a:schemeClr val="accent3"/>
                </a:solidFill>
                <a:prstDash val="solid"/>
                <a:round/>
                <a:headEnd type="none" w="med" len="med"/>
                <a:tailEnd type="none" w="med" len="med"/>
              </a:ln>
              <a:effectLst/>
            </p:spPr>
          </p:cxnSp>
          <p:cxnSp>
            <p:nvCxnSpPr>
              <p:cNvPr id="1399" name="Straight Connector 1398">
                <a:extLst>
                  <a:ext uri="{FF2B5EF4-FFF2-40B4-BE49-F238E27FC236}">
                    <a16:creationId xmlns:a16="http://schemas.microsoft.com/office/drawing/2014/main" id="{68D29525-A20A-4287-9266-1DC6DBB5A2E1}"/>
                  </a:ext>
                </a:extLst>
              </p:cNvPr>
              <p:cNvCxnSpPr>
                <a:cxnSpLocks/>
              </p:cNvCxnSpPr>
              <p:nvPr/>
            </p:nvCxnSpPr>
            <p:spPr bwMode="auto">
              <a:xfrm>
                <a:off x="1849555" y="3799898"/>
                <a:ext cx="171296" cy="0"/>
              </a:xfrm>
              <a:prstGeom prst="line">
                <a:avLst/>
              </a:prstGeom>
              <a:noFill/>
              <a:ln w="57150" cap="flat" cmpd="sng" algn="ctr">
                <a:solidFill>
                  <a:schemeClr val="accent3"/>
                </a:solidFill>
                <a:prstDash val="solid"/>
                <a:round/>
                <a:headEnd type="none" w="med" len="med"/>
                <a:tailEnd type="none" w="med" len="med"/>
              </a:ln>
              <a:effectLst/>
            </p:spPr>
          </p:cxnSp>
        </p:grpSp>
        <p:sp>
          <p:nvSpPr>
            <p:cNvPr id="1400" name="Oval 1399">
              <a:extLst>
                <a:ext uri="{FF2B5EF4-FFF2-40B4-BE49-F238E27FC236}">
                  <a16:creationId xmlns:a16="http://schemas.microsoft.com/office/drawing/2014/main" id="{114D8F59-DE2E-4468-BA0F-5284607215E6}"/>
                </a:ext>
              </a:extLst>
            </p:cNvPr>
            <p:cNvSpPr/>
            <p:nvPr/>
          </p:nvSpPr>
          <p:spPr bwMode="auto">
            <a:xfrm>
              <a:off x="2020286" y="4647632"/>
              <a:ext cx="212494" cy="212494"/>
            </a:xfrm>
            <a:prstGeom prst="ellipse">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350" dirty="0">
                <a:solidFill>
                  <a:schemeClr val="tx1"/>
                </a:solidFill>
                <a:latin typeface="Calibri" panose="020F0502020204030204" pitchFamily="34" charset="0"/>
              </a:endParaRPr>
            </a:p>
          </p:txBody>
        </p:sp>
        <p:sp>
          <p:nvSpPr>
            <p:cNvPr id="1401" name="Oval 1400">
              <a:extLst>
                <a:ext uri="{FF2B5EF4-FFF2-40B4-BE49-F238E27FC236}">
                  <a16:creationId xmlns:a16="http://schemas.microsoft.com/office/drawing/2014/main" id="{5A574BD8-0628-4D8F-A750-4ACBC33C1BD8}"/>
                </a:ext>
              </a:extLst>
            </p:cNvPr>
            <p:cNvSpPr/>
            <p:nvPr/>
          </p:nvSpPr>
          <p:spPr bwMode="auto">
            <a:xfrm>
              <a:off x="2342501" y="5194490"/>
              <a:ext cx="212494" cy="212494"/>
            </a:xfrm>
            <a:prstGeom prst="ellipse">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350" dirty="0">
                <a:solidFill>
                  <a:schemeClr val="tx1"/>
                </a:solidFill>
                <a:latin typeface="Calibri" panose="020F0502020204030204" pitchFamily="34" charset="0"/>
              </a:endParaRPr>
            </a:p>
          </p:txBody>
        </p:sp>
        <p:grpSp>
          <p:nvGrpSpPr>
            <p:cNvPr id="1402" name="Group 1401">
              <a:extLst>
                <a:ext uri="{FF2B5EF4-FFF2-40B4-BE49-F238E27FC236}">
                  <a16:creationId xmlns:a16="http://schemas.microsoft.com/office/drawing/2014/main" id="{087FF565-1F9B-4602-9586-348962752B48}"/>
                </a:ext>
              </a:extLst>
            </p:cNvPr>
            <p:cNvGrpSpPr/>
            <p:nvPr/>
          </p:nvGrpSpPr>
          <p:grpSpPr>
            <a:xfrm>
              <a:off x="1229332" y="5533008"/>
              <a:ext cx="547588" cy="325840"/>
              <a:chOff x="975336" y="5380608"/>
              <a:chExt cx="547588" cy="325840"/>
            </a:xfrm>
          </p:grpSpPr>
          <p:sp>
            <p:nvSpPr>
              <p:cNvPr id="1403" name="Oval 1402">
                <a:extLst>
                  <a:ext uri="{FF2B5EF4-FFF2-40B4-BE49-F238E27FC236}">
                    <a16:creationId xmlns:a16="http://schemas.microsoft.com/office/drawing/2014/main" id="{270D4DFE-4A0C-454A-B059-9A816371E7CD}"/>
                  </a:ext>
                </a:extLst>
              </p:cNvPr>
              <p:cNvSpPr/>
              <p:nvPr/>
            </p:nvSpPr>
            <p:spPr bwMode="auto">
              <a:xfrm>
                <a:off x="1054919" y="5380608"/>
                <a:ext cx="324606" cy="324606"/>
              </a:xfrm>
              <a:prstGeom prst="ellipse">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350" dirty="0">
                  <a:solidFill>
                    <a:schemeClr val="tx1"/>
                  </a:solidFill>
                  <a:latin typeface="Calibri" panose="020F0502020204030204" pitchFamily="34" charset="0"/>
                </a:endParaRPr>
              </a:p>
            </p:txBody>
          </p:sp>
          <p:sp>
            <p:nvSpPr>
              <p:cNvPr id="1404" name="TextBox 1403">
                <a:extLst>
                  <a:ext uri="{FF2B5EF4-FFF2-40B4-BE49-F238E27FC236}">
                    <a16:creationId xmlns:a16="http://schemas.microsoft.com/office/drawing/2014/main" id="{86E1ADF7-C34B-4267-B573-665DA1397E02}"/>
                  </a:ext>
                </a:extLst>
              </p:cNvPr>
              <p:cNvSpPr txBox="1"/>
              <p:nvPr/>
            </p:nvSpPr>
            <p:spPr bwMode="auto">
              <a:xfrm>
                <a:off x="975336" y="5421669"/>
                <a:ext cx="547588" cy="284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788" dirty="0">
                    <a:latin typeface="Calibri" panose="020F0502020204030204" pitchFamily="34" charset="0"/>
                  </a:rPr>
                  <a:t>CGRP</a:t>
                </a:r>
              </a:p>
            </p:txBody>
          </p:sp>
        </p:grpSp>
        <p:cxnSp>
          <p:nvCxnSpPr>
            <p:cNvPr id="1405" name="Straight Arrow Connector 1404">
              <a:extLst>
                <a:ext uri="{FF2B5EF4-FFF2-40B4-BE49-F238E27FC236}">
                  <a16:creationId xmlns:a16="http://schemas.microsoft.com/office/drawing/2014/main" id="{C5B3D390-0E54-4C33-9C01-D5235F517A53}"/>
                </a:ext>
              </a:extLst>
            </p:cNvPr>
            <p:cNvCxnSpPr/>
            <p:nvPr/>
          </p:nvCxnSpPr>
          <p:spPr bwMode="auto">
            <a:xfrm flipH="1" flipV="1">
              <a:off x="1149701" y="5436399"/>
              <a:ext cx="187972" cy="169047"/>
            </a:xfrm>
            <a:prstGeom prst="straightConnector1">
              <a:avLst/>
            </a:prstGeom>
            <a:noFill/>
            <a:ln w="28575" cap="flat" cmpd="sng" algn="ctr">
              <a:solidFill>
                <a:schemeClr val="bg1"/>
              </a:solidFill>
              <a:prstDash val="solid"/>
              <a:round/>
              <a:headEnd type="none" w="med" len="med"/>
              <a:tailEnd type="triangle"/>
            </a:ln>
            <a:effectLst/>
          </p:spPr>
        </p:cxnSp>
        <p:grpSp>
          <p:nvGrpSpPr>
            <p:cNvPr id="1406" name="Group 1405">
              <a:extLst>
                <a:ext uri="{FF2B5EF4-FFF2-40B4-BE49-F238E27FC236}">
                  <a16:creationId xmlns:a16="http://schemas.microsoft.com/office/drawing/2014/main" id="{30ED58AC-F0FD-4F37-A085-0F6DB802A7A0}"/>
                </a:ext>
              </a:extLst>
            </p:cNvPr>
            <p:cNvGrpSpPr/>
            <p:nvPr/>
          </p:nvGrpSpPr>
          <p:grpSpPr>
            <a:xfrm rot="18905098">
              <a:off x="1211776" y="5491076"/>
              <a:ext cx="121166" cy="111835"/>
              <a:chOff x="2262805" y="5409405"/>
              <a:chExt cx="121166" cy="111835"/>
            </a:xfrm>
          </p:grpSpPr>
          <p:cxnSp>
            <p:nvCxnSpPr>
              <p:cNvPr id="1407" name="Straight Connector 1406">
                <a:extLst>
                  <a:ext uri="{FF2B5EF4-FFF2-40B4-BE49-F238E27FC236}">
                    <a16:creationId xmlns:a16="http://schemas.microsoft.com/office/drawing/2014/main" id="{C3070B94-D64B-4FFC-AC65-BE5B331305AB}"/>
                  </a:ext>
                </a:extLst>
              </p:cNvPr>
              <p:cNvCxnSpPr/>
              <p:nvPr/>
            </p:nvCxnSpPr>
            <p:spPr bwMode="auto">
              <a:xfrm>
                <a:off x="2262805" y="5409405"/>
                <a:ext cx="121166" cy="111835"/>
              </a:xfrm>
              <a:prstGeom prst="line">
                <a:avLst/>
              </a:prstGeom>
              <a:noFill/>
              <a:ln w="12700" cap="flat" cmpd="sng" algn="ctr">
                <a:solidFill>
                  <a:schemeClr val="accent3"/>
                </a:solidFill>
                <a:prstDash val="solid"/>
                <a:round/>
                <a:headEnd type="none" w="med" len="med"/>
                <a:tailEnd type="none" w="med" len="med"/>
              </a:ln>
              <a:effectLst/>
            </p:spPr>
          </p:cxnSp>
          <p:cxnSp>
            <p:nvCxnSpPr>
              <p:cNvPr id="1408" name="Straight Connector 1407">
                <a:extLst>
                  <a:ext uri="{FF2B5EF4-FFF2-40B4-BE49-F238E27FC236}">
                    <a16:creationId xmlns:a16="http://schemas.microsoft.com/office/drawing/2014/main" id="{1AE1A681-E790-4AF0-97AB-FCCC9B4E404A}"/>
                  </a:ext>
                </a:extLst>
              </p:cNvPr>
              <p:cNvCxnSpPr>
                <a:cxnSpLocks/>
              </p:cNvCxnSpPr>
              <p:nvPr/>
            </p:nvCxnSpPr>
            <p:spPr bwMode="auto">
              <a:xfrm flipH="1">
                <a:off x="2262805" y="5409405"/>
                <a:ext cx="121166" cy="111835"/>
              </a:xfrm>
              <a:prstGeom prst="line">
                <a:avLst/>
              </a:prstGeom>
              <a:noFill/>
              <a:ln w="12700" cap="flat" cmpd="sng" algn="ctr">
                <a:solidFill>
                  <a:schemeClr val="accent3"/>
                </a:solidFill>
                <a:prstDash val="solid"/>
                <a:round/>
                <a:headEnd type="none" w="med" len="med"/>
                <a:tailEnd type="none" w="med" len="med"/>
              </a:ln>
              <a:effectLst/>
            </p:spPr>
          </p:cxnSp>
        </p:grpSp>
      </p:grpSp>
    </p:spTree>
    <p:extLst>
      <p:ext uri="{BB962C8B-B14F-4D97-AF65-F5344CB8AC3E}">
        <p14:creationId xmlns:p14="http://schemas.microsoft.com/office/powerpoint/2010/main" val="7045136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AFD482B-1B91-4808-B53C-19DB111C62C4}"/>
              </a:ext>
            </a:extLst>
          </p:cNvPr>
          <p:cNvSpPr/>
          <p:nvPr/>
        </p:nvSpPr>
        <p:spPr>
          <a:xfrm>
            <a:off x="754351" y="1947536"/>
            <a:ext cx="1001621" cy="323165"/>
          </a:xfrm>
          <a:prstGeom prst="rect">
            <a:avLst/>
          </a:prstGeom>
        </p:spPr>
        <p:txBody>
          <a:bodyPr wrap="none">
            <a:spAutoFit/>
          </a:bodyPr>
          <a:lstStyle/>
          <a:p>
            <a:r>
              <a:rPr lang="en-US" sz="1500" b="1" dirty="0">
                <a:solidFill>
                  <a:schemeClr val="bg2"/>
                </a:solidFill>
                <a:latin typeface="Calibri" panose="020F0502020204030204" pitchFamily="34" charset="0"/>
                <a:cs typeface="Calibri" panose="020F0502020204030204" pitchFamily="34" charset="0"/>
              </a:rPr>
              <a:t>Erenumab</a:t>
            </a:r>
          </a:p>
        </p:txBody>
      </p:sp>
      <p:sp>
        <p:nvSpPr>
          <p:cNvPr id="24" name="Rectangle 23">
            <a:extLst>
              <a:ext uri="{FF2B5EF4-FFF2-40B4-BE49-F238E27FC236}">
                <a16:creationId xmlns:a16="http://schemas.microsoft.com/office/drawing/2014/main" id="{7BC82E8C-D359-4861-BEF7-695BA1E78D0C}"/>
              </a:ext>
            </a:extLst>
          </p:cNvPr>
          <p:cNvSpPr/>
          <p:nvPr/>
        </p:nvSpPr>
        <p:spPr>
          <a:xfrm>
            <a:off x="653473" y="3811746"/>
            <a:ext cx="1350883" cy="323165"/>
          </a:xfrm>
          <a:prstGeom prst="rect">
            <a:avLst/>
          </a:prstGeom>
        </p:spPr>
        <p:txBody>
          <a:bodyPr wrap="none">
            <a:spAutoFit/>
          </a:bodyPr>
          <a:lstStyle/>
          <a:p>
            <a:r>
              <a:rPr lang="en-US" sz="1500" b="1" dirty="0">
                <a:solidFill>
                  <a:schemeClr val="bg2"/>
                </a:solidFill>
                <a:latin typeface="Calibri" panose="020F0502020204030204" pitchFamily="34" charset="0"/>
                <a:cs typeface="Calibri" panose="020F0502020204030204" pitchFamily="34" charset="0"/>
              </a:rPr>
              <a:t>Galcanezumab</a:t>
            </a:r>
          </a:p>
        </p:txBody>
      </p:sp>
      <p:sp>
        <p:nvSpPr>
          <p:cNvPr id="25" name="Rectangle 24">
            <a:extLst>
              <a:ext uri="{FF2B5EF4-FFF2-40B4-BE49-F238E27FC236}">
                <a16:creationId xmlns:a16="http://schemas.microsoft.com/office/drawing/2014/main" id="{67572B49-45E5-4E1F-B2E3-E2200D2D40C8}"/>
              </a:ext>
            </a:extLst>
          </p:cNvPr>
          <p:cNvSpPr/>
          <p:nvPr/>
        </p:nvSpPr>
        <p:spPr>
          <a:xfrm>
            <a:off x="4785441" y="1933153"/>
            <a:ext cx="1417183" cy="323165"/>
          </a:xfrm>
          <a:prstGeom prst="rect">
            <a:avLst/>
          </a:prstGeom>
        </p:spPr>
        <p:txBody>
          <a:bodyPr wrap="none">
            <a:spAutoFit/>
          </a:bodyPr>
          <a:lstStyle/>
          <a:p>
            <a:r>
              <a:rPr lang="en-US" sz="1500" b="1" dirty="0">
                <a:solidFill>
                  <a:schemeClr val="bg2"/>
                </a:solidFill>
                <a:latin typeface="Calibri" panose="020F0502020204030204" pitchFamily="34" charset="0"/>
                <a:cs typeface="Calibri" panose="020F0502020204030204" pitchFamily="34" charset="0"/>
              </a:rPr>
              <a:t>Fremanezumab</a:t>
            </a:r>
          </a:p>
        </p:txBody>
      </p:sp>
      <p:sp>
        <p:nvSpPr>
          <p:cNvPr id="26" name="Rectangle 25">
            <a:extLst>
              <a:ext uri="{FF2B5EF4-FFF2-40B4-BE49-F238E27FC236}">
                <a16:creationId xmlns:a16="http://schemas.microsoft.com/office/drawing/2014/main" id="{A4EA500B-26AC-4D57-B387-CE752B984AA1}"/>
              </a:ext>
            </a:extLst>
          </p:cNvPr>
          <p:cNvSpPr/>
          <p:nvPr/>
        </p:nvSpPr>
        <p:spPr>
          <a:xfrm>
            <a:off x="4900455" y="3892295"/>
            <a:ext cx="1224631" cy="323165"/>
          </a:xfrm>
          <a:prstGeom prst="rect">
            <a:avLst/>
          </a:prstGeom>
        </p:spPr>
        <p:txBody>
          <a:bodyPr wrap="none">
            <a:spAutoFit/>
          </a:bodyPr>
          <a:lstStyle/>
          <a:p>
            <a:r>
              <a:rPr lang="en-US" sz="1500" b="1" dirty="0">
                <a:solidFill>
                  <a:schemeClr val="bg2"/>
                </a:solidFill>
                <a:latin typeface="Calibri" panose="020F0502020204030204" pitchFamily="34" charset="0"/>
                <a:cs typeface="Calibri" panose="020F0502020204030204" pitchFamily="34" charset="0"/>
              </a:rPr>
              <a:t>Eptinezumab</a:t>
            </a:r>
          </a:p>
        </p:txBody>
      </p:sp>
      <p:sp>
        <p:nvSpPr>
          <p:cNvPr id="2" name="Title 1">
            <a:extLst>
              <a:ext uri="{FF2B5EF4-FFF2-40B4-BE49-F238E27FC236}">
                <a16:creationId xmlns:a16="http://schemas.microsoft.com/office/drawing/2014/main" id="{E154068F-1120-1547-BB4A-5B0145D40B21}"/>
              </a:ext>
            </a:extLst>
          </p:cNvPr>
          <p:cNvSpPr>
            <a:spLocks noGrp="1"/>
          </p:cNvSpPr>
          <p:nvPr>
            <p:ph type="title"/>
          </p:nvPr>
        </p:nvSpPr>
        <p:spPr>
          <a:xfrm>
            <a:off x="205470" y="243997"/>
            <a:ext cx="7772400" cy="1143000"/>
          </a:xfrm>
        </p:spPr>
        <p:txBody>
          <a:bodyPr/>
          <a:lstStyle/>
          <a:p>
            <a:r>
              <a:rPr lang="en-US" sz="3200" dirty="0"/>
              <a:t>Meet the Monoclonal Antibodies </a:t>
            </a:r>
          </a:p>
        </p:txBody>
      </p:sp>
      <p:sp>
        <p:nvSpPr>
          <p:cNvPr id="3" name="Content Placeholder 2">
            <a:extLst>
              <a:ext uri="{FF2B5EF4-FFF2-40B4-BE49-F238E27FC236}">
                <a16:creationId xmlns:a16="http://schemas.microsoft.com/office/drawing/2014/main" id="{D20F9827-803B-8E4F-8F36-4E4ACB80895D}"/>
              </a:ext>
            </a:extLst>
          </p:cNvPr>
          <p:cNvSpPr>
            <a:spLocks noGrp="1"/>
          </p:cNvSpPr>
          <p:nvPr>
            <p:ph sz="half" idx="1"/>
          </p:nvPr>
        </p:nvSpPr>
        <p:spPr>
          <a:xfrm>
            <a:off x="2176669" y="1990298"/>
            <a:ext cx="2262608" cy="1821447"/>
          </a:xfrm>
        </p:spPr>
        <p:txBody>
          <a:bodyPr/>
          <a:lstStyle/>
          <a:p>
            <a:pPr marL="214313" indent="-214313">
              <a:spcBef>
                <a:spcPts val="225"/>
              </a:spcBef>
              <a:spcAft>
                <a:spcPts val="225"/>
              </a:spcAft>
              <a:buClrTx/>
              <a:buFont typeface="Arial" panose="020B0604020202020204" pitchFamily="34" charset="0"/>
              <a:buChar char="•"/>
            </a:pPr>
            <a:r>
              <a:rPr lang="en-US" sz="1500" b="0" dirty="0">
                <a:effectLst/>
                <a:latin typeface="Calibri" panose="020F0502020204030204" pitchFamily="34" charset="0"/>
                <a:cs typeface="Calibri" panose="020F0502020204030204" pitchFamily="34" charset="0"/>
              </a:rPr>
              <a:t>70 mg or </a:t>
            </a:r>
            <a:br>
              <a:rPr lang="en-US" sz="1500" b="0" dirty="0">
                <a:effectLst/>
                <a:latin typeface="Calibri" panose="020F0502020204030204" pitchFamily="34" charset="0"/>
                <a:cs typeface="Calibri" panose="020F0502020204030204" pitchFamily="34" charset="0"/>
              </a:rPr>
            </a:br>
            <a:r>
              <a:rPr lang="en-US" sz="1500" b="0" dirty="0">
                <a:effectLst/>
                <a:latin typeface="Calibri" panose="020F0502020204030204" pitchFamily="34" charset="0"/>
                <a:cs typeface="Calibri" panose="020F0502020204030204" pitchFamily="34" charset="0"/>
              </a:rPr>
              <a:t>140 mg SC monthly</a:t>
            </a:r>
          </a:p>
        </p:txBody>
      </p:sp>
      <p:sp>
        <p:nvSpPr>
          <p:cNvPr id="7" name="Content Placeholder 2">
            <a:extLst>
              <a:ext uri="{FF2B5EF4-FFF2-40B4-BE49-F238E27FC236}">
                <a16:creationId xmlns:a16="http://schemas.microsoft.com/office/drawing/2014/main" id="{CD7D48F2-41C3-A243-833F-3167BAF8EDD2}"/>
              </a:ext>
            </a:extLst>
          </p:cNvPr>
          <p:cNvSpPr txBox="1">
            <a:spLocks/>
          </p:cNvSpPr>
          <p:nvPr/>
        </p:nvSpPr>
        <p:spPr bwMode="auto">
          <a:xfrm>
            <a:off x="2251214" y="4017899"/>
            <a:ext cx="2351372" cy="1699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9pPr>
          </a:lstStyle>
          <a:p>
            <a:pPr marL="214313" indent="-214313">
              <a:spcBef>
                <a:spcPts val="225"/>
              </a:spcBef>
              <a:spcAft>
                <a:spcPts val="225"/>
              </a:spcAft>
              <a:buClrTx/>
              <a:buFont typeface="Arial" panose="020B0604020202020204" pitchFamily="34" charset="0"/>
              <a:buChar char="•"/>
            </a:pPr>
            <a:r>
              <a:rPr lang="en-US" sz="1500" kern="0" dirty="0">
                <a:cs typeface="Arial"/>
              </a:rPr>
              <a:t>240 mg month loading dose, then 120 mg SC monthly</a:t>
            </a:r>
          </a:p>
        </p:txBody>
      </p:sp>
      <p:sp>
        <p:nvSpPr>
          <p:cNvPr id="8" name="Content Placeholder 2">
            <a:extLst>
              <a:ext uri="{FF2B5EF4-FFF2-40B4-BE49-F238E27FC236}">
                <a16:creationId xmlns:a16="http://schemas.microsoft.com/office/drawing/2014/main" id="{18F412AC-50F0-BC43-8EEC-864D122AF3B5}"/>
              </a:ext>
            </a:extLst>
          </p:cNvPr>
          <p:cNvSpPr txBox="1">
            <a:spLocks/>
          </p:cNvSpPr>
          <p:nvPr/>
        </p:nvSpPr>
        <p:spPr bwMode="auto">
          <a:xfrm>
            <a:off x="6351288" y="2090812"/>
            <a:ext cx="2424965" cy="1699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9pPr>
          </a:lstStyle>
          <a:p>
            <a:pPr marL="214313" indent="-214313">
              <a:spcBef>
                <a:spcPts val="225"/>
              </a:spcBef>
              <a:spcAft>
                <a:spcPts val="225"/>
              </a:spcAft>
              <a:buClrTx/>
              <a:buFont typeface="Arial" panose="020B0604020202020204" pitchFamily="34" charset="0"/>
              <a:buChar char="•"/>
            </a:pPr>
            <a:r>
              <a:rPr lang="en-US" sz="1500" kern="0" dirty="0">
                <a:cs typeface="Arial"/>
              </a:rPr>
              <a:t>225 mg SC monthly or </a:t>
            </a:r>
            <a:br>
              <a:rPr lang="en-US" sz="1500" kern="0" dirty="0">
                <a:cs typeface="Arial"/>
              </a:rPr>
            </a:br>
            <a:r>
              <a:rPr lang="en-US" sz="1500" kern="0" dirty="0">
                <a:cs typeface="Arial"/>
              </a:rPr>
              <a:t>675 mg SC quarterly</a:t>
            </a:r>
          </a:p>
        </p:txBody>
      </p:sp>
      <p:sp>
        <p:nvSpPr>
          <p:cNvPr id="9" name="Content Placeholder 2">
            <a:extLst>
              <a:ext uri="{FF2B5EF4-FFF2-40B4-BE49-F238E27FC236}">
                <a16:creationId xmlns:a16="http://schemas.microsoft.com/office/drawing/2014/main" id="{FF626B86-125C-8D4D-938F-CED994F24598}"/>
              </a:ext>
            </a:extLst>
          </p:cNvPr>
          <p:cNvSpPr txBox="1">
            <a:spLocks/>
          </p:cNvSpPr>
          <p:nvPr/>
        </p:nvSpPr>
        <p:spPr bwMode="auto">
          <a:xfrm>
            <a:off x="6373408" y="3890878"/>
            <a:ext cx="2424965" cy="1699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9pPr>
          </a:lstStyle>
          <a:p>
            <a:pPr marL="214313" indent="-214313">
              <a:spcBef>
                <a:spcPts val="225"/>
              </a:spcBef>
              <a:spcAft>
                <a:spcPts val="225"/>
              </a:spcAft>
              <a:buClrTx/>
              <a:buFont typeface="Arial" panose="020B0604020202020204" pitchFamily="34" charset="0"/>
              <a:buChar char="•"/>
            </a:pPr>
            <a:r>
              <a:rPr lang="en-US" sz="1500" kern="0" dirty="0">
                <a:cs typeface="Arial"/>
              </a:rPr>
              <a:t>30-300 mg IV quarterly</a:t>
            </a:r>
          </a:p>
        </p:txBody>
      </p:sp>
      <p:sp>
        <p:nvSpPr>
          <p:cNvPr id="18" name="Text Box 15">
            <a:extLst>
              <a:ext uri="{FF2B5EF4-FFF2-40B4-BE49-F238E27FC236}">
                <a16:creationId xmlns:a16="http://schemas.microsoft.com/office/drawing/2014/main" id="{8C950401-709B-41AC-8B09-FEFFF45BE29D}"/>
              </a:ext>
            </a:extLst>
          </p:cNvPr>
          <p:cNvSpPr txBox="1">
            <a:spLocks noChangeArrowheads="1"/>
          </p:cNvSpPr>
          <p:nvPr/>
        </p:nvSpPr>
        <p:spPr bwMode="auto">
          <a:xfrm>
            <a:off x="3886200" y="6194240"/>
            <a:ext cx="5890022" cy="230832"/>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900" b="0" spc="-8" dirty="0">
                <a:solidFill>
                  <a:schemeClr val="bg2"/>
                </a:solidFill>
                <a:latin typeface="Calibri" panose="020F0502020204030204" pitchFamily="34" charset="0"/>
              </a:rPr>
              <a:t>Tepper. Headache. 2018;58:238. </a:t>
            </a:r>
            <a:r>
              <a:rPr lang="en-US" altLang="en-US" sz="900" b="0" spc="-8" dirty="0" err="1">
                <a:solidFill>
                  <a:schemeClr val="bg2"/>
                </a:solidFill>
                <a:latin typeface="Calibri" panose="020F0502020204030204" pitchFamily="34" charset="0"/>
              </a:rPr>
              <a:t>Edvinsson</a:t>
            </a:r>
            <a:r>
              <a:rPr lang="en-US" altLang="en-US" sz="900" b="0" spc="-8" dirty="0">
                <a:solidFill>
                  <a:schemeClr val="bg2"/>
                </a:solidFill>
                <a:latin typeface="Calibri" panose="020F0502020204030204" pitchFamily="34" charset="0"/>
              </a:rPr>
              <a:t>. Cell. 2018;175:1719. </a:t>
            </a:r>
          </a:p>
        </p:txBody>
      </p:sp>
      <p:grpSp>
        <p:nvGrpSpPr>
          <p:cNvPr id="27" name="Group 26">
            <a:extLst>
              <a:ext uri="{FF2B5EF4-FFF2-40B4-BE49-F238E27FC236}">
                <a16:creationId xmlns:a16="http://schemas.microsoft.com/office/drawing/2014/main" id="{8DFB2A56-4DEA-4D73-8D63-85BC5850B6BF}"/>
              </a:ext>
            </a:extLst>
          </p:cNvPr>
          <p:cNvGrpSpPr/>
          <p:nvPr/>
        </p:nvGrpSpPr>
        <p:grpSpPr>
          <a:xfrm>
            <a:off x="332888" y="2278223"/>
            <a:ext cx="904354" cy="1059900"/>
            <a:chOff x="342254" y="1894631"/>
            <a:chExt cx="1205805" cy="1413200"/>
          </a:xfrm>
        </p:grpSpPr>
        <p:grpSp>
          <p:nvGrpSpPr>
            <p:cNvPr id="28" name="Group 27">
              <a:extLst>
                <a:ext uri="{FF2B5EF4-FFF2-40B4-BE49-F238E27FC236}">
                  <a16:creationId xmlns:a16="http://schemas.microsoft.com/office/drawing/2014/main" id="{40D07A1E-F246-4B89-AEFF-BB8BDE241352}"/>
                </a:ext>
              </a:extLst>
            </p:cNvPr>
            <p:cNvGrpSpPr/>
            <p:nvPr/>
          </p:nvGrpSpPr>
          <p:grpSpPr>
            <a:xfrm>
              <a:off x="342254" y="2954712"/>
              <a:ext cx="623402" cy="353119"/>
              <a:chOff x="342254" y="2954712"/>
              <a:chExt cx="623402" cy="353119"/>
            </a:xfrm>
          </p:grpSpPr>
          <p:grpSp>
            <p:nvGrpSpPr>
              <p:cNvPr id="159" name="Group 158">
                <a:extLst>
                  <a:ext uri="{FF2B5EF4-FFF2-40B4-BE49-F238E27FC236}">
                    <a16:creationId xmlns:a16="http://schemas.microsoft.com/office/drawing/2014/main" id="{CFBCCD62-2575-4CDD-80E8-5A8F77E7BF2D}"/>
                  </a:ext>
                </a:extLst>
              </p:cNvPr>
              <p:cNvGrpSpPr/>
              <p:nvPr/>
            </p:nvGrpSpPr>
            <p:grpSpPr>
              <a:xfrm rot="1849928">
                <a:off x="342254" y="3166378"/>
                <a:ext cx="145980" cy="141453"/>
                <a:chOff x="-640910" y="3151703"/>
                <a:chExt cx="203491" cy="197180"/>
              </a:xfrm>
            </p:grpSpPr>
            <p:sp>
              <p:nvSpPr>
                <p:cNvPr id="223" name="Freeform 144">
                  <a:extLst>
                    <a:ext uri="{FF2B5EF4-FFF2-40B4-BE49-F238E27FC236}">
                      <a16:creationId xmlns:a16="http://schemas.microsoft.com/office/drawing/2014/main" id="{9C499AEC-9B77-4E77-8340-C930D9697AA6}"/>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24" name="Freeform 145">
                  <a:extLst>
                    <a:ext uri="{FF2B5EF4-FFF2-40B4-BE49-F238E27FC236}">
                      <a16:creationId xmlns:a16="http://schemas.microsoft.com/office/drawing/2014/main" id="{633A6CD5-940E-44E1-8F50-4C9B365B7CAC}"/>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25" name="Freeform 305">
                  <a:extLst>
                    <a:ext uri="{FF2B5EF4-FFF2-40B4-BE49-F238E27FC236}">
                      <a16:creationId xmlns:a16="http://schemas.microsoft.com/office/drawing/2014/main" id="{C6A1D5E0-D0DA-4AA3-B62F-BE8D4B03DB6A}"/>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26" name="Freeform 306">
                  <a:extLst>
                    <a:ext uri="{FF2B5EF4-FFF2-40B4-BE49-F238E27FC236}">
                      <a16:creationId xmlns:a16="http://schemas.microsoft.com/office/drawing/2014/main" id="{80289562-3D91-4364-8E43-AFC712E10BD3}"/>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27" name="Oval 143">
                  <a:extLst>
                    <a:ext uri="{FF2B5EF4-FFF2-40B4-BE49-F238E27FC236}">
                      <a16:creationId xmlns:a16="http://schemas.microsoft.com/office/drawing/2014/main" id="{4A77B4FE-10BA-4B46-B840-2991F6CFBCDC}"/>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228" name="Oval 304">
                  <a:extLst>
                    <a:ext uri="{FF2B5EF4-FFF2-40B4-BE49-F238E27FC236}">
                      <a16:creationId xmlns:a16="http://schemas.microsoft.com/office/drawing/2014/main" id="{F2721229-D5D1-44B9-8992-5DC628E7A0B1}"/>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160" name="Group 159">
                <a:extLst>
                  <a:ext uri="{FF2B5EF4-FFF2-40B4-BE49-F238E27FC236}">
                    <a16:creationId xmlns:a16="http://schemas.microsoft.com/office/drawing/2014/main" id="{9198012B-2CA5-4059-BE96-C9DD868F707A}"/>
                  </a:ext>
                </a:extLst>
              </p:cNvPr>
              <p:cNvGrpSpPr/>
              <p:nvPr/>
            </p:nvGrpSpPr>
            <p:grpSpPr>
              <a:xfrm rot="1849928">
                <a:off x="407847" y="3144489"/>
                <a:ext cx="145980" cy="141453"/>
                <a:chOff x="-640910" y="3151703"/>
                <a:chExt cx="203491" cy="197180"/>
              </a:xfrm>
            </p:grpSpPr>
            <p:sp>
              <p:nvSpPr>
                <p:cNvPr id="217" name="Freeform 144">
                  <a:extLst>
                    <a:ext uri="{FF2B5EF4-FFF2-40B4-BE49-F238E27FC236}">
                      <a16:creationId xmlns:a16="http://schemas.microsoft.com/office/drawing/2014/main" id="{49321C41-6D19-4C26-B806-A13A9BEBD18B}"/>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18" name="Freeform 145">
                  <a:extLst>
                    <a:ext uri="{FF2B5EF4-FFF2-40B4-BE49-F238E27FC236}">
                      <a16:creationId xmlns:a16="http://schemas.microsoft.com/office/drawing/2014/main" id="{AB6719F5-EB80-4625-87D2-D9FCB3479001}"/>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19" name="Freeform 305">
                  <a:extLst>
                    <a:ext uri="{FF2B5EF4-FFF2-40B4-BE49-F238E27FC236}">
                      <a16:creationId xmlns:a16="http://schemas.microsoft.com/office/drawing/2014/main" id="{CAD50827-6E3A-4803-B356-432E648928CA}"/>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20" name="Freeform 306">
                  <a:extLst>
                    <a:ext uri="{FF2B5EF4-FFF2-40B4-BE49-F238E27FC236}">
                      <a16:creationId xmlns:a16="http://schemas.microsoft.com/office/drawing/2014/main" id="{00EADEE5-FDF6-4167-86B6-F5799F3CB4E0}"/>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21" name="Oval 143">
                  <a:extLst>
                    <a:ext uri="{FF2B5EF4-FFF2-40B4-BE49-F238E27FC236}">
                      <a16:creationId xmlns:a16="http://schemas.microsoft.com/office/drawing/2014/main" id="{9DAE5E63-2B46-478F-8FA9-96DD039882CB}"/>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222" name="Oval 304">
                  <a:extLst>
                    <a:ext uri="{FF2B5EF4-FFF2-40B4-BE49-F238E27FC236}">
                      <a16:creationId xmlns:a16="http://schemas.microsoft.com/office/drawing/2014/main" id="{68B95B58-F15A-4716-B466-BB9C32F6D952}"/>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161" name="Group 160">
                <a:extLst>
                  <a:ext uri="{FF2B5EF4-FFF2-40B4-BE49-F238E27FC236}">
                    <a16:creationId xmlns:a16="http://schemas.microsoft.com/office/drawing/2014/main" id="{CFEDD2D5-CFF7-48FE-93A0-73EEC72B2970}"/>
                  </a:ext>
                </a:extLst>
              </p:cNvPr>
              <p:cNvGrpSpPr/>
              <p:nvPr/>
            </p:nvGrpSpPr>
            <p:grpSpPr>
              <a:xfrm rot="1849928">
                <a:off x="464091" y="3125446"/>
                <a:ext cx="145980" cy="141453"/>
                <a:chOff x="-640910" y="3151703"/>
                <a:chExt cx="203491" cy="197180"/>
              </a:xfrm>
            </p:grpSpPr>
            <p:sp>
              <p:nvSpPr>
                <p:cNvPr id="211" name="Freeform 144">
                  <a:extLst>
                    <a:ext uri="{FF2B5EF4-FFF2-40B4-BE49-F238E27FC236}">
                      <a16:creationId xmlns:a16="http://schemas.microsoft.com/office/drawing/2014/main" id="{CED8B160-DB8A-4708-B8E5-B3BC366319BA}"/>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12" name="Freeform 145">
                  <a:extLst>
                    <a:ext uri="{FF2B5EF4-FFF2-40B4-BE49-F238E27FC236}">
                      <a16:creationId xmlns:a16="http://schemas.microsoft.com/office/drawing/2014/main" id="{F21B524C-82D9-4EF2-8961-F3619499C35F}"/>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13" name="Freeform 305">
                  <a:extLst>
                    <a:ext uri="{FF2B5EF4-FFF2-40B4-BE49-F238E27FC236}">
                      <a16:creationId xmlns:a16="http://schemas.microsoft.com/office/drawing/2014/main" id="{5D2B00B7-BB20-4E73-9FE9-A9D23FC29794}"/>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14" name="Freeform 306">
                  <a:extLst>
                    <a:ext uri="{FF2B5EF4-FFF2-40B4-BE49-F238E27FC236}">
                      <a16:creationId xmlns:a16="http://schemas.microsoft.com/office/drawing/2014/main" id="{AD277F40-3310-4F2D-AC7F-83E89488189A}"/>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15" name="Oval 143">
                  <a:extLst>
                    <a:ext uri="{FF2B5EF4-FFF2-40B4-BE49-F238E27FC236}">
                      <a16:creationId xmlns:a16="http://schemas.microsoft.com/office/drawing/2014/main" id="{D74846EA-29EF-45B1-B6BB-FB7266E26E50}"/>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216" name="Oval 304">
                  <a:extLst>
                    <a:ext uri="{FF2B5EF4-FFF2-40B4-BE49-F238E27FC236}">
                      <a16:creationId xmlns:a16="http://schemas.microsoft.com/office/drawing/2014/main" id="{B4053906-D9E6-4CE7-95B6-18C350C682AF}"/>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162" name="Group 161">
                <a:extLst>
                  <a:ext uri="{FF2B5EF4-FFF2-40B4-BE49-F238E27FC236}">
                    <a16:creationId xmlns:a16="http://schemas.microsoft.com/office/drawing/2014/main" id="{DF8182CC-88D7-481A-B0C3-07BEF0AF677E}"/>
                  </a:ext>
                </a:extLst>
              </p:cNvPr>
              <p:cNvGrpSpPr/>
              <p:nvPr/>
            </p:nvGrpSpPr>
            <p:grpSpPr>
              <a:xfrm rot="1849928">
                <a:off x="517831" y="3110008"/>
                <a:ext cx="145980" cy="141453"/>
                <a:chOff x="-640910" y="3151703"/>
                <a:chExt cx="203491" cy="197180"/>
              </a:xfrm>
            </p:grpSpPr>
            <p:sp>
              <p:nvSpPr>
                <p:cNvPr id="205" name="Freeform 144">
                  <a:extLst>
                    <a:ext uri="{FF2B5EF4-FFF2-40B4-BE49-F238E27FC236}">
                      <a16:creationId xmlns:a16="http://schemas.microsoft.com/office/drawing/2014/main" id="{C66D9C7A-8A10-4DE4-A672-BE149B8C70CD}"/>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06" name="Freeform 145">
                  <a:extLst>
                    <a:ext uri="{FF2B5EF4-FFF2-40B4-BE49-F238E27FC236}">
                      <a16:creationId xmlns:a16="http://schemas.microsoft.com/office/drawing/2014/main" id="{4AC36897-C54A-4995-B944-12663085DBF8}"/>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07" name="Freeform 305">
                  <a:extLst>
                    <a:ext uri="{FF2B5EF4-FFF2-40B4-BE49-F238E27FC236}">
                      <a16:creationId xmlns:a16="http://schemas.microsoft.com/office/drawing/2014/main" id="{69BDAFB3-0BB7-4E4F-A41F-24E843EBF562}"/>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08" name="Freeform 306">
                  <a:extLst>
                    <a:ext uri="{FF2B5EF4-FFF2-40B4-BE49-F238E27FC236}">
                      <a16:creationId xmlns:a16="http://schemas.microsoft.com/office/drawing/2014/main" id="{BBBE3DBF-AC19-4874-A9C6-04C601074977}"/>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09" name="Oval 143">
                  <a:extLst>
                    <a:ext uri="{FF2B5EF4-FFF2-40B4-BE49-F238E27FC236}">
                      <a16:creationId xmlns:a16="http://schemas.microsoft.com/office/drawing/2014/main" id="{B3B60A31-F309-449B-8149-DBD5BBC8B557}"/>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210" name="Oval 304">
                  <a:extLst>
                    <a:ext uri="{FF2B5EF4-FFF2-40B4-BE49-F238E27FC236}">
                      <a16:creationId xmlns:a16="http://schemas.microsoft.com/office/drawing/2014/main" id="{471AD670-5B72-498A-A6F3-D399850F312B}"/>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163" name="Group 162">
                <a:extLst>
                  <a:ext uri="{FF2B5EF4-FFF2-40B4-BE49-F238E27FC236}">
                    <a16:creationId xmlns:a16="http://schemas.microsoft.com/office/drawing/2014/main" id="{6C6EE4A4-8C80-4CD5-9CC9-C38E5B7ECD2F}"/>
                  </a:ext>
                </a:extLst>
              </p:cNvPr>
              <p:cNvGrpSpPr/>
              <p:nvPr/>
            </p:nvGrpSpPr>
            <p:grpSpPr>
              <a:xfrm rot="1849928">
                <a:off x="571095" y="3084471"/>
                <a:ext cx="145980" cy="141453"/>
                <a:chOff x="-640910" y="3151703"/>
                <a:chExt cx="203491" cy="197180"/>
              </a:xfrm>
            </p:grpSpPr>
            <p:sp>
              <p:nvSpPr>
                <p:cNvPr id="199" name="Freeform 144">
                  <a:extLst>
                    <a:ext uri="{FF2B5EF4-FFF2-40B4-BE49-F238E27FC236}">
                      <a16:creationId xmlns:a16="http://schemas.microsoft.com/office/drawing/2014/main" id="{E5EDE44C-46E7-4D74-BABE-B4B8EBC5567D}"/>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00" name="Freeform 145">
                  <a:extLst>
                    <a:ext uri="{FF2B5EF4-FFF2-40B4-BE49-F238E27FC236}">
                      <a16:creationId xmlns:a16="http://schemas.microsoft.com/office/drawing/2014/main" id="{28998002-1733-4E8D-B508-4F1702E981A4}"/>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01" name="Freeform 305">
                  <a:extLst>
                    <a:ext uri="{FF2B5EF4-FFF2-40B4-BE49-F238E27FC236}">
                      <a16:creationId xmlns:a16="http://schemas.microsoft.com/office/drawing/2014/main" id="{D886A433-7064-420A-AFC9-859B027A017F}"/>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02" name="Freeform 306">
                  <a:extLst>
                    <a:ext uri="{FF2B5EF4-FFF2-40B4-BE49-F238E27FC236}">
                      <a16:creationId xmlns:a16="http://schemas.microsoft.com/office/drawing/2014/main" id="{7E6EBF9C-A26F-4CCF-8D99-46AE5F505E49}"/>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03" name="Oval 143">
                  <a:extLst>
                    <a:ext uri="{FF2B5EF4-FFF2-40B4-BE49-F238E27FC236}">
                      <a16:creationId xmlns:a16="http://schemas.microsoft.com/office/drawing/2014/main" id="{C2772724-5AF8-46CD-B3BF-70B6576983B6}"/>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204" name="Oval 304">
                  <a:extLst>
                    <a:ext uri="{FF2B5EF4-FFF2-40B4-BE49-F238E27FC236}">
                      <a16:creationId xmlns:a16="http://schemas.microsoft.com/office/drawing/2014/main" id="{9AF4EB8E-C154-4F8B-8665-A60BD807418E}"/>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164" name="Group 163">
                <a:extLst>
                  <a:ext uri="{FF2B5EF4-FFF2-40B4-BE49-F238E27FC236}">
                    <a16:creationId xmlns:a16="http://schemas.microsoft.com/office/drawing/2014/main" id="{1EE0E00E-5117-4C63-885D-A29EF90E3FC1}"/>
                  </a:ext>
                </a:extLst>
              </p:cNvPr>
              <p:cNvGrpSpPr/>
              <p:nvPr/>
            </p:nvGrpSpPr>
            <p:grpSpPr>
              <a:xfrm rot="1642468">
                <a:off x="621412" y="3065480"/>
                <a:ext cx="145980" cy="141453"/>
                <a:chOff x="-640910" y="3151703"/>
                <a:chExt cx="203491" cy="197180"/>
              </a:xfrm>
            </p:grpSpPr>
            <p:sp>
              <p:nvSpPr>
                <p:cNvPr id="193" name="Freeform 144">
                  <a:extLst>
                    <a:ext uri="{FF2B5EF4-FFF2-40B4-BE49-F238E27FC236}">
                      <a16:creationId xmlns:a16="http://schemas.microsoft.com/office/drawing/2014/main" id="{58EC8F0A-F6D2-4120-A91F-6C2808ED9BBA}"/>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94" name="Freeform 145">
                  <a:extLst>
                    <a:ext uri="{FF2B5EF4-FFF2-40B4-BE49-F238E27FC236}">
                      <a16:creationId xmlns:a16="http://schemas.microsoft.com/office/drawing/2014/main" id="{A0646E15-8DCC-4C28-9E78-C713830A0C27}"/>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95" name="Freeform 305">
                  <a:extLst>
                    <a:ext uri="{FF2B5EF4-FFF2-40B4-BE49-F238E27FC236}">
                      <a16:creationId xmlns:a16="http://schemas.microsoft.com/office/drawing/2014/main" id="{6841CB38-06A3-40D3-9E2A-A17D69943A8E}"/>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96" name="Freeform 306">
                  <a:extLst>
                    <a:ext uri="{FF2B5EF4-FFF2-40B4-BE49-F238E27FC236}">
                      <a16:creationId xmlns:a16="http://schemas.microsoft.com/office/drawing/2014/main" id="{95EAB47B-57C3-4359-B526-7682D9B5E1D3}"/>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97" name="Oval 143">
                  <a:extLst>
                    <a:ext uri="{FF2B5EF4-FFF2-40B4-BE49-F238E27FC236}">
                      <a16:creationId xmlns:a16="http://schemas.microsoft.com/office/drawing/2014/main" id="{F9A3B8FA-9377-4ADC-87DB-8BCDA5EA23CC}"/>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98" name="Oval 304">
                  <a:extLst>
                    <a:ext uri="{FF2B5EF4-FFF2-40B4-BE49-F238E27FC236}">
                      <a16:creationId xmlns:a16="http://schemas.microsoft.com/office/drawing/2014/main" id="{3D5CCAC1-4A9A-454A-98B0-0A6BED677F11}"/>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165" name="Group 164">
                <a:extLst>
                  <a:ext uri="{FF2B5EF4-FFF2-40B4-BE49-F238E27FC236}">
                    <a16:creationId xmlns:a16="http://schemas.microsoft.com/office/drawing/2014/main" id="{BF7731D1-9B89-4679-A163-6488AAE9C46C}"/>
                  </a:ext>
                </a:extLst>
              </p:cNvPr>
              <p:cNvGrpSpPr/>
              <p:nvPr/>
            </p:nvGrpSpPr>
            <p:grpSpPr>
              <a:xfrm rot="1642468">
                <a:off x="669331" y="3043495"/>
                <a:ext cx="145980" cy="141453"/>
                <a:chOff x="-640910" y="3151703"/>
                <a:chExt cx="203491" cy="197180"/>
              </a:xfrm>
            </p:grpSpPr>
            <p:sp>
              <p:nvSpPr>
                <p:cNvPr id="187" name="Freeform 144">
                  <a:extLst>
                    <a:ext uri="{FF2B5EF4-FFF2-40B4-BE49-F238E27FC236}">
                      <a16:creationId xmlns:a16="http://schemas.microsoft.com/office/drawing/2014/main" id="{7D1EB9F7-3F91-4279-BEA5-D6C45A014EC7}"/>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88" name="Freeform 145">
                  <a:extLst>
                    <a:ext uri="{FF2B5EF4-FFF2-40B4-BE49-F238E27FC236}">
                      <a16:creationId xmlns:a16="http://schemas.microsoft.com/office/drawing/2014/main" id="{BDB1ABBD-A4F2-4621-8C6F-181EEA3D6260}"/>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89" name="Freeform 305">
                  <a:extLst>
                    <a:ext uri="{FF2B5EF4-FFF2-40B4-BE49-F238E27FC236}">
                      <a16:creationId xmlns:a16="http://schemas.microsoft.com/office/drawing/2014/main" id="{A96BA6B2-B51E-42EA-B4FE-3AA07E5388F0}"/>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90" name="Freeform 306">
                  <a:extLst>
                    <a:ext uri="{FF2B5EF4-FFF2-40B4-BE49-F238E27FC236}">
                      <a16:creationId xmlns:a16="http://schemas.microsoft.com/office/drawing/2014/main" id="{B119524E-23A7-42F2-9230-F77F0496984D}"/>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91" name="Oval 143">
                  <a:extLst>
                    <a:ext uri="{FF2B5EF4-FFF2-40B4-BE49-F238E27FC236}">
                      <a16:creationId xmlns:a16="http://schemas.microsoft.com/office/drawing/2014/main" id="{C89A3976-4E01-4C45-880C-3A0B59C14B57}"/>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92" name="Oval 304">
                  <a:extLst>
                    <a:ext uri="{FF2B5EF4-FFF2-40B4-BE49-F238E27FC236}">
                      <a16:creationId xmlns:a16="http://schemas.microsoft.com/office/drawing/2014/main" id="{F1F80BFB-EA56-4AD5-9539-CB1B9854EE2F}"/>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166" name="Group 165">
                <a:extLst>
                  <a:ext uri="{FF2B5EF4-FFF2-40B4-BE49-F238E27FC236}">
                    <a16:creationId xmlns:a16="http://schemas.microsoft.com/office/drawing/2014/main" id="{772524FE-E968-44A8-B109-DC94A76A163F}"/>
                  </a:ext>
                </a:extLst>
              </p:cNvPr>
              <p:cNvGrpSpPr/>
              <p:nvPr/>
            </p:nvGrpSpPr>
            <p:grpSpPr>
              <a:xfrm rot="1483940">
                <a:off x="721914" y="3015123"/>
                <a:ext cx="145980" cy="141453"/>
                <a:chOff x="-640910" y="3151703"/>
                <a:chExt cx="203491" cy="197180"/>
              </a:xfrm>
            </p:grpSpPr>
            <p:sp>
              <p:nvSpPr>
                <p:cNvPr id="181" name="Freeform 144">
                  <a:extLst>
                    <a:ext uri="{FF2B5EF4-FFF2-40B4-BE49-F238E27FC236}">
                      <a16:creationId xmlns:a16="http://schemas.microsoft.com/office/drawing/2014/main" id="{17EAE2C7-3740-439B-92A2-12DA034775DA}"/>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82" name="Freeform 145">
                  <a:extLst>
                    <a:ext uri="{FF2B5EF4-FFF2-40B4-BE49-F238E27FC236}">
                      <a16:creationId xmlns:a16="http://schemas.microsoft.com/office/drawing/2014/main" id="{8873C976-2815-4DCA-9F07-18D05F67658B}"/>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83" name="Freeform 305">
                  <a:extLst>
                    <a:ext uri="{FF2B5EF4-FFF2-40B4-BE49-F238E27FC236}">
                      <a16:creationId xmlns:a16="http://schemas.microsoft.com/office/drawing/2014/main" id="{7FD563C9-F0A7-4050-ACC1-B33637D4D48B}"/>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84" name="Freeform 306">
                  <a:extLst>
                    <a:ext uri="{FF2B5EF4-FFF2-40B4-BE49-F238E27FC236}">
                      <a16:creationId xmlns:a16="http://schemas.microsoft.com/office/drawing/2014/main" id="{D9DFE58E-1BC4-4A36-BAE2-15B700F69E31}"/>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85" name="Oval 143">
                  <a:extLst>
                    <a:ext uri="{FF2B5EF4-FFF2-40B4-BE49-F238E27FC236}">
                      <a16:creationId xmlns:a16="http://schemas.microsoft.com/office/drawing/2014/main" id="{DFF990BF-415A-424D-831A-A2FBEB9CDD16}"/>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86" name="Oval 304">
                  <a:extLst>
                    <a:ext uri="{FF2B5EF4-FFF2-40B4-BE49-F238E27FC236}">
                      <a16:creationId xmlns:a16="http://schemas.microsoft.com/office/drawing/2014/main" id="{55F0B4BE-6D8E-4519-A194-BC7B2C2BD27F}"/>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167" name="Group 166">
                <a:extLst>
                  <a:ext uri="{FF2B5EF4-FFF2-40B4-BE49-F238E27FC236}">
                    <a16:creationId xmlns:a16="http://schemas.microsoft.com/office/drawing/2014/main" id="{14C0BAA1-FA64-4171-8974-FCE74C59FB93}"/>
                  </a:ext>
                </a:extLst>
              </p:cNvPr>
              <p:cNvGrpSpPr/>
              <p:nvPr/>
            </p:nvGrpSpPr>
            <p:grpSpPr>
              <a:xfrm rot="1427531">
                <a:off x="766818" y="2987526"/>
                <a:ext cx="145980" cy="141453"/>
                <a:chOff x="-640910" y="3151703"/>
                <a:chExt cx="203491" cy="197180"/>
              </a:xfrm>
            </p:grpSpPr>
            <p:sp>
              <p:nvSpPr>
                <p:cNvPr id="175" name="Freeform 144">
                  <a:extLst>
                    <a:ext uri="{FF2B5EF4-FFF2-40B4-BE49-F238E27FC236}">
                      <a16:creationId xmlns:a16="http://schemas.microsoft.com/office/drawing/2014/main" id="{CF25C6CB-D2A0-4AB8-9803-A949B4286B35}"/>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76" name="Freeform 145">
                  <a:extLst>
                    <a:ext uri="{FF2B5EF4-FFF2-40B4-BE49-F238E27FC236}">
                      <a16:creationId xmlns:a16="http://schemas.microsoft.com/office/drawing/2014/main" id="{02F222BE-E6CB-4B86-B5F6-17E851098DCC}"/>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77" name="Freeform 305">
                  <a:extLst>
                    <a:ext uri="{FF2B5EF4-FFF2-40B4-BE49-F238E27FC236}">
                      <a16:creationId xmlns:a16="http://schemas.microsoft.com/office/drawing/2014/main" id="{F16DC11F-293E-4B6F-BF21-A9AF0667856D}"/>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78" name="Freeform 306">
                  <a:extLst>
                    <a:ext uri="{FF2B5EF4-FFF2-40B4-BE49-F238E27FC236}">
                      <a16:creationId xmlns:a16="http://schemas.microsoft.com/office/drawing/2014/main" id="{03A62A87-4642-4921-B30E-75C34F9C51F0}"/>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79" name="Oval 143">
                  <a:extLst>
                    <a:ext uri="{FF2B5EF4-FFF2-40B4-BE49-F238E27FC236}">
                      <a16:creationId xmlns:a16="http://schemas.microsoft.com/office/drawing/2014/main" id="{ADA9D3EA-DD15-409F-AE55-285AE7347ABE}"/>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80" name="Oval 304">
                  <a:extLst>
                    <a:ext uri="{FF2B5EF4-FFF2-40B4-BE49-F238E27FC236}">
                      <a16:creationId xmlns:a16="http://schemas.microsoft.com/office/drawing/2014/main" id="{8298A3D4-506A-46EE-B673-99F3E891D609}"/>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168" name="Group 167">
                <a:extLst>
                  <a:ext uri="{FF2B5EF4-FFF2-40B4-BE49-F238E27FC236}">
                    <a16:creationId xmlns:a16="http://schemas.microsoft.com/office/drawing/2014/main" id="{7E749C4A-E185-4324-882F-CBEB24598473}"/>
                  </a:ext>
                </a:extLst>
              </p:cNvPr>
              <p:cNvGrpSpPr/>
              <p:nvPr/>
            </p:nvGrpSpPr>
            <p:grpSpPr>
              <a:xfrm rot="1427531">
                <a:off x="819676" y="2954712"/>
                <a:ext cx="145980" cy="141453"/>
                <a:chOff x="-640910" y="3151703"/>
                <a:chExt cx="203491" cy="197180"/>
              </a:xfrm>
            </p:grpSpPr>
            <p:sp>
              <p:nvSpPr>
                <p:cNvPr id="169" name="Freeform 144">
                  <a:extLst>
                    <a:ext uri="{FF2B5EF4-FFF2-40B4-BE49-F238E27FC236}">
                      <a16:creationId xmlns:a16="http://schemas.microsoft.com/office/drawing/2014/main" id="{29BE67AE-F813-4F4C-8628-A9209106116F}"/>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70" name="Freeform 145">
                  <a:extLst>
                    <a:ext uri="{FF2B5EF4-FFF2-40B4-BE49-F238E27FC236}">
                      <a16:creationId xmlns:a16="http://schemas.microsoft.com/office/drawing/2014/main" id="{C0C068A2-9C3E-4E9A-904D-E5B819423F4B}"/>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71" name="Freeform 305">
                  <a:extLst>
                    <a:ext uri="{FF2B5EF4-FFF2-40B4-BE49-F238E27FC236}">
                      <a16:creationId xmlns:a16="http://schemas.microsoft.com/office/drawing/2014/main" id="{C07EC1CC-F2A2-4951-B3FB-05759EE15014}"/>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72" name="Freeform 306">
                  <a:extLst>
                    <a:ext uri="{FF2B5EF4-FFF2-40B4-BE49-F238E27FC236}">
                      <a16:creationId xmlns:a16="http://schemas.microsoft.com/office/drawing/2014/main" id="{30A684EA-11CB-42F8-83EF-C60B06C0D46F}"/>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73" name="Oval 143">
                  <a:extLst>
                    <a:ext uri="{FF2B5EF4-FFF2-40B4-BE49-F238E27FC236}">
                      <a16:creationId xmlns:a16="http://schemas.microsoft.com/office/drawing/2014/main" id="{31AB2F77-D47D-4006-8B93-B23384093115}"/>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74" name="Oval 304">
                  <a:extLst>
                    <a:ext uri="{FF2B5EF4-FFF2-40B4-BE49-F238E27FC236}">
                      <a16:creationId xmlns:a16="http://schemas.microsoft.com/office/drawing/2014/main" id="{B153C0F0-027F-4BBD-B46B-34281D845FCB}"/>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grpSp>
          <p:nvGrpSpPr>
            <p:cNvPr id="29" name="Group 28">
              <a:extLst>
                <a:ext uri="{FF2B5EF4-FFF2-40B4-BE49-F238E27FC236}">
                  <a16:creationId xmlns:a16="http://schemas.microsoft.com/office/drawing/2014/main" id="{844FA38C-1316-417D-8DC3-448B01C5DCBB}"/>
                </a:ext>
              </a:extLst>
            </p:cNvPr>
            <p:cNvGrpSpPr/>
            <p:nvPr/>
          </p:nvGrpSpPr>
          <p:grpSpPr>
            <a:xfrm rot="19807731">
              <a:off x="888578" y="2524967"/>
              <a:ext cx="623402" cy="353119"/>
              <a:chOff x="342254" y="2954712"/>
              <a:chExt cx="623402" cy="353119"/>
            </a:xfrm>
          </p:grpSpPr>
          <p:grpSp>
            <p:nvGrpSpPr>
              <p:cNvPr id="89" name="Group 88">
                <a:extLst>
                  <a:ext uri="{FF2B5EF4-FFF2-40B4-BE49-F238E27FC236}">
                    <a16:creationId xmlns:a16="http://schemas.microsoft.com/office/drawing/2014/main" id="{EA4A4201-4FCA-44B7-871F-F365BACB04CF}"/>
                  </a:ext>
                </a:extLst>
              </p:cNvPr>
              <p:cNvGrpSpPr/>
              <p:nvPr/>
            </p:nvGrpSpPr>
            <p:grpSpPr>
              <a:xfrm rot="1849928">
                <a:off x="342254" y="3166378"/>
                <a:ext cx="145980" cy="141453"/>
                <a:chOff x="-640910" y="3151703"/>
                <a:chExt cx="203491" cy="197180"/>
              </a:xfrm>
            </p:grpSpPr>
            <p:sp>
              <p:nvSpPr>
                <p:cNvPr id="153" name="Freeform 144">
                  <a:extLst>
                    <a:ext uri="{FF2B5EF4-FFF2-40B4-BE49-F238E27FC236}">
                      <a16:creationId xmlns:a16="http://schemas.microsoft.com/office/drawing/2014/main" id="{A852D5F1-8091-4472-B05C-BC5AE022B2DA}"/>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54" name="Freeform 145">
                  <a:extLst>
                    <a:ext uri="{FF2B5EF4-FFF2-40B4-BE49-F238E27FC236}">
                      <a16:creationId xmlns:a16="http://schemas.microsoft.com/office/drawing/2014/main" id="{ADB631D8-D08B-457B-8F76-6A2CC59FC61B}"/>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55" name="Freeform 305">
                  <a:extLst>
                    <a:ext uri="{FF2B5EF4-FFF2-40B4-BE49-F238E27FC236}">
                      <a16:creationId xmlns:a16="http://schemas.microsoft.com/office/drawing/2014/main" id="{44C1E010-2025-4C6C-A4E3-BF67F3468A52}"/>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56" name="Freeform 306">
                  <a:extLst>
                    <a:ext uri="{FF2B5EF4-FFF2-40B4-BE49-F238E27FC236}">
                      <a16:creationId xmlns:a16="http://schemas.microsoft.com/office/drawing/2014/main" id="{F751AA08-10AF-4BA2-8B0E-7FAB5336F029}"/>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57" name="Oval 143">
                  <a:extLst>
                    <a:ext uri="{FF2B5EF4-FFF2-40B4-BE49-F238E27FC236}">
                      <a16:creationId xmlns:a16="http://schemas.microsoft.com/office/drawing/2014/main" id="{675732AF-B8BE-4931-9FB5-F1D328C9AFA9}"/>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58" name="Oval 304">
                  <a:extLst>
                    <a:ext uri="{FF2B5EF4-FFF2-40B4-BE49-F238E27FC236}">
                      <a16:creationId xmlns:a16="http://schemas.microsoft.com/office/drawing/2014/main" id="{DAC728C9-92E1-4D3A-BF9C-D66727BE5958}"/>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90" name="Group 89">
                <a:extLst>
                  <a:ext uri="{FF2B5EF4-FFF2-40B4-BE49-F238E27FC236}">
                    <a16:creationId xmlns:a16="http://schemas.microsoft.com/office/drawing/2014/main" id="{9D8C5023-48BB-47F3-856D-8436670754A9}"/>
                  </a:ext>
                </a:extLst>
              </p:cNvPr>
              <p:cNvGrpSpPr/>
              <p:nvPr/>
            </p:nvGrpSpPr>
            <p:grpSpPr>
              <a:xfrm rot="1849928">
                <a:off x="407847" y="3144489"/>
                <a:ext cx="145980" cy="141453"/>
                <a:chOff x="-640910" y="3151703"/>
                <a:chExt cx="203491" cy="197180"/>
              </a:xfrm>
            </p:grpSpPr>
            <p:sp>
              <p:nvSpPr>
                <p:cNvPr id="147" name="Freeform 144">
                  <a:extLst>
                    <a:ext uri="{FF2B5EF4-FFF2-40B4-BE49-F238E27FC236}">
                      <a16:creationId xmlns:a16="http://schemas.microsoft.com/office/drawing/2014/main" id="{9863DF19-5B0A-4B95-995E-541D90E762DF}"/>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48" name="Freeform 145">
                  <a:extLst>
                    <a:ext uri="{FF2B5EF4-FFF2-40B4-BE49-F238E27FC236}">
                      <a16:creationId xmlns:a16="http://schemas.microsoft.com/office/drawing/2014/main" id="{44F69D6B-55A2-45A7-A706-7630F8AE0624}"/>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49" name="Freeform 305">
                  <a:extLst>
                    <a:ext uri="{FF2B5EF4-FFF2-40B4-BE49-F238E27FC236}">
                      <a16:creationId xmlns:a16="http://schemas.microsoft.com/office/drawing/2014/main" id="{D222075D-786A-4193-BFC3-98E2CF645FB5}"/>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50" name="Freeform 306">
                  <a:extLst>
                    <a:ext uri="{FF2B5EF4-FFF2-40B4-BE49-F238E27FC236}">
                      <a16:creationId xmlns:a16="http://schemas.microsoft.com/office/drawing/2014/main" id="{481065B0-5D84-4A63-8528-6E64B3254CA4}"/>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51" name="Oval 143">
                  <a:extLst>
                    <a:ext uri="{FF2B5EF4-FFF2-40B4-BE49-F238E27FC236}">
                      <a16:creationId xmlns:a16="http://schemas.microsoft.com/office/drawing/2014/main" id="{D5A6F552-4116-438D-983C-9619276E7BC0}"/>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52" name="Oval 304">
                  <a:extLst>
                    <a:ext uri="{FF2B5EF4-FFF2-40B4-BE49-F238E27FC236}">
                      <a16:creationId xmlns:a16="http://schemas.microsoft.com/office/drawing/2014/main" id="{B029DB05-7EBB-4CCD-8B53-7C2A5DDCCB7B}"/>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91" name="Group 90">
                <a:extLst>
                  <a:ext uri="{FF2B5EF4-FFF2-40B4-BE49-F238E27FC236}">
                    <a16:creationId xmlns:a16="http://schemas.microsoft.com/office/drawing/2014/main" id="{78CDD30D-2883-4401-84CE-467262879453}"/>
                  </a:ext>
                </a:extLst>
              </p:cNvPr>
              <p:cNvGrpSpPr/>
              <p:nvPr/>
            </p:nvGrpSpPr>
            <p:grpSpPr>
              <a:xfrm rot="1849928">
                <a:off x="464091" y="3125446"/>
                <a:ext cx="145980" cy="141453"/>
                <a:chOff x="-640910" y="3151703"/>
                <a:chExt cx="203491" cy="197180"/>
              </a:xfrm>
            </p:grpSpPr>
            <p:sp>
              <p:nvSpPr>
                <p:cNvPr id="141" name="Freeform 144">
                  <a:extLst>
                    <a:ext uri="{FF2B5EF4-FFF2-40B4-BE49-F238E27FC236}">
                      <a16:creationId xmlns:a16="http://schemas.microsoft.com/office/drawing/2014/main" id="{36C4524D-C858-42E8-AA8D-E5F517AAF89F}"/>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42" name="Freeform 145">
                  <a:extLst>
                    <a:ext uri="{FF2B5EF4-FFF2-40B4-BE49-F238E27FC236}">
                      <a16:creationId xmlns:a16="http://schemas.microsoft.com/office/drawing/2014/main" id="{8FE83229-1239-4522-855C-D980D84986C9}"/>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43" name="Freeform 305">
                  <a:extLst>
                    <a:ext uri="{FF2B5EF4-FFF2-40B4-BE49-F238E27FC236}">
                      <a16:creationId xmlns:a16="http://schemas.microsoft.com/office/drawing/2014/main" id="{35326DD3-245A-43B4-8216-01FF1D46A968}"/>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44" name="Freeform 306">
                  <a:extLst>
                    <a:ext uri="{FF2B5EF4-FFF2-40B4-BE49-F238E27FC236}">
                      <a16:creationId xmlns:a16="http://schemas.microsoft.com/office/drawing/2014/main" id="{B7906DDC-98D0-431E-B867-8864B8C3430D}"/>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45" name="Oval 143">
                  <a:extLst>
                    <a:ext uri="{FF2B5EF4-FFF2-40B4-BE49-F238E27FC236}">
                      <a16:creationId xmlns:a16="http://schemas.microsoft.com/office/drawing/2014/main" id="{8994DD75-BFD3-4E83-A1EB-F46A65B46324}"/>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46" name="Oval 304">
                  <a:extLst>
                    <a:ext uri="{FF2B5EF4-FFF2-40B4-BE49-F238E27FC236}">
                      <a16:creationId xmlns:a16="http://schemas.microsoft.com/office/drawing/2014/main" id="{AE025687-FAFC-4619-A34E-A35C72169338}"/>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92" name="Group 91">
                <a:extLst>
                  <a:ext uri="{FF2B5EF4-FFF2-40B4-BE49-F238E27FC236}">
                    <a16:creationId xmlns:a16="http://schemas.microsoft.com/office/drawing/2014/main" id="{F058DD15-3676-4E82-8A7E-8F023A910C46}"/>
                  </a:ext>
                </a:extLst>
              </p:cNvPr>
              <p:cNvGrpSpPr/>
              <p:nvPr/>
            </p:nvGrpSpPr>
            <p:grpSpPr>
              <a:xfrm rot="1849928">
                <a:off x="517831" y="3110008"/>
                <a:ext cx="145980" cy="141453"/>
                <a:chOff x="-640910" y="3151703"/>
                <a:chExt cx="203491" cy="197180"/>
              </a:xfrm>
            </p:grpSpPr>
            <p:sp>
              <p:nvSpPr>
                <p:cNvPr id="135" name="Freeform 144">
                  <a:extLst>
                    <a:ext uri="{FF2B5EF4-FFF2-40B4-BE49-F238E27FC236}">
                      <a16:creationId xmlns:a16="http://schemas.microsoft.com/office/drawing/2014/main" id="{9ABFB8C2-6FD9-4683-AFBE-363BF03DFF15}"/>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36" name="Freeform 145">
                  <a:extLst>
                    <a:ext uri="{FF2B5EF4-FFF2-40B4-BE49-F238E27FC236}">
                      <a16:creationId xmlns:a16="http://schemas.microsoft.com/office/drawing/2014/main" id="{83099EA6-340D-431A-9F2B-C04F44524A6D}"/>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37" name="Freeform 305">
                  <a:extLst>
                    <a:ext uri="{FF2B5EF4-FFF2-40B4-BE49-F238E27FC236}">
                      <a16:creationId xmlns:a16="http://schemas.microsoft.com/office/drawing/2014/main" id="{6CC21886-D654-4950-8F80-E7E6C3A7DF23}"/>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38" name="Freeform 306">
                  <a:extLst>
                    <a:ext uri="{FF2B5EF4-FFF2-40B4-BE49-F238E27FC236}">
                      <a16:creationId xmlns:a16="http://schemas.microsoft.com/office/drawing/2014/main" id="{8BB2F2C1-428D-495F-93CD-8EABE4D16183}"/>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39" name="Oval 143">
                  <a:extLst>
                    <a:ext uri="{FF2B5EF4-FFF2-40B4-BE49-F238E27FC236}">
                      <a16:creationId xmlns:a16="http://schemas.microsoft.com/office/drawing/2014/main" id="{D06F4ABC-F944-4ED4-9B78-5761740CBE05}"/>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40" name="Oval 304">
                  <a:extLst>
                    <a:ext uri="{FF2B5EF4-FFF2-40B4-BE49-F238E27FC236}">
                      <a16:creationId xmlns:a16="http://schemas.microsoft.com/office/drawing/2014/main" id="{CC28E65F-C58A-4200-8250-2074F0664255}"/>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93" name="Group 92">
                <a:extLst>
                  <a:ext uri="{FF2B5EF4-FFF2-40B4-BE49-F238E27FC236}">
                    <a16:creationId xmlns:a16="http://schemas.microsoft.com/office/drawing/2014/main" id="{7DC6EABA-8CB2-41F3-93EA-AD64762518E4}"/>
                  </a:ext>
                </a:extLst>
              </p:cNvPr>
              <p:cNvGrpSpPr/>
              <p:nvPr/>
            </p:nvGrpSpPr>
            <p:grpSpPr>
              <a:xfrm rot="1849928">
                <a:off x="571095" y="3084471"/>
                <a:ext cx="145980" cy="141453"/>
                <a:chOff x="-640910" y="3151703"/>
                <a:chExt cx="203491" cy="197180"/>
              </a:xfrm>
            </p:grpSpPr>
            <p:sp>
              <p:nvSpPr>
                <p:cNvPr id="129" name="Freeform 144">
                  <a:extLst>
                    <a:ext uri="{FF2B5EF4-FFF2-40B4-BE49-F238E27FC236}">
                      <a16:creationId xmlns:a16="http://schemas.microsoft.com/office/drawing/2014/main" id="{79B3BE69-83C0-4353-B9B6-471E4842ED2B}"/>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30" name="Freeform 145">
                  <a:extLst>
                    <a:ext uri="{FF2B5EF4-FFF2-40B4-BE49-F238E27FC236}">
                      <a16:creationId xmlns:a16="http://schemas.microsoft.com/office/drawing/2014/main" id="{AA94541A-922C-4B70-8B3F-0434248998DE}"/>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31" name="Freeform 305">
                  <a:extLst>
                    <a:ext uri="{FF2B5EF4-FFF2-40B4-BE49-F238E27FC236}">
                      <a16:creationId xmlns:a16="http://schemas.microsoft.com/office/drawing/2014/main" id="{2095FF3C-D632-420C-A035-0A9CA831BA55}"/>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32" name="Freeform 306">
                  <a:extLst>
                    <a:ext uri="{FF2B5EF4-FFF2-40B4-BE49-F238E27FC236}">
                      <a16:creationId xmlns:a16="http://schemas.microsoft.com/office/drawing/2014/main" id="{71A64E98-5727-4BCB-8302-369BAEEBF416}"/>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33" name="Oval 143">
                  <a:extLst>
                    <a:ext uri="{FF2B5EF4-FFF2-40B4-BE49-F238E27FC236}">
                      <a16:creationId xmlns:a16="http://schemas.microsoft.com/office/drawing/2014/main" id="{41BC0A1D-7E0E-415F-8C75-1146E5DFD2C1}"/>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34" name="Oval 304">
                  <a:extLst>
                    <a:ext uri="{FF2B5EF4-FFF2-40B4-BE49-F238E27FC236}">
                      <a16:creationId xmlns:a16="http://schemas.microsoft.com/office/drawing/2014/main" id="{A6C31BDD-F258-4D7D-A1DF-0D1D69AF4163}"/>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94" name="Group 93">
                <a:extLst>
                  <a:ext uri="{FF2B5EF4-FFF2-40B4-BE49-F238E27FC236}">
                    <a16:creationId xmlns:a16="http://schemas.microsoft.com/office/drawing/2014/main" id="{2882F415-755E-42C2-83FC-8A55AA3CED7B}"/>
                  </a:ext>
                </a:extLst>
              </p:cNvPr>
              <p:cNvGrpSpPr/>
              <p:nvPr/>
            </p:nvGrpSpPr>
            <p:grpSpPr>
              <a:xfrm rot="1642468">
                <a:off x="621412" y="3065480"/>
                <a:ext cx="145980" cy="141453"/>
                <a:chOff x="-640910" y="3151703"/>
                <a:chExt cx="203491" cy="197180"/>
              </a:xfrm>
            </p:grpSpPr>
            <p:sp>
              <p:nvSpPr>
                <p:cNvPr id="123" name="Freeform 144">
                  <a:extLst>
                    <a:ext uri="{FF2B5EF4-FFF2-40B4-BE49-F238E27FC236}">
                      <a16:creationId xmlns:a16="http://schemas.microsoft.com/office/drawing/2014/main" id="{CC26B2D3-E132-4419-9003-86B18C18CFDB}"/>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4" name="Freeform 145">
                  <a:extLst>
                    <a:ext uri="{FF2B5EF4-FFF2-40B4-BE49-F238E27FC236}">
                      <a16:creationId xmlns:a16="http://schemas.microsoft.com/office/drawing/2014/main" id="{39100FC7-76AC-42C8-B2EB-3663ADEFC8E7}"/>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5" name="Freeform 305">
                  <a:extLst>
                    <a:ext uri="{FF2B5EF4-FFF2-40B4-BE49-F238E27FC236}">
                      <a16:creationId xmlns:a16="http://schemas.microsoft.com/office/drawing/2014/main" id="{0D909F00-ECB6-42D3-89EC-FE1C7ACF5213}"/>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6" name="Freeform 306">
                  <a:extLst>
                    <a:ext uri="{FF2B5EF4-FFF2-40B4-BE49-F238E27FC236}">
                      <a16:creationId xmlns:a16="http://schemas.microsoft.com/office/drawing/2014/main" id="{F3FBF970-1861-4AB3-80EA-E58F4A19DC31}"/>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7" name="Oval 143">
                  <a:extLst>
                    <a:ext uri="{FF2B5EF4-FFF2-40B4-BE49-F238E27FC236}">
                      <a16:creationId xmlns:a16="http://schemas.microsoft.com/office/drawing/2014/main" id="{9D853FDF-85AA-467F-BB25-6E8DC68E92BF}"/>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28" name="Oval 304">
                  <a:extLst>
                    <a:ext uri="{FF2B5EF4-FFF2-40B4-BE49-F238E27FC236}">
                      <a16:creationId xmlns:a16="http://schemas.microsoft.com/office/drawing/2014/main" id="{1D25EDAC-081F-4778-8452-B94A3CBEB224}"/>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95" name="Group 94">
                <a:extLst>
                  <a:ext uri="{FF2B5EF4-FFF2-40B4-BE49-F238E27FC236}">
                    <a16:creationId xmlns:a16="http://schemas.microsoft.com/office/drawing/2014/main" id="{FD9E56E5-E569-4C45-8EC2-A47B23E5DF96}"/>
                  </a:ext>
                </a:extLst>
              </p:cNvPr>
              <p:cNvGrpSpPr/>
              <p:nvPr/>
            </p:nvGrpSpPr>
            <p:grpSpPr>
              <a:xfrm rot="1642468">
                <a:off x="669331" y="3043495"/>
                <a:ext cx="145980" cy="141453"/>
                <a:chOff x="-640910" y="3151703"/>
                <a:chExt cx="203491" cy="197180"/>
              </a:xfrm>
            </p:grpSpPr>
            <p:sp>
              <p:nvSpPr>
                <p:cNvPr id="117" name="Freeform 144">
                  <a:extLst>
                    <a:ext uri="{FF2B5EF4-FFF2-40B4-BE49-F238E27FC236}">
                      <a16:creationId xmlns:a16="http://schemas.microsoft.com/office/drawing/2014/main" id="{A3D645FE-F081-4FE3-ABF3-0B32194A2A57}"/>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18" name="Freeform 145">
                  <a:extLst>
                    <a:ext uri="{FF2B5EF4-FFF2-40B4-BE49-F238E27FC236}">
                      <a16:creationId xmlns:a16="http://schemas.microsoft.com/office/drawing/2014/main" id="{567EE407-0C8D-4FA9-A771-44F7FC0406D3}"/>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19" name="Freeform 305">
                  <a:extLst>
                    <a:ext uri="{FF2B5EF4-FFF2-40B4-BE49-F238E27FC236}">
                      <a16:creationId xmlns:a16="http://schemas.microsoft.com/office/drawing/2014/main" id="{BDA077A4-B3B6-43EC-948C-4B3895E8B1E1}"/>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0" name="Freeform 306">
                  <a:extLst>
                    <a:ext uri="{FF2B5EF4-FFF2-40B4-BE49-F238E27FC236}">
                      <a16:creationId xmlns:a16="http://schemas.microsoft.com/office/drawing/2014/main" id="{F41196DF-6478-40F0-A550-4D912355F713}"/>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21" name="Oval 143">
                  <a:extLst>
                    <a:ext uri="{FF2B5EF4-FFF2-40B4-BE49-F238E27FC236}">
                      <a16:creationId xmlns:a16="http://schemas.microsoft.com/office/drawing/2014/main" id="{5DA4981B-FFF2-4CCF-B6D5-44174FDF8143}"/>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22" name="Oval 304">
                  <a:extLst>
                    <a:ext uri="{FF2B5EF4-FFF2-40B4-BE49-F238E27FC236}">
                      <a16:creationId xmlns:a16="http://schemas.microsoft.com/office/drawing/2014/main" id="{01A28914-54E4-4B78-9D58-E626DBDB20DA}"/>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96" name="Group 95">
                <a:extLst>
                  <a:ext uri="{FF2B5EF4-FFF2-40B4-BE49-F238E27FC236}">
                    <a16:creationId xmlns:a16="http://schemas.microsoft.com/office/drawing/2014/main" id="{CDFF8481-028B-4705-B6B7-EC0F22EF2628}"/>
                  </a:ext>
                </a:extLst>
              </p:cNvPr>
              <p:cNvGrpSpPr/>
              <p:nvPr/>
            </p:nvGrpSpPr>
            <p:grpSpPr>
              <a:xfrm rot="1483940">
                <a:off x="721914" y="3015123"/>
                <a:ext cx="145980" cy="141453"/>
                <a:chOff x="-640910" y="3151703"/>
                <a:chExt cx="203491" cy="197180"/>
              </a:xfrm>
            </p:grpSpPr>
            <p:sp>
              <p:nvSpPr>
                <p:cNvPr id="111" name="Freeform 144">
                  <a:extLst>
                    <a:ext uri="{FF2B5EF4-FFF2-40B4-BE49-F238E27FC236}">
                      <a16:creationId xmlns:a16="http://schemas.microsoft.com/office/drawing/2014/main" id="{C800A64D-D546-4FA9-AF44-8A83876E74B3}"/>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12" name="Freeform 145">
                  <a:extLst>
                    <a:ext uri="{FF2B5EF4-FFF2-40B4-BE49-F238E27FC236}">
                      <a16:creationId xmlns:a16="http://schemas.microsoft.com/office/drawing/2014/main" id="{9E293ABF-F002-4539-B25A-D8B1610CFFCA}"/>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13" name="Freeform 305">
                  <a:extLst>
                    <a:ext uri="{FF2B5EF4-FFF2-40B4-BE49-F238E27FC236}">
                      <a16:creationId xmlns:a16="http://schemas.microsoft.com/office/drawing/2014/main" id="{F2158EB0-D2D6-4617-872C-DE1692AF951D}"/>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14" name="Freeform 306">
                  <a:extLst>
                    <a:ext uri="{FF2B5EF4-FFF2-40B4-BE49-F238E27FC236}">
                      <a16:creationId xmlns:a16="http://schemas.microsoft.com/office/drawing/2014/main" id="{7DAA7E05-9F60-41EB-B3DE-EF61AED31154}"/>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15" name="Oval 143">
                  <a:extLst>
                    <a:ext uri="{FF2B5EF4-FFF2-40B4-BE49-F238E27FC236}">
                      <a16:creationId xmlns:a16="http://schemas.microsoft.com/office/drawing/2014/main" id="{4314EC87-D3C5-4AE2-B6F7-4D387BE10C76}"/>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16" name="Oval 304">
                  <a:extLst>
                    <a:ext uri="{FF2B5EF4-FFF2-40B4-BE49-F238E27FC236}">
                      <a16:creationId xmlns:a16="http://schemas.microsoft.com/office/drawing/2014/main" id="{BD37620E-515F-47B6-B39F-0E3A3EB6DD30}"/>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97" name="Group 96">
                <a:extLst>
                  <a:ext uri="{FF2B5EF4-FFF2-40B4-BE49-F238E27FC236}">
                    <a16:creationId xmlns:a16="http://schemas.microsoft.com/office/drawing/2014/main" id="{945590A7-75A8-4905-A078-192F09A04927}"/>
                  </a:ext>
                </a:extLst>
              </p:cNvPr>
              <p:cNvGrpSpPr/>
              <p:nvPr/>
            </p:nvGrpSpPr>
            <p:grpSpPr>
              <a:xfrm rot="1427531">
                <a:off x="766818" y="2987526"/>
                <a:ext cx="145980" cy="141453"/>
                <a:chOff x="-640910" y="3151703"/>
                <a:chExt cx="203491" cy="197180"/>
              </a:xfrm>
            </p:grpSpPr>
            <p:sp>
              <p:nvSpPr>
                <p:cNvPr id="105" name="Freeform 144">
                  <a:extLst>
                    <a:ext uri="{FF2B5EF4-FFF2-40B4-BE49-F238E27FC236}">
                      <a16:creationId xmlns:a16="http://schemas.microsoft.com/office/drawing/2014/main" id="{7BB50A15-8D5D-4A4E-9674-EAE79C51D236}"/>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6" name="Freeform 145">
                  <a:extLst>
                    <a:ext uri="{FF2B5EF4-FFF2-40B4-BE49-F238E27FC236}">
                      <a16:creationId xmlns:a16="http://schemas.microsoft.com/office/drawing/2014/main" id="{9B50A209-1E58-4603-ADE8-24C0E745F2D2}"/>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7" name="Freeform 305">
                  <a:extLst>
                    <a:ext uri="{FF2B5EF4-FFF2-40B4-BE49-F238E27FC236}">
                      <a16:creationId xmlns:a16="http://schemas.microsoft.com/office/drawing/2014/main" id="{0970051C-3C1A-4497-91B2-F414978A5960}"/>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8" name="Freeform 306">
                  <a:extLst>
                    <a:ext uri="{FF2B5EF4-FFF2-40B4-BE49-F238E27FC236}">
                      <a16:creationId xmlns:a16="http://schemas.microsoft.com/office/drawing/2014/main" id="{4F37A933-7AC4-4D56-A23F-47F04AA608FD}"/>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9" name="Oval 143">
                  <a:extLst>
                    <a:ext uri="{FF2B5EF4-FFF2-40B4-BE49-F238E27FC236}">
                      <a16:creationId xmlns:a16="http://schemas.microsoft.com/office/drawing/2014/main" id="{008C2861-0AB6-4DD1-88FC-A17143E4FAB1}"/>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10" name="Oval 304">
                  <a:extLst>
                    <a:ext uri="{FF2B5EF4-FFF2-40B4-BE49-F238E27FC236}">
                      <a16:creationId xmlns:a16="http://schemas.microsoft.com/office/drawing/2014/main" id="{7E65C62F-5530-4AB6-A2DA-9415AE149239}"/>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98" name="Group 97">
                <a:extLst>
                  <a:ext uri="{FF2B5EF4-FFF2-40B4-BE49-F238E27FC236}">
                    <a16:creationId xmlns:a16="http://schemas.microsoft.com/office/drawing/2014/main" id="{31A147C7-3C30-42D1-9C52-4FD507FED9FF}"/>
                  </a:ext>
                </a:extLst>
              </p:cNvPr>
              <p:cNvGrpSpPr/>
              <p:nvPr/>
            </p:nvGrpSpPr>
            <p:grpSpPr>
              <a:xfrm rot="1427531">
                <a:off x="819676" y="2954712"/>
                <a:ext cx="145980" cy="141453"/>
                <a:chOff x="-640910" y="3151703"/>
                <a:chExt cx="203491" cy="197180"/>
              </a:xfrm>
            </p:grpSpPr>
            <p:sp>
              <p:nvSpPr>
                <p:cNvPr id="99" name="Freeform 144">
                  <a:extLst>
                    <a:ext uri="{FF2B5EF4-FFF2-40B4-BE49-F238E27FC236}">
                      <a16:creationId xmlns:a16="http://schemas.microsoft.com/office/drawing/2014/main" id="{17751865-1150-4241-B5B9-6309038A84B8}"/>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0" name="Freeform 145">
                  <a:extLst>
                    <a:ext uri="{FF2B5EF4-FFF2-40B4-BE49-F238E27FC236}">
                      <a16:creationId xmlns:a16="http://schemas.microsoft.com/office/drawing/2014/main" id="{C836A843-4853-400E-A0EB-F5167D44842F}"/>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1" name="Freeform 305">
                  <a:extLst>
                    <a:ext uri="{FF2B5EF4-FFF2-40B4-BE49-F238E27FC236}">
                      <a16:creationId xmlns:a16="http://schemas.microsoft.com/office/drawing/2014/main" id="{A4961B57-61A8-4D98-8FA4-D98082D9E80D}"/>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2" name="Freeform 306">
                  <a:extLst>
                    <a:ext uri="{FF2B5EF4-FFF2-40B4-BE49-F238E27FC236}">
                      <a16:creationId xmlns:a16="http://schemas.microsoft.com/office/drawing/2014/main" id="{60B41AED-3894-44BA-B352-D50582AF7CA9}"/>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3" name="Oval 143">
                  <a:extLst>
                    <a:ext uri="{FF2B5EF4-FFF2-40B4-BE49-F238E27FC236}">
                      <a16:creationId xmlns:a16="http://schemas.microsoft.com/office/drawing/2014/main" id="{0E6F7F9D-61E5-4687-89C9-44B6725627EE}"/>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04" name="Oval 304">
                  <a:extLst>
                    <a:ext uri="{FF2B5EF4-FFF2-40B4-BE49-F238E27FC236}">
                      <a16:creationId xmlns:a16="http://schemas.microsoft.com/office/drawing/2014/main" id="{129EABEF-282E-448E-B1E0-C76BD6E20034}"/>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grpSp>
          <p:nvGrpSpPr>
            <p:cNvPr id="30" name="Group 29">
              <a:extLst>
                <a:ext uri="{FF2B5EF4-FFF2-40B4-BE49-F238E27FC236}">
                  <a16:creationId xmlns:a16="http://schemas.microsoft.com/office/drawing/2014/main" id="{276F0D17-1571-452D-B75E-D67AB5825CBF}"/>
                </a:ext>
              </a:extLst>
            </p:cNvPr>
            <p:cNvGrpSpPr/>
            <p:nvPr/>
          </p:nvGrpSpPr>
          <p:grpSpPr>
            <a:xfrm rot="17828286">
              <a:off x="1133403" y="2011097"/>
              <a:ext cx="525640" cy="292708"/>
              <a:chOff x="342254" y="3015123"/>
              <a:chExt cx="525640" cy="292708"/>
            </a:xfrm>
          </p:grpSpPr>
          <p:grpSp>
            <p:nvGrpSpPr>
              <p:cNvPr id="33" name="Group 32">
                <a:extLst>
                  <a:ext uri="{FF2B5EF4-FFF2-40B4-BE49-F238E27FC236}">
                    <a16:creationId xmlns:a16="http://schemas.microsoft.com/office/drawing/2014/main" id="{805E9510-642C-43BD-99BE-E931A38C84D6}"/>
                  </a:ext>
                </a:extLst>
              </p:cNvPr>
              <p:cNvGrpSpPr/>
              <p:nvPr/>
            </p:nvGrpSpPr>
            <p:grpSpPr>
              <a:xfrm rot="1849928">
                <a:off x="342254" y="3166378"/>
                <a:ext cx="145980" cy="141453"/>
                <a:chOff x="-640910" y="3151703"/>
                <a:chExt cx="203491" cy="197180"/>
              </a:xfrm>
            </p:grpSpPr>
            <p:sp>
              <p:nvSpPr>
                <p:cNvPr id="83" name="Freeform 144">
                  <a:extLst>
                    <a:ext uri="{FF2B5EF4-FFF2-40B4-BE49-F238E27FC236}">
                      <a16:creationId xmlns:a16="http://schemas.microsoft.com/office/drawing/2014/main" id="{B1CF2521-8B7C-40F6-B863-039E80A85F88}"/>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84" name="Freeform 145">
                  <a:extLst>
                    <a:ext uri="{FF2B5EF4-FFF2-40B4-BE49-F238E27FC236}">
                      <a16:creationId xmlns:a16="http://schemas.microsoft.com/office/drawing/2014/main" id="{E950BF78-EE06-47AD-B2A3-60ABAB436087}"/>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85" name="Freeform 305">
                  <a:extLst>
                    <a:ext uri="{FF2B5EF4-FFF2-40B4-BE49-F238E27FC236}">
                      <a16:creationId xmlns:a16="http://schemas.microsoft.com/office/drawing/2014/main" id="{6C8CFD19-2459-4789-BB5C-6A4A04986AA8}"/>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86" name="Freeform 306">
                  <a:extLst>
                    <a:ext uri="{FF2B5EF4-FFF2-40B4-BE49-F238E27FC236}">
                      <a16:creationId xmlns:a16="http://schemas.microsoft.com/office/drawing/2014/main" id="{692ACCD8-0D15-44BC-9B78-9B22F562D1E7}"/>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87" name="Oval 143">
                  <a:extLst>
                    <a:ext uri="{FF2B5EF4-FFF2-40B4-BE49-F238E27FC236}">
                      <a16:creationId xmlns:a16="http://schemas.microsoft.com/office/drawing/2014/main" id="{E68223FF-7833-4AC4-AA5E-B3CA91C1FB8C}"/>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88" name="Oval 304">
                  <a:extLst>
                    <a:ext uri="{FF2B5EF4-FFF2-40B4-BE49-F238E27FC236}">
                      <a16:creationId xmlns:a16="http://schemas.microsoft.com/office/drawing/2014/main" id="{F7F86D4A-6CB8-4A74-B1EF-05B51AB2D364}"/>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34" name="Group 33">
                <a:extLst>
                  <a:ext uri="{FF2B5EF4-FFF2-40B4-BE49-F238E27FC236}">
                    <a16:creationId xmlns:a16="http://schemas.microsoft.com/office/drawing/2014/main" id="{7A73052F-B362-4626-BD07-6B68FE80452D}"/>
                  </a:ext>
                </a:extLst>
              </p:cNvPr>
              <p:cNvGrpSpPr/>
              <p:nvPr/>
            </p:nvGrpSpPr>
            <p:grpSpPr>
              <a:xfrm rot="1849928">
                <a:off x="407847" y="3144489"/>
                <a:ext cx="145980" cy="141453"/>
                <a:chOff x="-640910" y="3151703"/>
                <a:chExt cx="203491" cy="197180"/>
              </a:xfrm>
            </p:grpSpPr>
            <p:sp>
              <p:nvSpPr>
                <p:cNvPr id="77" name="Freeform 144">
                  <a:extLst>
                    <a:ext uri="{FF2B5EF4-FFF2-40B4-BE49-F238E27FC236}">
                      <a16:creationId xmlns:a16="http://schemas.microsoft.com/office/drawing/2014/main" id="{D2FE2A20-8E4B-40D9-955A-0B24C0AB615E}"/>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8" name="Freeform 145">
                  <a:extLst>
                    <a:ext uri="{FF2B5EF4-FFF2-40B4-BE49-F238E27FC236}">
                      <a16:creationId xmlns:a16="http://schemas.microsoft.com/office/drawing/2014/main" id="{BFD12311-42CF-4811-872E-AF3F4DBE0CA8}"/>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9" name="Freeform 305">
                  <a:extLst>
                    <a:ext uri="{FF2B5EF4-FFF2-40B4-BE49-F238E27FC236}">
                      <a16:creationId xmlns:a16="http://schemas.microsoft.com/office/drawing/2014/main" id="{91C025E5-8192-4861-9BCC-4A4EF455ED24}"/>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80" name="Freeform 306">
                  <a:extLst>
                    <a:ext uri="{FF2B5EF4-FFF2-40B4-BE49-F238E27FC236}">
                      <a16:creationId xmlns:a16="http://schemas.microsoft.com/office/drawing/2014/main" id="{65A5CF82-F48E-42B5-AB08-260B01532832}"/>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81" name="Oval 143">
                  <a:extLst>
                    <a:ext uri="{FF2B5EF4-FFF2-40B4-BE49-F238E27FC236}">
                      <a16:creationId xmlns:a16="http://schemas.microsoft.com/office/drawing/2014/main" id="{6172AEAE-0EE9-4F85-A6C3-9313765B9FC3}"/>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82" name="Oval 304">
                  <a:extLst>
                    <a:ext uri="{FF2B5EF4-FFF2-40B4-BE49-F238E27FC236}">
                      <a16:creationId xmlns:a16="http://schemas.microsoft.com/office/drawing/2014/main" id="{722429BA-91AD-4EF0-BC8B-F960A019E7BB}"/>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35" name="Group 34">
                <a:extLst>
                  <a:ext uri="{FF2B5EF4-FFF2-40B4-BE49-F238E27FC236}">
                    <a16:creationId xmlns:a16="http://schemas.microsoft.com/office/drawing/2014/main" id="{687293CF-1B6F-4895-8596-C4E7A1694ABE}"/>
                  </a:ext>
                </a:extLst>
              </p:cNvPr>
              <p:cNvGrpSpPr/>
              <p:nvPr/>
            </p:nvGrpSpPr>
            <p:grpSpPr>
              <a:xfrm rot="1849928">
                <a:off x="464091" y="3125446"/>
                <a:ext cx="145980" cy="141453"/>
                <a:chOff x="-640910" y="3151703"/>
                <a:chExt cx="203491" cy="197180"/>
              </a:xfrm>
            </p:grpSpPr>
            <p:sp>
              <p:nvSpPr>
                <p:cNvPr id="71" name="Freeform 144">
                  <a:extLst>
                    <a:ext uri="{FF2B5EF4-FFF2-40B4-BE49-F238E27FC236}">
                      <a16:creationId xmlns:a16="http://schemas.microsoft.com/office/drawing/2014/main" id="{1BD95DC3-F0A3-41A3-AA16-3CE654DEFD0D}"/>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2" name="Freeform 145">
                  <a:extLst>
                    <a:ext uri="{FF2B5EF4-FFF2-40B4-BE49-F238E27FC236}">
                      <a16:creationId xmlns:a16="http://schemas.microsoft.com/office/drawing/2014/main" id="{298639EE-A692-4405-BC40-A3FB80C6BAC2}"/>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3" name="Freeform 305">
                  <a:extLst>
                    <a:ext uri="{FF2B5EF4-FFF2-40B4-BE49-F238E27FC236}">
                      <a16:creationId xmlns:a16="http://schemas.microsoft.com/office/drawing/2014/main" id="{7BC8CC5B-911A-46AC-A157-C6E174A11FAA}"/>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4" name="Freeform 306">
                  <a:extLst>
                    <a:ext uri="{FF2B5EF4-FFF2-40B4-BE49-F238E27FC236}">
                      <a16:creationId xmlns:a16="http://schemas.microsoft.com/office/drawing/2014/main" id="{4C526B81-876B-4A4A-9BFD-957245F203F1}"/>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5" name="Oval 143">
                  <a:extLst>
                    <a:ext uri="{FF2B5EF4-FFF2-40B4-BE49-F238E27FC236}">
                      <a16:creationId xmlns:a16="http://schemas.microsoft.com/office/drawing/2014/main" id="{0ADD54BA-E922-4203-8DBB-56ED7E8EE7B3}"/>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76" name="Oval 304">
                  <a:extLst>
                    <a:ext uri="{FF2B5EF4-FFF2-40B4-BE49-F238E27FC236}">
                      <a16:creationId xmlns:a16="http://schemas.microsoft.com/office/drawing/2014/main" id="{1341A461-5BD1-4E76-85C0-4D19581A82EF}"/>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36" name="Group 35">
                <a:extLst>
                  <a:ext uri="{FF2B5EF4-FFF2-40B4-BE49-F238E27FC236}">
                    <a16:creationId xmlns:a16="http://schemas.microsoft.com/office/drawing/2014/main" id="{E310B11C-733A-48B2-BCAC-E2AD24D30F78}"/>
                  </a:ext>
                </a:extLst>
              </p:cNvPr>
              <p:cNvGrpSpPr/>
              <p:nvPr/>
            </p:nvGrpSpPr>
            <p:grpSpPr>
              <a:xfrm rot="1849928">
                <a:off x="517831" y="3110008"/>
                <a:ext cx="145980" cy="141453"/>
                <a:chOff x="-640910" y="3151703"/>
                <a:chExt cx="203491" cy="197180"/>
              </a:xfrm>
            </p:grpSpPr>
            <p:sp>
              <p:nvSpPr>
                <p:cNvPr id="65" name="Freeform 144">
                  <a:extLst>
                    <a:ext uri="{FF2B5EF4-FFF2-40B4-BE49-F238E27FC236}">
                      <a16:creationId xmlns:a16="http://schemas.microsoft.com/office/drawing/2014/main" id="{5B089BC3-ADBD-4F59-B45E-B96E0301845F}"/>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6" name="Freeform 145">
                  <a:extLst>
                    <a:ext uri="{FF2B5EF4-FFF2-40B4-BE49-F238E27FC236}">
                      <a16:creationId xmlns:a16="http://schemas.microsoft.com/office/drawing/2014/main" id="{389D025E-4C12-4E99-9FF8-B4787ACFF7EA}"/>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7" name="Freeform 305">
                  <a:extLst>
                    <a:ext uri="{FF2B5EF4-FFF2-40B4-BE49-F238E27FC236}">
                      <a16:creationId xmlns:a16="http://schemas.microsoft.com/office/drawing/2014/main" id="{1DF2E3D8-9348-47A6-96B6-EC2E9628FBE6}"/>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8" name="Freeform 306">
                  <a:extLst>
                    <a:ext uri="{FF2B5EF4-FFF2-40B4-BE49-F238E27FC236}">
                      <a16:creationId xmlns:a16="http://schemas.microsoft.com/office/drawing/2014/main" id="{4E296C6D-66E0-4070-A550-70AB055B7D99}"/>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9" name="Oval 143">
                  <a:extLst>
                    <a:ext uri="{FF2B5EF4-FFF2-40B4-BE49-F238E27FC236}">
                      <a16:creationId xmlns:a16="http://schemas.microsoft.com/office/drawing/2014/main" id="{36F1FE3D-D492-4D44-8ECF-17776B7C095B}"/>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70" name="Oval 304">
                  <a:extLst>
                    <a:ext uri="{FF2B5EF4-FFF2-40B4-BE49-F238E27FC236}">
                      <a16:creationId xmlns:a16="http://schemas.microsoft.com/office/drawing/2014/main" id="{3A4DD044-2073-4549-B920-4BF102D092F3}"/>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37" name="Group 36">
                <a:extLst>
                  <a:ext uri="{FF2B5EF4-FFF2-40B4-BE49-F238E27FC236}">
                    <a16:creationId xmlns:a16="http://schemas.microsoft.com/office/drawing/2014/main" id="{D093D1D9-9FFC-4D09-A889-C26D8A878EAC}"/>
                  </a:ext>
                </a:extLst>
              </p:cNvPr>
              <p:cNvGrpSpPr/>
              <p:nvPr/>
            </p:nvGrpSpPr>
            <p:grpSpPr>
              <a:xfrm rot="1849928">
                <a:off x="571095" y="3084471"/>
                <a:ext cx="145980" cy="141453"/>
                <a:chOff x="-640910" y="3151703"/>
                <a:chExt cx="203491" cy="197180"/>
              </a:xfrm>
            </p:grpSpPr>
            <p:sp>
              <p:nvSpPr>
                <p:cNvPr id="59" name="Freeform 144">
                  <a:extLst>
                    <a:ext uri="{FF2B5EF4-FFF2-40B4-BE49-F238E27FC236}">
                      <a16:creationId xmlns:a16="http://schemas.microsoft.com/office/drawing/2014/main" id="{BA0F0FAA-A81F-42A9-9F01-B02B69023A21}"/>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0" name="Freeform 145">
                  <a:extLst>
                    <a:ext uri="{FF2B5EF4-FFF2-40B4-BE49-F238E27FC236}">
                      <a16:creationId xmlns:a16="http://schemas.microsoft.com/office/drawing/2014/main" id="{68B06675-56E6-480D-8A4C-9A3B64BE358F}"/>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1" name="Freeform 305">
                  <a:extLst>
                    <a:ext uri="{FF2B5EF4-FFF2-40B4-BE49-F238E27FC236}">
                      <a16:creationId xmlns:a16="http://schemas.microsoft.com/office/drawing/2014/main" id="{70A657F2-A851-4406-B83E-1B4D3F0F05AE}"/>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2" name="Freeform 306">
                  <a:extLst>
                    <a:ext uri="{FF2B5EF4-FFF2-40B4-BE49-F238E27FC236}">
                      <a16:creationId xmlns:a16="http://schemas.microsoft.com/office/drawing/2014/main" id="{40EF6CE7-D8F1-4186-B12B-8B46799C14DC}"/>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3" name="Oval 143">
                  <a:extLst>
                    <a:ext uri="{FF2B5EF4-FFF2-40B4-BE49-F238E27FC236}">
                      <a16:creationId xmlns:a16="http://schemas.microsoft.com/office/drawing/2014/main" id="{E3361DDC-B867-462E-83D8-48E59DB63423}"/>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64" name="Oval 304">
                  <a:extLst>
                    <a:ext uri="{FF2B5EF4-FFF2-40B4-BE49-F238E27FC236}">
                      <a16:creationId xmlns:a16="http://schemas.microsoft.com/office/drawing/2014/main" id="{2F4D7073-8D7C-4772-BA59-C9ED8B6AD28F}"/>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38" name="Group 37">
                <a:extLst>
                  <a:ext uri="{FF2B5EF4-FFF2-40B4-BE49-F238E27FC236}">
                    <a16:creationId xmlns:a16="http://schemas.microsoft.com/office/drawing/2014/main" id="{BAFE87A4-3525-44D5-B58E-FC22FFBEE9B7}"/>
                  </a:ext>
                </a:extLst>
              </p:cNvPr>
              <p:cNvGrpSpPr/>
              <p:nvPr/>
            </p:nvGrpSpPr>
            <p:grpSpPr>
              <a:xfrm rot="1642468">
                <a:off x="621412" y="3065480"/>
                <a:ext cx="145980" cy="141453"/>
                <a:chOff x="-640910" y="3151703"/>
                <a:chExt cx="203491" cy="197180"/>
              </a:xfrm>
            </p:grpSpPr>
            <p:sp>
              <p:nvSpPr>
                <p:cNvPr id="53" name="Freeform 144">
                  <a:extLst>
                    <a:ext uri="{FF2B5EF4-FFF2-40B4-BE49-F238E27FC236}">
                      <a16:creationId xmlns:a16="http://schemas.microsoft.com/office/drawing/2014/main" id="{603C930A-F856-410B-9DA5-DFB226A07FD3}"/>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4" name="Freeform 145">
                  <a:extLst>
                    <a:ext uri="{FF2B5EF4-FFF2-40B4-BE49-F238E27FC236}">
                      <a16:creationId xmlns:a16="http://schemas.microsoft.com/office/drawing/2014/main" id="{EBD936AA-F0CD-47BA-8D80-E7D2ED9E05A4}"/>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5" name="Freeform 305">
                  <a:extLst>
                    <a:ext uri="{FF2B5EF4-FFF2-40B4-BE49-F238E27FC236}">
                      <a16:creationId xmlns:a16="http://schemas.microsoft.com/office/drawing/2014/main" id="{116460B3-1967-4A4E-ADE3-42BA4ABF9DC3}"/>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6" name="Freeform 306">
                  <a:extLst>
                    <a:ext uri="{FF2B5EF4-FFF2-40B4-BE49-F238E27FC236}">
                      <a16:creationId xmlns:a16="http://schemas.microsoft.com/office/drawing/2014/main" id="{11B8AAE9-1320-4348-AC50-10EBBB0B2D96}"/>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7" name="Oval 143">
                  <a:extLst>
                    <a:ext uri="{FF2B5EF4-FFF2-40B4-BE49-F238E27FC236}">
                      <a16:creationId xmlns:a16="http://schemas.microsoft.com/office/drawing/2014/main" id="{4B5E8FBC-2CB0-4A85-9713-23C6F437B160}"/>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58" name="Oval 304">
                  <a:extLst>
                    <a:ext uri="{FF2B5EF4-FFF2-40B4-BE49-F238E27FC236}">
                      <a16:creationId xmlns:a16="http://schemas.microsoft.com/office/drawing/2014/main" id="{CACDBA17-024B-40E7-8A06-A4DA225FB9FA}"/>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39" name="Group 38">
                <a:extLst>
                  <a:ext uri="{FF2B5EF4-FFF2-40B4-BE49-F238E27FC236}">
                    <a16:creationId xmlns:a16="http://schemas.microsoft.com/office/drawing/2014/main" id="{7DCD54F3-062F-4425-B4A8-3DC448211E74}"/>
                  </a:ext>
                </a:extLst>
              </p:cNvPr>
              <p:cNvGrpSpPr/>
              <p:nvPr/>
            </p:nvGrpSpPr>
            <p:grpSpPr>
              <a:xfrm rot="1642468">
                <a:off x="669331" y="3043495"/>
                <a:ext cx="145980" cy="141453"/>
                <a:chOff x="-640910" y="3151703"/>
                <a:chExt cx="203491" cy="197180"/>
              </a:xfrm>
            </p:grpSpPr>
            <p:sp>
              <p:nvSpPr>
                <p:cNvPr id="47" name="Freeform 144">
                  <a:extLst>
                    <a:ext uri="{FF2B5EF4-FFF2-40B4-BE49-F238E27FC236}">
                      <a16:creationId xmlns:a16="http://schemas.microsoft.com/office/drawing/2014/main" id="{73C7378D-1AD2-4B35-9A98-878D0F19F80F}"/>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8" name="Freeform 145">
                  <a:extLst>
                    <a:ext uri="{FF2B5EF4-FFF2-40B4-BE49-F238E27FC236}">
                      <a16:creationId xmlns:a16="http://schemas.microsoft.com/office/drawing/2014/main" id="{19E7FD09-BA39-4673-AE1E-5F57C60E4C5D}"/>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9" name="Freeform 305">
                  <a:extLst>
                    <a:ext uri="{FF2B5EF4-FFF2-40B4-BE49-F238E27FC236}">
                      <a16:creationId xmlns:a16="http://schemas.microsoft.com/office/drawing/2014/main" id="{F14C0CD9-8BDB-4D7E-B416-3F5587EF649D}"/>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0" name="Freeform 306">
                  <a:extLst>
                    <a:ext uri="{FF2B5EF4-FFF2-40B4-BE49-F238E27FC236}">
                      <a16:creationId xmlns:a16="http://schemas.microsoft.com/office/drawing/2014/main" id="{16FC1FE6-075E-4D52-81B5-6060D228464D}"/>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1" name="Oval 143">
                  <a:extLst>
                    <a:ext uri="{FF2B5EF4-FFF2-40B4-BE49-F238E27FC236}">
                      <a16:creationId xmlns:a16="http://schemas.microsoft.com/office/drawing/2014/main" id="{5D618CAD-35AD-4539-9716-A734D809E37C}"/>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52" name="Oval 304">
                  <a:extLst>
                    <a:ext uri="{FF2B5EF4-FFF2-40B4-BE49-F238E27FC236}">
                      <a16:creationId xmlns:a16="http://schemas.microsoft.com/office/drawing/2014/main" id="{FDDB3C1C-321A-416A-BCBB-F375EEC90140}"/>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40" name="Group 39">
                <a:extLst>
                  <a:ext uri="{FF2B5EF4-FFF2-40B4-BE49-F238E27FC236}">
                    <a16:creationId xmlns:a16="http://schemas.microsoft.com/office/drawing/2014/main" id="{D50CB674-0656-438E-965E-1D4401B155B5}"/>
                  </a:ext>
                </a:extLst>
              </p:cNvPr>
              <p:cNvGrpSpPr/>
              <p:nvPr/>
            </p:nvGrpSpPr>
            <p:grpSpPr>
              <a:xfrm rot="1483940">
                <a:off x="721914" y="3015123"/>
                <a:ext cx="145980" cy="141453"/>
                <a:chOff x="-640910" y="3151703"/>
                <a:chExt cx="203491" cy="197180"/>
              </a:xfrm>
            </p:grpSpPr>
            <p:sp>
              <p:nvSpPr>
                <p:cNvPr id="41" name="Freeform 144">
                  <a:extLst>
                    <a:ext uri="{FF2B5EF4-FFF2-40B4-BE49-F238E27FC236}">
                      <a16:creationId xmlns:a16="http://schemas.microsoft.com/office/drawing/2014/main" id="{4B0660F6-332B-4862-A438-E3BE59C877A8}"/>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2" name="Freeform 145">
                  <a:extLst>
                    <a:ext uri="{FF2B5EF4-FFF2-40B4-BE49-F238E27FC236}">
                      <a16:creationId xmlns:a16="http://schemas.microsoft.com/office/drawing/2014/main" id="{87C00CAD-E510-4F4C-9AF0-2CCBDA089116}"/>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3" name="Freeform 305">
                  <a:extLst>
                    <a:ext uri="{FF2B5EF4-FFF2-40B4-BE49-F238E27FC236}">
                      <a16:creationId xmlns:a16="http://schemas.microsoft.com/office/drawing/2014/main" id="{C9C7EF23-AB17-4BA9-9C3E-D05CF917BA93}"/>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4" name="Freeform 306">
                  <a:extLst>
                    <a:ext uri="{FF2B5EF4-FFF2-40B4-BE49-F238E27FC236}">
                      <a16:creationId xmlns:a16="http://schemas.microsoft.com/office/drawing/2014/main" id="{5DFAB38E-225B-4D28-891C-50EF6F562997}"/>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5" name="Oval 143">
                  <a:extLst>
                    <a:ext uri="{FF2B5EF4-FFF2-40B4-BE49-F238E27FC236}">
                      <a16:creationId xmlns:a16="http://schemas.microsoft.com/office/drawing/2014/main" id="{17F28575-D77B-445E-ABF3-70E490C0FDCA}"/>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46" name="Oval 304">
                  <a:extLst>
                    <a:ext uri="{FF2B5EF4-FFF2-40B4-BE49-F238E27FC236}">
                      <a16:creationId xmlns:a16="http://schemas.microsoft.com/office/drawing/2014/main" id="{39968D38-E577-4EA7-9EBB-9838978992D6}"/>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sp>
          <p:nvSpPr>
            <p:cNvPr id="31" name="Freeform: Shape 30">
              <a:extLst>
                <a:ext uri="{FF2B5EF4-FFF2-40B4-BE49-F238E27FC236}">
                  <a16:creationId xmlns:a16="http://schemas.microsoft.com/office/drawing/2014/main" id="{162CAE0B-13BF-489E-8746-C7D6F2B01A14}"/>
                </a:ext>
              </a:extLst>
            </p:cNvPr>
            <p:cNvSpPr/>
            <p:nvPr/>
          </p:nvSpPr>
          <p:spPr bwMode="auto">
            <a:xfrm>
              <a:off x="1214445" y="2339190"/>
              <a:ext cx="333614" cy="225709"/>
            </a:xfrm>
            <a:custGeom>
              <a:avLst/>
              <a:gdLst>
                <a:gd name="connsiteX0" fmla="*/ 57 w 329728"/>
                <a:gd name="connsiteY0" fmla="*/ 44158 h 223635"/>
                <a:gd name="connsiteX1" fmla="*/ 48696 w 329728"/>
                <a:gd name="connsiteY1" fmla="*/ 383 h 223635"/>
                <a:gd name="connsiteX2" fmla="*/ 184883 w 329728"/>
                <a:gd name="connsiteY2" fmla="*/ 22270 h 223635"/>
                <a:gd name="connsiteX3" fmla="*/ 282159 w 329728"/>
                <a:gd name="connsiteY3" fmla="*/ 12543 h 223635"/>
                <a:gd name="connsiteX4" fmla="*/ 328366 w 329728"/>
                <a:gd name="connsiteY4" fmla="*/ 34430 h 223635"/>
                <a:gd name="connsiteX5" fmla="*/ 308911 w 329728"/>
                <a:gd name="connsiteY5" fmla="*/ 75772 h 223635"/>
                <a:gd name="connsiteX6" fmla="*/ 223794 w 329728"/>
                <a:gd name="connsiteY6" fmla="*/ 92796 h 223635"/>
                <a:gd name="connsiteX7" fmla="*/ 211634 w 329728"/>
                <a:gd name="connsiteY7" fmla="*/ 109819 h 223635"/>
                <a:gd name="connsiteX8" fmla="*/ 231089 w 329728"/>
                <a:gd name="connsiteY8" fmla="*/ 146298 h 223635"/>
                <a:gd name="connsiteX9" fmla="*/ 260272 w 329728"/>
                <a:gd name="connsiteY9" fmla="*/ 160890 h 223635"/>
                <a:gd name="connsiteX10" fmla="*/ 277296 w 329728"/>
                <a:gd name="connsiteY10" fmla="*/ 207096 h 223635"/>
                <a:gd name="connsiteX11" fmla="*/ 197042 w 329728"/>
                <a:gd name="connsiteY11" fmla="*/ 221687 h 223635"/>
                <a:gd name="connsiteX12" fmla="*/ 136245 w 329728"/>
                <a:gd name="connsiteY12" fmla="*/ 168185 h 223635"/>
                <a:gd name="connsiteX13" fmla="*/ 41400 w 329728"/>
                <a:gd name="connsiteY13" fmla="*/ 119547 h 223635"/>
                <a:gd name="connsiteX14" fmla="*/ 57 w 329728"/>
                <a:gd name="connsiteY14" fmla="*/ 44158 h 223635"/>
                <a:gd name="connsiteX0" fmla="*/ 57 w 329728"/>
                <a:gd name="connsiteY0" fmla="*/ 44158 h 223635"/>
                <a:gd name="connsiteX1" fmla="*/ 48696 w 329728"/>
                <a:gd name="connsiteY1" fmla="*/ 383 h 223635"/>
                <a:gd name="connsiteX2" fmla="*/ 184883 w 329728"/>
                <a:gd name="connsiteY2" fmla="*/ 22270 h 223635"/>
                <a:gd name="connsiteX3" fmla="*/ 282159 w 329728"/>
                <a:gd name="connsiteY3" fmla="*/ 12543 h 223635"/>
                <a:gd name="connsiteX4" fmla="*/ 328366 w 329728"/>
                <a:gd name="connsiteY4" fmla="*/ 34430 h 223635"/>
                <a:gd name="connsiteX5" fmla="*/ 308911 w 329728"/>
                <a:gd name="connsiteY5" fmla="*/ 75772 h 223635"/>
                <a:gd name="connsiteX6" fmla="*/ 223794 w 329728"/>
                <a:gd name="connsiteY6" fmla="*/ 92796 h 223635"/>
                <a:gd name="connsiteX7" fmla="*/ 211634 w 329728"/>
                <a:gd name="connsiteY7" fmla="*/ 109819 h 223635"/>
                <a:gd name="connsiteX8" fmla="*/ 260272 w 329728"/>
                <a:gd name="connsiteY8" fmla="*/ 160890 h 223635"/>
                <a:gd name="connsiteX9" fmla="*/ 277296 w 329728"/>
                <a:gd name="connsiteY9" fmla="*/ 207096 h 223635"/>
                <a:gd name="connsiteX10" fmla="*/ 197042 w 329728"/>
                <a:gd name="connsiteY10" fmla="*/ 221687 h 223635"/>
                <a:gd name="connsiteX11" fmla="*/ 136245 w 329728"/>
                <a:gd name="connsiteY11" fmla="*/ 168185 h 223635"/>
                <a:gd name="connsiteX12" fmla="*/ 41400 w 329728"/>
                <a:gd name="connsiteY12" fmla="*/ 119547 h 223635"/>
                <a:gd name="connsiteX13" fmla="*/ 57 w 329728"/>
                <a:gd name="connsiteY13" fmla="*/ 44158 h 223635"/>
                <a:gd name="connsiteX0" fmla="*/ 57 w 329728"/>
                <a:gd name="connsiteY0" fmla="*/ 44158 h 225201"/>
                <a:gd name="connsiteX1" fmla="*/ 48696 w 329728"/>
                <a:gd name="connsiteY1" fmla="*/ 383 h 225201"/>
                <a:gd name="connsiteX2" fmla="*/ 184883 w 329728"/>
                <a:gd name="connsiteY2" fmla="*/ 22270 h 225201"/>
                <a:gd name="connsiteX3" fmla="*/ 282159 w 329728"/>
                <a:gd name="connsiteY3" fmla="*/ 12543 h 225201"/>
                <a:gd name="connsiteX4" fmla="*/ 328366 w 329728"/>
                <a:gd name="connsiteY4" fmla="*/ 34430 h 225201"/>
                <a:gd name="connsiteX5" fmla="*/ 308911 w 329728"/>
                <a:gd name="connsiteY5" fmla="*/ 75772 h 225201"/>
                <a:gd name="connsiteX6" fmla="*/ 223794 w 329728"/>
                <a:gd name="connsiteY6" fmla="*/ 92796 h 225201"/>
                <a:gd name="connsiteX7" fmla="*/ 211634 w 329728"/>
                <a:gd name="connsiteY7" fmla="*/ 109819 h 225201"/>
                <a:gd name="connsiteX8" fmla="*/ 260272 w 329728"/>
                <a:gd name="connsiteY8" fmla="*/ 160890 h 225201"/>
                <a:gd name="connsiteX9" fmla="*/ 277296 w 329728"/>
                <a:gd name="connsiteY9" fmla="*/ 207096 h 225201"/>
                <a:gd name="connsiteX10" fmla="*/ 197042 w 329728"/>
                <a:gd name="connsiteY10" fmla="*/ 221687 h 225201"/>
                <a:gd name="connsiteX11" fmla="*/ 136245 w 329728"/>
                <a:gd name="connsiteY11" fmla="*/ 168185 h 225201"/>
                <a:gd name="connsiteX12" fmla="*/ 41400 w 329728"/>
                <a:gd name="connsiteY12" fmla="*/ 119547 h 225201"/>
                <a:gd name="connsiteX13" fmla="*/ 57 w 329728"/>
                <a:gd name="connsiteY13" fmla="*/ 44158 h 225201"/>
                <a:gd name="connsiteX0" fmla="*/ 57 w 329728"/>
                <a:gd name="connsiteY0" fmla="*/ 44158 h 228395"/>
                <a:gd name="connsiteX1" fmla="*/ 48696 w 329728"/>
                <a:gd name="connsiteY1" fmla="*/ 383 h 228395"/>
                <a:gd name="connsiteX2" fmla="*/ 184883 w 329728"/>
                <a:gd name="connsiteY2" fmla="*/ 22270 h 228395"/>
                <a:gd name="connsiteX3" fmla="*/ 282159 w 329728"/>
                <a:gd name="connsiteY3" fmla="*/ 12543 h 228395"/>
                <a:gd name="connsiteX4" fmla="*/ 328366 w 329728"/>
                <a:gd name="connsiteY4" fmla="*/ 34430 h 228395"/>
                <a:gd name="connsiteX5" fmla="*/ 308911 w 329728"/>
                <a:gd name="connsiteY5" fmla="*/ 75772 h 228395"/>
                <a:gd name="connsiteX6" fmla="*/ 223794 w 329728"/>
                <a:gd name="connsiteY6" fmla="*/ 92796 h 228395"/>
                <a:gd name="connsiteX7" fmla="*/ 211634 w 329728"/>
                <a:gd name="connsiteY7" fmla="*/ 109819 h 228395"/>
                <a:gd name="connsiteX8" fmla="*/ 260272 w 329728"/>
                <a:gd name="connsiteY8" fmla="*/ 160890 h 228395"/>
                <a:gd name="connsiteX9" fmla="*/ 272432 w 329728"/>
                <a:gd name="connsiteY9" fmla="*/ 214392 h 228395"/>
                <a:gd name="connsiteX10" fmla="*/ 197042 w 329728"/>
                <a:gd name="connsiteY10" fmla="*/ 221687 h 228395"/>
                <a:gd name="connsiteX11" fmla="*/ 136245 w 329728"/>
                <a:gd name="connsiteY11" fmla="*/ 168185 h 228395"/>
                <a:gd name="connsiteX12" fmla="*/ 41400 w 329728"/>
                <a:gd name="connsiteY12" fmla="*/ 119547 h 228395"/>
                <a:gd name="connsiteX13" fmla="*/ 57 w 329728"/>
                <a:gd name="connsiteY13" fmla="*/ 44158 h 228395"/>
                <a:gd name="connsiteX0" fmla="*/ 57 w 329728"/>
                <a:gd name="connsiteY0" fmla="*/ 44158 h 222048"/>
                <a:gd name="connsiteX1" fmla="*/ 48696 w 329728"/>
                <a:gd name="connsiteY1" fmla="*/ 383 h 222048"/>
                <a:gd name="connsiteX2" fmla="*/ 184883 w 329728"/>
                <a:gd name="connsiteY2" fmla="*/ 22270 h 222048"/>
                <a:gd name="connsiteX3" fmla="*/ 282159 w 329728"/>
                <a:gd name="connsiteY3" fmla="*/ 12543 h 222048"/>
                <a:gd name="connsiteX4" fmla="*/ 328366 w 329728"/>
                <a:gd name="connsiteY4" fmla="*/ 34430 h 222048"/>
                <a:gd name="connsiteX5" fmla="*/ 308911 w 329728"/>
                <a:gd name="connsiteY5" fmla="*/ 75772 h 222048"/>
                <a:gd name="connsiteX6" fmla="*/ 223794 w 329728"/>
                <a:gd name="connsiteY6" fmla="*/ 92796 h 222048"/>
                <a:gd name="connsiteX7" fmla="*/ 211634 w 329728"/>
                <a:gd name="connsiteY7" fmla="*/ 109819 h 222048"/>
                <a:gd name="connsiteX8" fmla="*/ 260272 w 329728"/>
                <a:gd name="connsiteY8" fmla="*/ 160890 h 222048"/>
                <a:gd name="connsiteX9" fmla="*/ 272432 w 329728"/>
                <a:gd name="connsiteY9" fmla="*/ 214392 h 222048"/>
                <a:gd name="connsiteX10" fmla="*/ 199473 w 329728"/>
                <a:gd name="connsiteY10" fmla="*/ 216823 h 222048"/>
                <a:gd name="connsiteX11" fmla="*/ 136245 w 329728"/>
                <a:gd name="connsiteY11" fmla="*/ 168185 h 222048"/>
                <a:gd name="connsiteX12" fmla="*/ 41400 w 329728"/>
                <a:gd name="connsiteY12" fmla="*/ 119547 h 222048"/>
                <a:gd name="connsiteX13" fmla="*/ 57 w 329728"/>
                <a:gd name="connsiteY13" fmla="*/ 44158 h 222048"/>
                <a:gd name="connsiteX0" fmla="*/ 1672 w 331343"/>
                <a:gd name="connsiteY0" fmla="*/ 44158 h 222048"/>
                <a:gd name="connsiteX1" fmla="*/ 50311 w 331343"/>
                <a:gd name="connsiteY1" fmla="*/ 383 h 222048"/>
                <a:gd name="connsiteX2" fmla="*/ 186498 w 331343"/>
                <a:gd name="connsiteY2" fmla="*/ 22270 h 222048"/>
                <a:gd name="connsiteX3" fmla="*/ 283774 w 331343"/>
                <a:gd name="connsiteY3" fmla="*/ 12543 h 222048"/>
                <a:gd name="connsiteX4" fmla="*/ 329981 w 331343"/>
                <a:gd name="connsiteY4" fmla="*/ 34430 h 222048"/>
                <a:gd name="connsiteX5" fmla="*/ 310526 w 331343"/>
                <a:gd name="connsiteY5" fmla="*/ 75772 h 222048"/>
                <a:gd name="connsiteX6" fmla="*/ 225409 w 331343"/>
                <a:gd name="connsiteY6" fmla="*/ 92796 h 222048"/>
                <a:gd name="connsiteX7" fmla="*/ 213249 w 331343"/>
                <a:gd name="connsiteY7" fmla="*/ 109819 h 222048"/>
                <a:gd name="connsiteX8" fmla="*/ 261887 w 331343"/>
                <a:gd name="connsiteY8" fmla="*/ 160890 h 222048"/>
                <a:gd name="connsiteX9" fmla="*/ 274047 w 331343"/>
                <a:gd name="connsiteY9" fmla="*/ 214392 h 222048"/>
                <a:gd name="connsiteX10" fmla="*/ 201088 w 331343"/>
                <a:gd name="connsiteY10" fmla="*/ 216823 h 222048"/>
                <a:gd name="connsiteX11" fmla="*/ 137860 w 331343"/>
                <a:gd name="connsiteY11" fmla="*/ 168185 h 222048"/>
                <a:gd name="connsiteX12" fmla="*/ 43015 w 331343"/>
                <a:gd name="connsiteY12" fmla="*/ 119547 h 222048"/>
                <a:gd name="connsiteX13" fmla="*/ 1672 w 331343"/>
                <a:gd name="connsiteY13" fmla="*/ 44158 h 222048"/>
                <a:gd name="connsiteX0" fmla="*/ 1511 w 333614"/>
                <a:gd name="connsiteY0" fmla="*/ 41655 h 221977"/>
                <a:gd name="connsiteX1" fmla="*/ 52582 w 333614"/>
                <a:gd name="connsiteY1" fmla="*/ 312 h 221977"/>
                <a:gd name="connsiteX2" fmla="*/ 188769 w 333614"/>
                <a:gd name="connsiteY2" fmla="*/ 22199 h 221977"/>
                <a:gd name="connsiteX3" fmla="*/ 286045 w 333614"/>
                <a:gd name="connsiteY3" fmla="*/ 12472 h 221977"/>
                <a:gd name="connsiteX4" fmla="*/ 332252 w 333614"/>
                <a:gd name="connsiteY4" fmla="*/ 34359 h 221977"/>
                <a:gd name="connsiteX5" fmla="*/ 312797 w 333614"/>
                <a:gd name="connsiteY5" fmla="*/ 75701 h 221977"/>
                <a:gd name="connsiteX6" fmla="*/ 227680 w 333614"/>
                <a:gd name="connsiteY6" fmla="*/ 92725 h 221977"/>
                <a:gd name="connsiteX7" fmla="*/ 215520 w 333614"/>
                <a:gd name="connsiteY7" fmla="*/ 109748 h 221977"/>
                <a:gd name="connsiteX8" fmla="*/ 264158 w 333614"/>
                <a:gd name="connsiteY8" fmla="*/ 160819 h 221977"/>
                <a:gd name="connsiteX9" fmla="*/ 276318 w 333614"/>
                <a:gd name="connsiteY9" fmla="*/ 214321 h 221977"/>
                <a:gd name="connsiteX10" fmla="*/ 203359 w 333614"/>
                <a:gd name="connsiteY10" fmla="*/ 216752 h 221977"/>
                <a:gd name="connsiteX11" fmla="*/ 140131 w 333614"/>
                <a:gd name="connsiteY11" fmla="*/ 168114 h 221977"/>
                <a:gd name="connsiteX12" fmla="*/ 45286 w 333614"/>
                <a:gd name="connsiteY12" fmla="*/ 119476 h 221977"/>
                <a:gd name="connsiteX13" fmla="*/ 1511 w 333614"/>
                <a:gd name="connsiteY13" fmla="*/ 41655 h 221977"/>
                <a:gd name="connsiteX0" fmla="*/ 1511 w 333614"/>
                <a:gd name="connsiteY0" fmla="*/ 41655 h 221977"/>
                <a:gd name="connsiteX1" fmla="*/ 52582 w 333614"/>
                <a:gd name="connsiteY1" fmla="*/ 312 h 221977"/>
                <a:gd name="connsiteX2" fmla="*/ 188769 w 333614"/>
                <a:gd name="connsiteY2" fmla="*/ 22199 h 221977"/>
                <a:gd name="connsiteX3" fmla="*/ 286045 w 333614"/>
                <a:gd name="connsiteY3" fmla="*/ 12472 h 221977"/>
                <a:gd name="connsiteX4" fmla="*/ 332252 w 333614"/>
                <a:gd name="connsiteY4" fmla="*/ 34359 h 221977"/>
                <a:gd name="connsiteX5" fmla="*/ 312797 w 333614"/>
                <a:gd name="connsiteY5" fmla="*/ 75701 h 221977"/>
                <a:gd name="connsiteX6" fmla="*/ 227680 w 333614"/>
                <a:gd name="connsiteY6" fmla="*/ 92725 h 221977"/>
                <a:gd name="connsiteX7" fmla="*/ 215520 w 333614"/>
                <a:gd name="connsiteY7" fmla="*/ 109748 h 221977"/>
                <a:gd name="connsiteX8" fmla="*/ 264158 w 333614"/>
                <a:gd name="connsiteY8" fmla="*/ 160819 h 221977"/>
                <a:gd name="connsiteX9" fmla="*/ 276318 w 333614"/>
                <a:gd name="connsiteY9" fmla="*/ 214321 h 221977"/>
                <a:gd name="connsiteX10" fmla="*/ 203359 w 333614"/>
                <a:gd name="connsiteY10" fmla="*/ 216752 h 221977"/>
                <a:gd name="connsiteX11" fmla="*/ 140131 w 333614"/>
                <a:gd name="connsiteY11" fmla="*/ 168114 h 221977"/>
                <a:gd name="connsiteX12" fmla="*/ 45286 w 333614"/>
                <a:gd name="connsiteY12" fmla="*/ 119476 h 221977"/>
                <a:gd name="connsiteX13" fmla="*/ 1511 w 333614"/>
                <a:gd name="connsiteY13" fmla="*/ 41655 h 221977"/>
                <a:gd name="connsiteX0" fmla="*/ 1511 w 333614"/>
                <a:gd name="connsiteY0" fmla="*/ 41655 h 225709"/>
                <a:gd name="connsiteX1" fmla="*/ 52582 w 333614"/>
                <a:gd name="connsiteY1" fmla="*/ 312 h 225709"/>
                <a:gd name="connsiteX2" fmla="*/ 188769 w 333614"/>
                <a:gd name="connsiteY2" fmla="*/ 22199 h 225709"/>
                <a:gd name="connsiteX3" fmla="*/ 286045 w 333614"/>
                <a:gd name="connsiteY3" fmla="*/ 12472 h 225709"/>
                <a:gd name="connsiteX4" fmla="*/ 332252 w 333614"/>
                <a:gd name="connsiteY4" fmla="*/ 34359 h 225709"/>
                <a:gd name="connsiteX5" fmla="*/ 312797 w 333614"/>
                <a:gd name="connsiteY5" fmla="*/ 75701 h 225709"/>
                <a:gd name="connsiteX6" fmla="*/ 227680 w 333614"/>
                <a:gd name="connsiteY6" fmla="*/ 92725 h 225709"/>
                <a:gd name="connsiteX7" fmla="*/ 215520 w 333614"/>
                <a:gd name="connsiteY7" fmla="*/ 109748 h 225709"/>
                <a:gd name="connsiteX8" fmla="*/ 264158 w 333614"/>
                <a:gd name="connsiteY8" fmla="*/ 160819 h 225709"/>
                <a:gd name="connsiteX9" fmla="*/ 276318 w 333614"/>
                <a:gd name="connsiteY9" fmla="*/ 214321 h 225709"/>
                <a:gd name="connsiteX10" fmla="*/ 203359 w 333614"/>
                <a:gd name="connsiteY10" fmla="*/ 216752 h 225709"/>
                <a:gd name="connsiteX11" fmla="*/ 140131 w 333614"/>
                <a:gd name="connsiteY11" fmla="*/ 168114 h 225709"/>
                <a:gd name="connsiteX12" fmla="*/ 45286 w 333614"/>
                <a:gd name="connsiteY12" fmla="*/ 119476 h 225709"/>
                <a:gd name="connsiteX13" fmla="*/ 1511 w 333614"/>
                <a:gd name="connsiteY13" fmla="*/ 41655 h 22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3614" h="225709">
                  <a:moveTo>
                    <a:pt x="1511" y="41655"/>
                  </a:moveTo>
                  <a:cubicBezTo>
                    <a:pt x="10023" y="14498"/>
                    <a:pt x="21372" y="3555"/>
                    <a:pt x="52582" y="312"/>
                  </a:cubicBezTo>
                  <a:cubicBezTo>
                    <a:pt x="83792" y="-2931"/>
                    <a:pt x="149859" y="20172"/>
                    <a:pt x="188769" y="22199"/>
                  </a:cubicBezTo>
                  <a:cubicBezTo>
                    <a:pt x="227679" y="24226"/>
                    <a:pt x="262131" y="10445"/>
                    <a:pt x="286045" y="12472"/>
                  </a:cubicBezTo>
                  <a:cubicBezTo>
                    <a:pt x="309959" y="14499"/>
                    <a:pt x="327793" y="16525"/>
                    <a:pt x="332252" y="34359"/>
                  </a:cubicBezTo>
                  <a:cubicBezTo>
                    <a:pt x="336711" y="52193"/>
                    <a:pt x="330226" y="65973"/>
                    <a:pt x="312797" y="75701"/>
                  </a:cubicBezTo>
                  <a:cubicBezTo>
                    <a:pt x="295368" y="85429"/>
                    <a:pt x="243893" y="87051"/>
                    <a:pt x="227680" y="92725"/>
                  </a:cubicBezTo>
                  <a:cubicBezTo>
                    <a:pt x="211467" y="98400"/>
                    <a:pt x="209440" y="98399"/>
                    <a:pt x="215520" y="109748"/>
                  </a:cubicBezTo>
                  <a:cubicBezTo>
                    <a:pt x="221600" y="121097"/>
                    <a:pt x="254025" y="143390"/>
                    <a:pt x="264158" y="160819"/>
                  </a:cubicBezTo>
                  <a:cubicBezTo>
                    <a:pt x="274291" y="178248"/>
                    <a:pt x="291315" y="195272"/>
                    <a:pt x="276318" y="214321"/>
                  </a:cubicBezTo>
                  <a:cubicBezTo>
                    <a:pt x="261321" y="233370"/>
                    <a:pt x="226057" y="224453"/>
                    <a:pt x="203359" y="216752"/>
                  </a:cubicBezTo>
                  <a:cubicBezTo>
                    <a:pt x="180661" y="209051"/>
                    <a:pt x="166071" y="185137"/>
                    <a:pt x="140131" y="168114"/>
                  </a:cubicBezTo>
                  <a:cubicBezTo>
                    <a:pt x="114191" y="151091"/>
                    <a:pt x="68389" y="140553"/>
                    <a:pt x="45286" y="119476"/>
                  </a:cubicBezTo>
                  <a:cubicBezTo>
                    <a:pt x="22183" y="98400"/>
                    <a:pt x="-7001" y="68812"/>
                    <a:pt x="1511" y="41655"/>
                  </a:cubicBezTo>
                  <a:close/>
                </a:path>
              </a:pathLst>
            </a:custGeom>
            <a:solidFill>
              <a:schemeClr val="accent6"/>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350" dirty="0">
                <a:solidFill>
                  <a:schemeClr val="tx1"/>
                </a:solidFill>
                <a:latin typeface="Calibri" panose="020F0502020204030204" pitchFamily="34" charset="0"/>
              </a:endParaRPr>
            </a:p>
          </p:txBody>
        </p:sp>
        <p:sp>
          <p:nvSpPr>
            <p:cNvPr id="32" name="Freeform: Shape 31">
              <a:extLst>
                <a:ext uri="{FF2B5EF4-FFF2-40B4-BE49-F238E27FC236}">
                  <a16:creationId xmlns:a16="http://schemas.microsoft.com/office/drawing/2014/main" id="{0205828F-8319-468A-8B6A-590C2A89BE27}"/>
                </a:ext>
              </a:extLst>
            </p:cNvPr>
            <p:cNvSpPr/>
            <p:nvPr/>
          </p:nvSpPr>
          <p:spPr bwMode="auto">
            <a:xfrm rot="1869916">
              <a:off x="828539" y="2895117"/>
              <a:ext cx="333614" cy="225709"/>
            </a:xfrm>
            <a:custGeom>
              <a:avLst/>
              <a:gdLst>
                <a:gd name="connsiteX0" fmla="*/ 57 w 329728"/>
                <a:gd name="connsiteY0" fmla="*/ 44158 h 223635"/>
                <a:gd name="connsiteX1" fmla="*/ 48696 w 329728"/>
                <a:gd name="connsiteY1" fmla="*/ 383 h 223635"/>
                <a:gd name="connsiteX2" fmla="*/ 184883 w 329728"/>
                <a:gd name="connsiteY2" fmla="*/ 22270 h 223635"/>
                <a:gd name="connsiteX3" fmla="*/ 282159 w 329728"/>
                <a:gd name="connsiteY3" fmla="*/ 12543 h 223635"/>
                <a:gd name="connsiteX4" fmla="*/ 328366 w 329728"/>
                <a:gd name="connsiteY4" fmla="*/ 34430 h 223635"/>
                <a:gd name="connsiteX5" fmla="*/ 308911 w 329728"/>
                <a:gd name="connsiteY5" fmla="*/ 75772 h 223635"/>
                <a:gd name="connsiteX6" fmla="*/ 223794 w 329728"/>
                <a:gd name="connsiteY6" fmla="*/ 92796 h 223635"/>
                <a:gd name="connsiteX7" fmla="*/ 211634 w 329728"/>
                <a:gd name="connsiteY7" fmla="*/ 109819 h 223635"/>
                <a:gd name="connsiteX8" fmla="*/ 231089 w 329728"/>
                <a:gd name="connsiteY8" fmla="*/ 146298 h 223635"/>
                <a:gd name="connsiteX9" fmla="*/ 260272 w 329728"/>
                <a:gd name="connsiteY9" fmla="*/ 160890 h 223635"/>
                <a:gd name="connsiteX10" fmla="*/ 277296 w 329728"/>
                <a:gd name="connsiteY10" fmla="*/ 207096 h 223635"/>
                <a:gd name="connsiteX11" fmla="*/ 197042 w 329728"/>
                <a:gd name="connsiteY11" fmla="*/ 221687 h 223635"/>
                <a:gd name="connsiteX12" fmla="*/ 136245 w 329728"/>
                <a:gd name="connsiteY12" fmla="*/ 168185 h 223635"/>
                <a:gd name="connsiteX13" fmla="*/ 41400 w 329728"/>
                <a:gd name="connsiteY13" fmla="*/ 119547 h 223635"/>
                <a:gd name="connsiteX14" fmla="*/ 57 w 329728"/>
                <a:gd name="connsiteY14" fmla="*/ 44158 h 223635"/>
                <a:gd name="connsiteX0" fmla="*/ 57 w 329728"/>
                <a:gd name="connsiteY0" fmla="*/ 44158 h 223635"/>
                <a:gd name="connsiteX1" fmla="*/ 48696 w 329728"/>
                <a:gd name="connsiteY1" fmla="*/ 383 h 223635"/>
                <a:gd name="connsiteX2" fmla="*/ 184883 w 329728"/>
                <a:gd name="connsiteY2" fmla="*/ 22270 h 223635"/>
                <a:gd name="connsiteX3" fmla="*/ 282159 w 329728"/>
                <a:gd name="connsiteY3" fmla="*/ 12543 h 223635"/>
                <a:gd name="connsiteX4" fmla="*/ 328366 w 329728"/>
                <a:gd name="connsiteY4" fmla="*/ 34430 h 223635"/>
                <a:gd name="connsiteX5" fmla="*/ 308911 w 329728"/>
                <a:gd name="connsiteY5" fmla="*/ 75772 h 223635"/>
                <a:gd name="connsiteX6" fmla="*/ 223794 w 329728"/>
                <a:gd name="connsiteY6" fmla="*/ 92796 h 223635"/>
                <a:gd name="connsiteX7" fmla="*/ 211634 w 329728"/>
                <a:gd name="connsiteY7" fmla="*/ 109819 h 223635"/>
                <a:gd name="connsiteX8" fmla="*/ 260272 w 329728"/>
                <a:gd name="connsiteY8" fmla="*/ 160890 h 223635"/>
                <a:gd name="connsiteX9" fmla="*/ 277296 w 329728"/>
                <a:gd name="connsiteY9" fmla="*/ 207096 h 223635"/>
                <a:gd name="connsiteX10" fmla="*/ 197042 w 329728"/>
                <a:gd name="connsiteY10" fmla="*/ 221687 h 223635"/>
                <a:gd name="connsiteX11" fmla="*/ 136245 w 329728"/>
                <a:gd name="connsiteY11" fmla="*/ 168185 h 223635"/>
                <a:gd name="connsiteX12" fmla="*/ 41400 w 329728"/>
                <a:gd name="connsiteY12" fmla="*/ 119547 h 223635"/>
                <a:gd name="connsiteX13" fmla="*/ 57 w 329728"/>
                <a:gd name="connsiteY13" fmla="*/ 44158 h 223635"/>
                <a:gd name="connsiteX0" fmla="*/ 57 w 329728"/>
                <a:gd name="connsiteY0" fmla="*/ 44158 h 225201"/>
                <a:gd name="connsiteX1" fmla="*/ 48696 w 329728"/>
                <a:gd name="connsiteY1" fmla="*/ 383 h 225201"/>
                <a:gd name="connsiteX2" fmla="*/ 184883 w 329728"/>
                <a:gd name="connsiteY2" fmla="*/ 22270 h 225201"/>
                <a:gd name="connsiteX3" fmla="*/ 282159 w 329728"/>
                <a:gd name="connsiteY3" fmla="*/ 12543 h 225201"/>
                <a:gd name="connsiteX4" fmla="*/ 328366 w 329728"/>
                <a:gd name="connsiteY4" fmla="*/ 34430 h 225201"/>
                <a:gd name="connsiteX5" fmla="*/ 308911 w 329728"/>
                <a:gd name="connsiteY5" fmla="*/ 75772 h 225201"/>
                <a:gd name="connsiteX6" fmla="*/ 223794 w 329728"/>
                <a:gd name="connsiteY6" fmla="*/ 92796 h 225201"/>
                <a:gd name="connsiteX7" fmla="*/ 211634 w 329728"/>
                <a:gd name="connsiteY7" fmla="*/ 109819 h 225201"/>
                <a:gd name="connsiteX8" fmla="*/ 260272 w 329728"/>
                <a:gd name="connsiteY8" fmla="*/ 160890 h 225201"/>
                <a:gd name="connsiteX9" fmla="*/ 277296 w 329728"/>
                <a:gd name="connsiteY9" fmla="*/ 207096 h 225201"/>
                <a:gd name="connsiteX10" fmla="*/ 197042 w 329728"/>
                <a:gd name="connsiteY10" fmla="*/ 221687 h 225201"/>
                <a:gd name="connsiteX11" fmla="*/ 136245 w 329728"/>
                <a:gd name="connsiteY11" fmla="*/ 168185 h 225201"/>
                <a:gd name="connsiteX12" fmla="*/ 41400 w 329728"/>
                <a:gd name="connsiteY12" fmla="*/ 119547 h 225201"/>
                <a:gd name="connsiteX13" fmla="*/ 57 w 329728"/>
                <a:gd name="connsiteY13" fmla="*/ 44158 h 225201"/>
                <a:gd name="connsiteX0" fmla="*/ 57 w 329728"/>
                <a:gd name="connsiteY0" fmla="*/ 44158 h 228395"/>
                <a:gd name="connsiteX1" fmla="*/ 48696 w 329728"/>
                <a:gd name="connsiteY1" fmla="*/ 383 h 228395"/>
                <a:gd name="connsiteX2" fmla="*/ 184883 w 329728"/>
                <a:gd name="connsiteY2" fmla="*/ 22270 h 228395"/>
                <a:gd name="connsiteX3" fmla="*/ 282159 w 329728"/>
                <a:gd name="connsiteY3" fmla="*/ 12543 h 228395"/>
                <a:gd name="connsiteX4" fmla="*/ 328366 w 329728"/>
                <a:gd name="connsiteY4" fmla="*/ 34430 h 228395"/>
                <a:gd name="connsiteX5" fmla="*/ 308911 w 329728"/>
                <a:gd name="connsiteY5" fmla="*/ 75772 h 228395"/>
                <a:gd name="connsiteX6" fmla="*/ 223794 w 329728"/>
                <a:gd name="connsiteY6" fmla="*/ 92796 h 228395"/>
                <a:gd name="connsiteX7" fmla="*/ 211634 w 329728"/>
                <a:gd name="connsiteY7" fmla="*/ 109819 h 228395"/>
                <a:gd name="connsiteX8" fmla="*/ 260272 w 329728"/>
                <a:gd name="connsiteY8" fmla="*/ 160890 h 228395"/>
                <a:gd name="connsiteX9" fmla="*/ 272432 w 329728"/>
                <a:gd name="connsiteY9" fmla="*/ 214392 h 228395"/>
                <a:gd name="connsiteX10" fmla="*/ 197042 w 329728"/>
                <a:gd name="connsiteY10" fmla="*/ 221687 h 228395"/>
                <a:gd name="connsiteX11" fmla="*/ 136245 w 329728"/>
                <a:gd name="connsiteY11" fmla="*/ 168185 h 228395"/>
                <a:gd name="connsiteX12" fmla="*/ 41400 w 329728"/>
                <a:gd name="connsiteY12" fmla="*/ 119547 h 228395"/>
                <a:gd name="connsiteX13" fmla="*/ 57 w 329728"/>
                <a:gd name="connsiteY13" fmla="*/ 44158 h 228395"/>
                <a:gd name="connsiteX0" fmla="*/ 57 w 329728"/>
                <a:gd name="connsiteY0" fmla="*/ 44158 h 222048"/>
                <a:gd name="connsiteX1" fmla="*/ 48696 w 329728"/>
                <a:gd name="connsiteY1" fmla="*/ 383 h 222048"/>
                <a:gd name="connsiteX2" fmla="*/ 184883 w 329728"/>
                <a:gd name="connsiteY2" fmla="*/ 22270 h 222048"/>
                <a:gd name="connsiteX3" fmla="*/ 282159 w 329728"/>
                <a:gd name="connsiteY3" fmla="*/ 12543 h 222048"/>
                <a:gd name="connsiteX4" fmla="*/ 328366 w 329728"/>
                <a:gd name="connsiteY4" fmla="*/ 34430 h 222048"/>
                <a:gd name="connsiteX5" fmla="*/ 308911 w 329728"/>
                <a:gd name="connsiteY5" fmla="*/ 75772 h 222048"/>
                <a:gd name="connsiteX6" fmla="*/ 223794 w 329728"/>
                <a:gd name="connsiteY6" fmla="*/ 92796 h 222048"/>
                <a:gd name="connsiteX7" fmla="*/ 211634 w 329728"/>
                <a:gd name="connsiteY7" fmla="*/ 109819 h 222048"/>
                <a:gd name="connsiteX8" fmla="*/ 260272 w 329728"/>
                <a:gd name="connsiteY8" fmla="*/ 160890 h 222048"/>
                <a:gd name="connsiteX9" fmla="*/ 272432 w 329728"/>
                <a:gd name="connsiteY9" fmla="*/ 214392 h 222048"/>
                <a:gd name="connsiteX10" fmla="*/ 199473 w 329728"/>
                <a:gd name="connsiteY10" fmla="*/ 216823 h 222048"/>
                <a:gd name="connsiteX11" fmla="*/ 136245 w 329728"/>
                <a:gd name="connsiteY11" fmla="*/ 168185 h 222048"/>
                <a:gd name="connsiteX12" fmla="*/ 41400 w 329728"/>
                <a:gd name="connsiteY12" fmla="*/ 119547 h 222048"/>
                <a:gd name="connsiteX13" fmla="*/ 57 w 329728"/>
                <a:gd name="connsiteY13" fmla="*/ 44158 h 222048"/>
                <a:gd name="connsiteX0" fmla="*/ 1672 w 331343"/>
                <a:gd name="connsiteY0" fmla="*/ 44158 h 222048"/>
                <a:gd name="connsiteX1" fmla="*/ 50311 w 331343"/>
                <a:gd name="connsiteY1" fmla="*/ 383 h 222048"/>
                <a:gd name="connsiteX2" fmla="*/ 186498 w 331343"/>
                <a:gd name="connsiteY2" fmla="*/ 22270 h 222048"/>
                <a:gd name="connsiteX3" fmla="*/ 283774 w 331343"/>
                <a:gd name="connsiteY3" fmla="*/ 12543 h 222048"/>
                <a:gd name="connsiteX4" fmla="*/ 329981 w 331343"/>
                <a:gd name="connsiteY4" fmla="*/ 34430 h 222048"/>
                <a:gd name="connsiteX5" fmla="*/ 310526 w 331343"/>
                <a:gd name="connsiteY5" fmla="*/ 75772 h 222048"/>
                <a:gd name="connsiteX6" fmla="*/ 225409 w 331343"/>
                <a:gd name="connsiteY6" fmla="*/ 92796 h 222048"/>
                <a:gd name="connsiteX7" fmla="*/ 213249 w 331343"/>
                <a:gd name="connsiteY7" fmla="*/ 109819 h 222048"/>
                <a:gd name="connsiteX8" fmla="*/ 261887 w 331343"/>
                <a:gd name="connsiteY8" fmla="*/ 160890 h 222048"/>
                <a:gd name="connsiteX9" fmla="*/ 274047 w 331343"/>
                <a:gd name="connsiteY9" fmla="*/ 214392 h 222048"/>
                <a:gd name="connsiteX10" fmla="*/ 201088 w 331343"/>
                <a:gd name="connsiteY10" fmla="*/ 216823 h 222048"/>
                <a:gd name="connsiteX11" fmla="*/ 137860 w 331343"/>
                <a:gd name="connsiteY11" fmla="*/ 168185 h 222048"/>
                <a:gd name="connsiteX12" fmla="*/ 43015 w 331343"/>
                <a:gd name="connsiteY12" fmla="*/ 119547 h 222048"/>
                <a:gd name="connsiteX13" fmla="*/ 1672 w 331343"/>
                <a:gd name="connsiteY13" fmla="*/ 44158 h 222048"/>
                <a:gd name="connsiteX0" fmla="*/ 1511 w 333614"/>
                <a:gd name="connsiteY0" fmla="*/ 41655 h 221977"/>
                <a:gd name="connsiteX1" fmla="*/ 52582 w 333614"/>
                <a:gd name="connsiteY1" fmla="*/ 312 h 221977"/>
                <a:gd name="connsiteX2" fmla="*/ 188769 w 333614"/>
                <a:gd name="connsiteY2" fmla="*/ 22199 h 221977"/>
                <a:gd name="connsiteX3" fmla="*/ 286045 w 333614"/>
                <a:gd name="connsiteY3" fmla="*/ 12472 h 221977"/>
                <a:gd name="connsiteX4" fmla="*/ 332252 w 333614"/>
                <a:gd name="connsiteY4" fmla="*/ 34359 h 221977"/>
                <a:gd name="connsiteX5" fmla="*/ 312797 w 333614"/>
                <a:gd name="connsiteY5" fmla="*/ 75701 h 221977"/>
                <a:gd name="connsiteX6" fmla="*/ 227680 w 333614"/>
                <a:gd name="connsiteY6" fmla="*/ 92725 h 221977"/>
                <a:gd name="connsiteX7" fmla="*/ 215520 w 333614"/>
                <a:gd name="connsiteY7" fmla="*/ 109748 h 221977"/>
                <a:gd name="connsiteX8" fmla="*/ 264158 w 333614"/>
                <a:gd name="connsiteY8" fmla="*/ 160819 h 221977"/>
                <a:gd name="connsiteX9" fmla="*/ 276318 w 333614"/>
                <a:gd name="connsiteY9" fmla="*/ 214321 h 221977"/>
                <a:gd name="connsiteX10" fmla="*/ 203359 w 333614"/>
                <a:gd name="connsiteY10" fmla="*/ 216752 h 221977"/>
                <a:gd name="connsiteX11" fmla="*/ 140131 w 333614"/>
                <a:gd name="connsiteY11" fmla="*/ 168114 h 221977"/>
                <a:gd name="connsiteX12" fmla="*/ 45286 w 333614"/>
                <a:gd name="connsiteY12" fmla="*/ 119476 h 221977"/>
                <a:gd name="connsiteX13" fmla="*/ 1511 w 333614"/>
                <a:gd name="connsiteY13" fmla="*/ 41655 h 221977"/>
                <a:gd name="connsiteX0" fmla="*/ 1511 w 333614"/>
                <a:gd name="connsiteY0" fmla="*/ 41655 h 221977"/>
                <a:gd name="connsiteX1" fmla="*/ 52582 w 333614"/>
                <a:gd name="connsiteY1" fmla="*/ 312 h 221977"/>
                <a:gd name="connsiteX2" fmla="*/ 188769 w 333614"/>
                <a:gd name="connsiteY2" fmla="*/ 22199 h 221977"/>
                <a:gd name="connsiteX3" fmla="*/ 286045 w 333614"/>
                <a:gd name="connsiteY3" fmla="*/ 12472 h 221977"/>
                <a:gd name="connsiteX4" fmla="*/ 332252 w 333614"/>
                <a:gd name="connsiteY4" fmla="*/ 34359 h 221977"/>
                <a:gd name="connsiteX5" fmla="*/ 312797 w 333614"/>
                <a:gd name="connsiteY5" fmla="*/ 75701 h 221977"/>
                <a:gd name="connsiteX6" fmla="*/ 227680 w 333614"/>
                <a:gd name="connsiteY6" fmla="*/ 92725 h 221977"/>
                <a:gd name="connsiteX7" fmla="*/ 215520 w 333614"/>
                <a:gd name="connsiteY7" fmla="*/ 109748 h 221977"/>
                <a:gd name="connsiteX8" fmla="*/ 264158 w 333614"/>
                <a:gd name="connsiteY8" fmla="*/ 160819 h 221977"/>
                <a:gd name="connsiteX9" fmla="*/ 276318 w 333614"/>
                <a:gd name="connsiteY9" fmla="*/ 214321 h 221977"/>
                <a:gd name="connsiteX10" fmla="*/ 203359 w 333614"/>
                <a:gd name="connsiteY10" fmla="*/ 216752 h 221977"/>
                <a:gd name="connsiteX11" fmla="*/ 140131 w 333614"/>
                <a:gd name="connsiteY11" fmla="*/ 168114 h 221977"/>
                <a:gd name="connsiteX12" fmla="*/ 45286 w 333614"/>
                <a:gd name="connsiteY12" fmla="*/ 119476 h 221977"/>
                <a:gd name="connsiteX13" fmla="*/ 1511 w 333614"/>
                <a:gd name="connsiteY13" fmla="*/ 41655 h 221977"/>
                <a:gd name="connsiteX0" fmla="*/ 1511 w 333614"/>
                <a:gd name="connsiteY0" fmla="*/ 41655 h 225709"/>
                <a:gd name="connsiteX1" fmla="*/ 52582 w 333614"/>
                <a:gd name="connsiteY1" fmla="*/ 312 h 225709"/>
                <a:gd name="connsiteX2" fmla="*/ 188769 w 333614"/>
                <a:gd name="connsiteY2" fmla="*/ 22199 h 225709"/>
                <a:gd name="connsiteX3" fmla="*/ 286045 w 333614"/>
                <a:gd name="connsiteY3" fmla="*/ 12472 h 225709"/>
                <a:gd name="connsiteX4" fmla="*/ 332252 w 333614"/>
                <a:gd name="connsiteY4" fmla="*/ 34359 h 225709"/>
                <a:gd name="connsiteX5" fmla="*/ 312797 w 333614"/>
                <a:gd name="connsiteY5" fmla="*/ 75701 h 225709"/>
                <a:gd name="connsiteX6" fmla="*/ 227680 w 333614"/>
                <a:gd name="connsiteY6" fmla="*/ 92725 h 225709"/>
                <a:gd name="connsiteX7" fmla="*/ 215520 w 333614"/>
                <a:gd name="connsiteY7" fmla="*/ 109748 h 225709"/>
                <a:gd name="connsiteX8" fmla="*/ 264158 w 333614"/>
                <a:gd name="connsiteY8" fmla="*/ 160819 h 225709"/>
                <a:gd name="connsiteX9" fmla="*/ 276318 w 333614"/>
                <a:gd name="connsiteY9" fmla="*/ 214321 h 225709"/>
                <a:gd name="connsiteX10" fmla="*/ 203359 w 333614"/>
                <a:gd name="connsiteY10" fmla="*/ 216752 h 225709"/>
                <a:gd name="connsiteX11" fmla="*/ 140131 w 333614"/>
                <a:gd name="connsiteY11" fmla="*/ 168114 h 225709"/>
                <a:gd name="connsiteX12" fmla="*/ 45286 w 333614"/>
                <a:gd name="connsiteY12" fmla="*/ 119476 h 225709"/>
                <a:gd name="connsiteX13" fmla="*/ 1511 w 333614"/>
                <a:gd name="connsiteY13" fmla="*/ 41655 h 22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3614" h="225709">
                  <a:moveTo>
                    <a:pt x="1511" y="41655"/>
                  </a:moveTo>
                  <a:cubicBezTo>
                    <a:pt x="10023" y="14498"/>
                    <a:pt x="21372" y="3555"/>
                    <a:pt x="52582" y="312"/>
                  </a:cubicBezTo>
                  <a:cubicBezTo>
                    <a:pt x="83792" y="-2931"/>
                    <a:pt x="149859" y="20172"/>
                    <a:pt x="188769" y="22199"/>
                  </a:cubicBezTo>
                  <a:cubicBezTo>
                    <a:pt x="227679" y="24226"/>
                    <a:pt x="262131" y="10445"/>
                    <a:pt x="286045" y="12472"/>
                  </a:cubicBezTo>
                  <a:cubicBezTo>
                    <a:pt x="309959" y="14499"/>
                    <a:pt x="327793" y="16525"/>
                    <a:pt x="332252" y="34359"/>
                  </a:cubicBezTo>
                  <a:cubicBezTo>
                    <a:pt x="336711" y="52193"/>
                    <a:pt x="330226" y="65973"/>
                    <a:pt x="312797" y="75701"/>
                  </a:cubicBezTo>
                  <a:cubicBezTo>
                    <a:pt x="295368" y="85429"/>
                    <a:pt x="243893" y="87051"/>
                    <a:pt x="227680" y="92725"/>
                  </a:cubicBezTo>
                  <a:cubicBezTo>
                    <a:pt x="211467" y="98400"/>
                    <a:pt x="209440" y="98399"/>
                    <a:pt x="215520" y="109748"/>
                  </a:cubicBezTo>
                  <a:cubicBezTo>
                    <a:pt x="221600" y="121097"/>
                    <a:pt x="254025" y="143390"/>
                    <a:pt x="264158" y="160819"/>
                  </a:cubicBezTo>
                  <a:cubicBezTo>
                    <a:pt x="274291" y="178248"/>
                    <a:pt x="291315" y="195272"/>
                    <a:pt x="276318" y="214321"/>
                  </a:cubicBezTo>
                  <a:cubicBezTo>
                    <a:pt x="261321" y="233370"/>
                    <a:pt x="226057" y="224453"/>
                    <a:pt x="203359" y="216752"/>
                  </a:cubicBezTo>
                  <a:cubicBezTo>
                    <a:pt x="180661" y="209051"/>
                    <a:pt x="166071" y="185137"/>
                    <a:pt x="140131" y="168114"/>
                  </a:cubicBezTo>
                  <a:cubicBezTo>
                    <a:pt x="114191" y="151091"/>
                    <a:pt x="68389" y="140553"/>
                    <a:pt x="45286" y="119476"/>
                  </a:cubicBezTo>
                  <a:cubicBezTo>
                    <a:pt x="22183" y="98400"/>
                    <a:pt x="-7001" y="68812"/>
                    <a:pt x="1511" y="41655"/>
                  </a:cubicBezTo>
                  <a:close/>
                </a:path>
              </a:pathLst>
            </a:custGeom>
            <a:solidFill>
              <a:schemeClr val="accent6"/>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350" dirty="0">
                <a:solidFill>
                  <a:schemeClr val="tx1"/>
                </a:solidFill>
                <a:latin typeface="Calibri" panose="020F0502020204030204" pitchFamily="34" charset="0"/>
              </a:endParaRPr>
            </a:p>
          </p:txBody>
        </p:sp>
      </p:grpSp>
      <p:grpSp>
        <p:nvGrpSpPr>
          <p:cNvPr id="229" name="Group 228">
            <a:extLst>
              <a:ext uri="{FF2B5EF4-FFF2-40B4-BE49-F238E27FC236}">
                <a16:creationId xmlns:a16="http://schemas.microsoft.com/office/drawing/2014/main" id="{0E0CC289-BAE4-45D2-9486-011698338BB8}"/>
              </a:ext>
            </a:extLst>
          </p:cNvPr>
          <p:cNvGrpSpPr/>
          <p:nvPr/>
        </p:nvGrpSpPr>
        <p:grpSpPr>
          <a:xfrm>
            <a:off x="932775" y="3147552"/>
            <a:ext cx="603392" cy="661140"/>
            <a:chOff x="569633" y="1542899"/>
            <a:chExt cx="1245999" cy="1365250"/>
          </a:xfrm>
        </p:grpSpPr>
        <p:cxnSp>
          <p:nvCxnSpPr>
            <p:cNvPr id="230" name="Straight Connector 32">
              <a:extLst>
                <a:ext uri="{FF2B5EF4-FFF2-40B4-BE49-F238E27FC236}">
                  <a16:creationId xmlns:a16="http://schemas.microsoft.com/office/drawing/2014/main" id="{82B8B4BF-10DE-413C-B625-2E98DCCE6C64}"/>
                </a:ext>
              </a:extLst>
            </p:cNvPr>
            <p:cNvCxnSpPr>
              <a:cxnSpLocks noChangeShapeType="1"/>
            </p:cNvCxnSpPr>
            <p:nvPr/>
          </p:nvCxnSpPr>
          <p:spPr bwMode="auto">
            <a:xfrm>
              <a:off x="569633" y="1622275"/>
              <a:ext cx="300038" cy="331787"/>
            </a:xfrm>
            <a:prstGeom prst="line">
              <a:avLst/>
            </a:prstGeom>
            <a:noFill/>
            <a:ln w="57150">
              <a:solidFill>
                <a:schemeClr val="accent1"/>
              </a:solidFill>
              <a:round/>
              <a:headEnd/>
              <a:tailEnd/>
            </a:ln>
          </p:spPr>
        </p:cxnSp>
        <p:cxnSp>
          <p:nvCxnSpPr>
            <p:cNvPr id="231" name="Straight Connector 34">
              <a:extLst>
                <a:ext uri="{FF2B5EF4-FFF2-40B4-BE49-F238E27FC236}">
                  <a16:creationId xmlns:a16="http://schemas.microsoft.com/office/drawing/2014/main" id="{664EE8CA-CCC3-4D5B-B797-A5DFEB0ADE1D}"/>
                </a:ext>
              </a:extLst>
            </p:cNvPr>
            <p:cNvCxnSpPr>
              <a:cxnSpLocks noChangeShapeType="1"/>
            </p:cNvCxnSpPr>
            <p:nvPr/>
          </p:nvCxnSpPr>
          <p:spPr bwMode="auto">
            <a:xfrm flipH="1">
              <a:off x="1504482" y="1611162"/>
              <a:ext cx="311150" cy="347663"/>
            </a:xfrm>
            <a:prstGeom prst="line">
              <a:avLst/>
            </a:prstGeom>
            <a:noFill/>
            <a:ln w="57150">
              <a:solidFill>
                <a:schemeClr val="accent1"/>
              </a:solidFill>
              <a:round/>
              <a:headEnd/>
              <a:tailEnd/>
            </a:ln>
          </p:spPr>
        </p:cxnSp>
        <p:sp>
          <p:nvSpPr>
            <p:cNvPr id="232" name="Freeform 33">
              <a:extLst>
                <a:ext uri="{FF2B5EF4-FFF2-40B4-BE49-F238E27FC236}">
                  <a16:creationId xmlns:a16="http://schemas.microsoft.com/office/drawing/2014/main" id="{0E5671AA-2B0D-45F0-8C35-ED3FE5180861}"/>
                </a:ext>
              </a:extLst>
            </p:cNvPr>
            <p:cNvSpPr>
              <a:spLocks/>
            </p:cNvSpPr>
            <p:nvPr/>
          </p:nvSpPr>
          <p:spPr bwMode="auto">
            <a:xfrm>
              <a:off x="642659" y="1547661"/>
              <a:ext cx="500063" cy="1358900"/>
            </a:xfrm>
            <a:custGeom>
              <a:avLst/>
              <a:gdLst>
                <a:gd name="T0" fmla="*/ 0 w 499273"/>
                <a:gd name="T1" fmla="*/ 0 h 1357576"/>
                <a:gd name="T2" fmla="*/ 508744 w 499273"/>
                <a:gd name="T3" fmla="*/ 548973 h 1357576"/>
                <a:gd name="T4" fmla="*/ 514525 w 499273"/>
                <a:gd name="T5" fmla="*/ 1383866 h 1357576"/>
                <a:gd name="T6" fmla="*/ 0 60000 65536"/>
                <a:gd name="T7" fmla="*/ 0 60000 65536"/>
                <a:gd name="T8" fmla="*/ 0 60000 65536"/>
                <a:gd name="T9" fmla="*/ 0 w 499273"/>
                <a:gd name="T10" fmla="*/ 0 h 1357576"/>
                <a:gd name="T11" fmla="*/ 499273 w 499273"/>
                <a:gd name="T12" fmla="*/ 1357576 h 1357576"/>
              </a:gdLst>
              <a:ahLst/>
              <a:cxnLst>
                <a:cxn ang="T6">
                  <a:pos x="T0" y="T1"/>
                </a:cxn>
                <a:cxn ang="T7">
                  <a:pos x="T2" y="T3"/>
                </a:cxn>
                <a:cxn ang="T8">
                  <a:pos x="T4" y="T5"/>
                </a:cxn>
              </a:cxnLst>
              <a:rect l="T9" t="T10" r="T11" b="T12"/>
              <a:pathLst>
                <a:path w="499273" h="1357576">
                  <a:moveTo>
                    <a:pt x="0" y="0"/>
                  </a:moveTo>
                  <a:lnTo>
                    <a:pt x="493664" y="538543"/>
                  </a:lnTo>
                  <a:cubicBezTo>
                    <a:pt x="495534" y="811554"/>
                    <a:pt x="497403" y="1084565"/>
                    <a:pt x="499273" y="1357576"/>
                  </a:cubicBezTo>
                </a:path>
              </a:pathLst>
            </a:custGeom>
            <a:noFill/>
            <a:ln w="57150">
              <a:solidFill>
                <a:schemeClr val="accent1"/>
              </a:solidFill>
              <a:round/>
              <a:headEnd/>
              <a:tailEnd/>
            </a:ln>
          </p:spPr>
          <p:txBody>
            <a:bodyPr anchor="ctr"/>
            <a:lstStyle/>
            <a:p>
              <a:pPr eaLnBrk="1" hangingPunct="1">
                <a:lnSpc>
                  <a:spcPct val="90000"/>
                </a:lnSpc>
                <a:spcBef>
                  <a:spcPct val="35000"/>
                </a:spcBef>
                <a:spcAft>
                  <a:spcPct val="25000"/>
                </a:spcAft>
                <a:buClr>
                  <a:srgbClr val="8B3D9A"/>
                </a:buClr>
                <a:buFont typeface="Arial" panose="020B0604020202020204" pitchFamily="34" charset="0"/>
                <a:buChar char="•"/>
                <a:defRPr/>
              </a:pPr>
              <a:endParaRPr lang="en-US" sz="3000" dirty="0">
                <a:solidFill>
                  <a:srgbClr val="FFFFFF"/>
                </a:solidFill>
              </a:endParaRPr>
            </a:p>
          </p:txBody>
        </p:sp>
        <p:sp>
          <p:nvSpPr>
            <p:cNvPr id="233" name="Freeform 35">
              <a:extLst>
                <a:ext uri="{FF2B5EF4-FFF2-40B4-BE49-F238E27FC236}">
                  <a16:creationId xmlns:a16="http://schemas.microsoft.com/office/drawing/2014/main" id="{B0B31F99-96D2-47B3-B2BF-3071601B537E}"/>
                </a:ext>
              </a:extLst>
            </p:cNvPr>
            <p:cNvSpPr>
              <a:spLocks/>
            </p:cNvSpPr>
            <p:nvPr/>
          </p:nvSpPr>
          <p:spPr bwMode="auto">
            <a:xfrm flipH="1">
              <a:off x="1247497" y="1542899"/>
              <a:ext cx="484187" cy="1365250"/>
            </a:xfrm>
            <a:custGeom>
              <a:avLst/>
              <a:gdLst>
                <a:gd name="T0" fmla="*/ 0 w 499273"/>
                <a:gd name="T1" fmla="*/ 0 h 1357576"/>
                <a:gd name="T2" fmla="*/ 508744 w 499273"/>
                <a:gd name="T3" fmla="*/ 548973 h 1357576"/>
                <a:gd name="T4" fmla="*/ 514525 w 499273"/>
                <a:gd name="T5" fmla="*/ 1383866 h 1357576"/>
                <a:gd name="T6" fmla="*/ 0 60000 65536"/>
                <a:gd name="T7" fmla="*/ 0 60000 65536"/>
                <a:gd name="T8" fmla="*/ 0 60000 65536"/>
                <a:gd name="T9" fmla="*/ 0 w 499273"/>
                <a:gd name="T10" fmla="*/ 0 h 1357576"/>
                <a:gd name="T11" fmla="*/ 499273 w 499273"/>
                <a:gd name="T12" fmla="*/ 1357576 h 1357576"/>
                <a:gd name="connsiteX0" fmla="*/ 0 w 499273"/>
                <a:gd name="connsiteY0" fmla="*/ 0 h 1365881"/>
                <a:gd name="connsiteX1" fmla="*/ 493664 w 499273"/>
                <a:gd name="connsiteY1" fmla="*/ 538543 h 1365881"/>
                <a:gd name="connsiteX2" fmla="*/ 499273 w 499273"/>
                <a:gd name="connsiteY2" fmla="*/ 1365881 h 1365881"/>
                <a:gd name="connsiteX0" fmla="*/ 0 w 499273"/>
                <a:gd name="connsiteY0" fmla="*/ 0 h 1365881"/>
                <a:gd name="connsiteX1" fmla="*/ 493664 w 499273"/>
                <a:gd name="connsiteY1" fmla="*/ 538543 h 1365881"/>
                <a:gd name="connsiteX2" fmla="*/ 499273 w 499273"/>
                <a:gd name="connsiteY2" fmla="*/ 1365881 h 1365881"/>
                <a:gd name="connsiteX0" fmla="*/ 0 w 499273"/>
                <a:gd name="connsiteY0" fmla="*/ 0 h 1365881"/>
                <a:gd name="connsiteX1" fmla="*/ 493664 w 499273"/>
                <a:gd name="connsiteY1" fmla="*/ 555153 h 1365881"/>
                <a:gd name="connsiteX2" fmla="*/ 499273 w 499273"/>
                <a:gd name="connsiteY2" fmla="*/ 1365881 h 1365881"/>
                <a:gd name="connsiteX0" fmla="*/ 0 w 493828"/>
                <a:gd name="connsiteY0" fmla="*/ 0 h 1363502"/>
                <a:gd name="connsiteX1" fmla="*/ 493664 w 493828"/>
                <a:gd name="connsiteY1" fmla="*/ 555153 h 1363502"/>
                <a:gd name="connsiteX2" fmla="*/ 482630 w 493828"/>
                <a:gd name="connsiteY2" fmla="*/ 1363502 h 1363502"/>
                <a:gd name="connsiteX0" fmla="*/ 0 w 484562"/>
                <a:gd name="connsiteY0" fmla="*/ 0 h 1363502"/>
                <a:gd name="connsiteX1" fmla="*/ 484154 w 484562"/>
                <a:gd name="connsiteY1" fmla="*/ 552774 h 1363502"/>
                <a:gd name="connsiteX2" fmla="*/ 482630 w 484562"/>
                <a:gd name="connsiteY2" fmla="*/ 1363502 h 1363502"/>
              </a:gdLst>
              <a:ahLst/>
              <a:cxnLst>
                <a:cxn ang="0">
                  <a:pos x="connsiteX0" y="connsiteY0"/>
                </a:cxn>
                <a:cxn ang="0">
                  <a:pos x="connsiteX1" y="connsiteY1"/>
                </a:cxn>
                <a:cxn ang="0">
                  <a:pos x="connsiteX2" y="connsiteY2"/>
                </a:cxn>
              </a:cxnLst>
              <a:rect l="l" t="t" r="r" b="b"/>
              <a:pathLst>
                <a:path w="484562" h="1363502">
                  <a:moveTo>
                    <a:pt x="0" y="0"/>
                  </a:moveTo>
                  <a:lnTo>
                    <a:pt x="484154" y="552774"/>
                  </a:lnTo>
                  <a:cubicBezTo>
                    <a:pt x="486024" y="825785"/>
                    <a:pt x="480760" y="1090491"/>
                    <a:pt x="482630" y="1363502"/>
                  </a:cubicBezTo>
                </a:path>
              </a:pathLst>
            </a:custGeom>
            <a:noFill/>
            <a:ln w="57150">
              <a:solidFill>
                <a:schemeClr val="accent1"/>
              </a:solidFill>
              <a:round/>
              <a:headEnd/>
              <a:tailEnd/>
            </a:ln>
          </p:spPr>
          <p:txBody>
            <a:bodyPr anchor="ctr"/>
            <a:lstStyle/>
            <a:p>
              <a:pPr eaLnBrk="1" hangingPunct="1">
                <a:lnSpc>
                  <a:spcPct val="90000"/>
                </a:lnSpc>
                <a:spcBef>
                  <a:spcPct val="35000"/>
                </a:spcBef>
                <a:spcAft>
                  <a:spcPct val="25000"/>
                </a:spcAft>
                <a:buClr>
                  <a:srgbClr val="8B3D9A"/>
                </a:buClr>
                <a:buFont typeface="Arial" panose="020B0604020202020204" pitchFamily="34" charset="0"/>
                <a:buChar char="•"/>
                <a:defRPr/>
              </a:pPr>
              <a:endParaRPr lang="en-US" sz="3000" dirty="0">
                <a:solidFill>
                  <a:srgbClr val="FFFFFF"/>
                </a:solidFill>
              </a:endParaRPr>
            </a:p>
          </p:txBody>
        </p:sp>
      </p:grpSp>
      <p:grpSp>
        <p:nvGrpSpPr>
          <p:cNvPr id="234" name="Group 233">
            <a:extLst>
              <a:ext uri="{FF2B5EF4-FFF2-40B4-BE49-F238E27FC236}">
                <a16:creationId xmlns:a16="http://schemas.microsoft.com/office/drawing/2014/main" id="{D4A90747-607B-4075-8841-13698F7B0603}"/>
              </a:ext>
            </a:extLst>
          </p:cNvPr>
          <p:cNvGrpSpPr/>
          <p:nvPr/>
        </p:nvGrpSpPr>
        <p:grpSpPr>
          <a:xfrm rot="18108940">
            <a:off x="1401570" y="2454051"/>
            <a:ext cx="558673" cy="612141"/>
            <a:chOff x="569633" y="1542899"/>
            <a:chExt cx="1245999" cy="1365250"/>
          </a:xfrm>
        </p:grpSpPr>
        <p:cxnSp>
          <p:nvCxnSpPr>
            <p:cNvPr id="235" name="Straight Connector 32">
              <a:extLst>
                <a:ext uri="{FF2B5EF4-FFF2-40B4-BE49-F238E27FC236}">
                  <a16:creationId xmlns:a16="http://schemas.microsoft.com/office/drawing/2014/main" id="{EBCCBB7F-C512-4C29-AAD8-B46EC4FD2E66}"/>
                </a:ext>
              </a:extLst>
            </p:cNvPr>
            <p:cNvCxnSpPr>
              <a:cxnSpLocks noChangeShapeType="1"/>
            </p:cNvCxnSpPr>
            <p:nvPr/>
          </p:nvCxnSpPr>
          <p:spPr bwMode="auto">
            <a:xfrm>
              <a:off x="569633" y="1622275"/>
              <a:ext cx="300038" cy="331787"/>
            </a:xfrm>
            <a:prstGeom prst="line">
              <a:avLst/>
            </a:prstGeom>
            <a:noFill/>
            <a:ln w="57150">
              <a:solidFill>
                <a:schemeClr val="accent1"/>
              </a:solidFill>
              <a:round/>
              <a:headEnd/>
              <a:tailEnd/>
            </a:ln>
          </p:spPr>
        </p:cxnSp>
        <p:cxnSp>
          <p:nvCxnSpPr>
            <p:cNvPr id="236" name="Straight Connector 34">
              <a:extLst>
                <a:ext uri="{FF2B5EF4-FFF2-40B4-BE49-F238E27FC236}">
                  <a16:creationId xmlns:a16="http://schemas.microsoft.com/office/drawing/2014/main" id="{8C434A3F-D07F-4ED8-9616-AE14658DDE73}"/>
                </a:ext>
              </a:extLst>
            </p:cNvPr>
            <p:cNvCxnSpPr>
              <a:cxnSpLocks noChangeShapeType="1"/>
            </p:cNvCxnSpPr>
            <p:nvPr/>
          </p:nvCxnSpPr>
          <p:spPr bwMode="auto">
            <a:xfrm flipH="1">
              <a:off x="1504482" y="1611162"/>
              <a:ext cx="311150" cy="347663"/>
            </a:xfrm>
            <a:prstGeom prst="line">
              <a:avLst/>
            </a:prstGeom>
            <a:noFill/>
            <a:ln w="57150">
              <a:solidFill>
                <a:schemeClr val="accent1"/>
              </a:solidFill>
              <a:round/>
              <a:headEnd/>
              <a:tailEnd/>
            </a:ln>
          </p:spPr>
        </p:cxnSp>
        <p:sp>
          <p:nvSpPr>
            <p:cNvPr id="237" name="Freeform 33">
              <a:extLst>
                <a:ext uri="{FF2B5EF4-FFF2-40B4-BE49-F238E27FC236}">
                  <a16:creationId xmlns:a16="http://schemas.microsoft.com/office/drawing/2014/main" id="{E6361DB8-D15E-4952-9A5E-FF6BA23C29D8}"/>
                </a:ext>
              </a:extLst>
            </p:cNvPr>
            <p:cNvSpPr>
              <a:spLocks/>
            </p:cNvSpPr>
            <p:nvPr/>
          </p:nvSpPr>
          <p:spPr bwMode="auto">
            <a:xfrm>
              <a:off x="642659" y="1547661"/>
              <a:ext cx="500063" cy="1358900"/>
            </a:xfrm>
            <a:custGeom>
              <a:avLst/>
              <a:gdLst>
                <a:gd name="T0" fmla="*/ 0 w 499273"/>
                <a:gd name="T1" fmla="*/ 0 h 1357576"/>
                <a:gd name="T2" fmla="*/ 508744 w 499273"/>
                <a:gd name="T3" fmla="*/ 548973 h 1357576"/>
                <a:gd name="T4" fmla="*/ 514525 w 499273"/>
                <a:gd name="T5" fmla="*/ 1383866 h 1357576"/>
                <a:gd name="T6" fmla="*/ 0 60000 65536"/>
                <a:gd name="T7" fmla="*/ 0 60000 65536"/>
                <a:gd name="T8" fmla="*/ 0 60000 65536"/>
                <a:gd name="T9" fmla="*/ 0 w 499273"/>
                <a:gd name="T10" fmla="*/ 0 h 1357576"/>
                <a:gd name="T11" fmla="*/ 499273 w 499273"/>
                <a:gd name="T12" fmla="*/ 1357576 h 1357576"/>
              </a:gdLst>
              <a:ahLst/>
              <a:cxnLst>
                <a:cxn ang="T6">
                  <a:pos x="T0" y="T1"/>
                </a:cxn>
                <a:cxn ang="T7">
                  <a:pos x="T2" y="T3"/>
                </a:cxn>
                <a:cxn ang="T8">
                  <a:pos x="T4" y="T5"/>
                </a:cxn>
              </a:cxnLst>
              <a:rect l="T9" t="T10" r="T11" b="T12"/>
              <a:pathLst>
                <a:path w="499273" h="1357576">
                  <a:moveTo>
                    <a:pt x="0" y="0"/>
                  </a:moveTo>
                  <a:lnTo>
                    <a:pt x="493664" y="538543"/>
                  </a:lnTo>
                  <a:cubicBezTo>
                    <a:pt x="495534" y="811554"/>
                    <a:pt x="497403" y="1084565"/>
                    <a:pt x="499273" y="1357576"/>
                  </a:cubicBezTo>
                </a:path>
              </a:pathLst>
            </a:custGeom>
            <a:noFill/>
            <a:ln w="57150">
              <a:solidFill>
                <a:schemeClr val="accent1"/>
              </a:solidFill>
              <a:round/>
              <a:headEnd/>
              <a:tailEnd/>
            </a:ln>
          </p:spPr>
          <p:txBody>
            <a:bodyPr anchor="ctr"/>
            <a:lstStyle/>
            <a:p>
              <a:pPr eaLnBrk="1" hangingPunct="1">
                <a:lnSpc>
                  <a:spcPct val="90000"/>
                </a:lnSpc>
                <a:spcBef>
                  <a:spcPct val="35000"/>
                </a:spcBef>
                <a:spcAft>
                  <a:spcPct val="25000"/>
                </a:spcAft>
                <a:buClr>
                  <a:srgbClr val="8B3D9A"/>
                </a:buClr>
                <a:buFont typeface="Arial" panose="020B0604020202020204" pitchFamily="34" charset="0"/>
                <a:buChar char="•"/>
                <a:defRPr/>
              </a:pPr>
              <a:endParaRPr lang="en-US" sz="3000" dirty="0">
                <a:solidFill>
                  <a:srgbClr val="FFFFFF"/>
                </a:solidFill>
              </a:endParaRPr>
            </a:p>
          </p:txBody>
        </p:sp>
        <p:sp>
          <p:nvSpPr>
            <p:cNvPr id="238" name="Freeform 35">
              <a:extLst>
                <a:ext uri="{FF2B5EF4-FFF2-40B4-BE49-F238E27FC236}">
                  <a16:creationId xmlns:a16="http://schemas.microsoft.com/office/drawing/2014/main" id="{4D34DD13-B74A-4984-90B6-F520A8BFF2FB}"/>
                </a:ext>
              </a:extLst>
            </p:cNvPr>
            <p:cNvSpPr>
              <a:spLocks/>
            </p:cNvSpPr>
            <p:nvPr/>
          </p:nvSpPr>
          <p:spPr bwMode="auto">
            <a:xfrm flipH="1">
              <a:off x="1247497" y="1542899"/>
              <a:ext cx="484187" cy="1365250"/>
            </a:xfrm>
            <a:custGeom>
              <a:avLst/>
              <a:gdLst>
                <a:gd name="T0" fmla="*/ 0 w 499273"/>
                <a:gd name="T1" fmla="*/ 0 h 1357576"/>
                <a:gd name="T2" fmla="*/ 508744 w 499273"/>
                <a:gd name="T3" fmla="*/ 548973 h 1357576"/>
                <a:gd name="T4" fmla="*/ 514525 w 499273"/>
                <a:gd name="T5" fmla="*/ 1383866 h 1357576"/>
                <a:gd name="T6" fmla="*/ 0 60000 65536"/>
                <a:gd name="T7" fmla="*/ 0 60000 65536"/>
                <a:gd name="T8" fmla="*/ 0 60000 65536"/>
                <a:gd name="T9" fmla="*/ 0 w 499273"/>
                <a:gd name="T10" fmla="*/ 0 h 1357576"/>
                <a:gd name="T11" fmla="*/ 499273 w 499273"/>
                <a:gd name="T12" fmla="*/ 1357576 h 1357576"/>
                <a:gd name="connsiteX0" fmla="*/ 0 w 499273"/>
                <a:gd name="connsiteY0" fmla="*/ 0 h 1365881"/>
                <a:gd name="connsiteX1" fmla="*/ 493664 w 499273"/>
                <a:gd name="connsiteY1" fmla="*/ 538543 h 1365881"/>
                <a:gd name="connsiteX2" fmla="*/ 499273 w 499273"/>
                <a:gd name="connsiteY2" fmla="*/ 1365881 h 1365881"/>
                <a:gd name="connsiteX0" fmla="*/ 0 w 499273"/>
                <a:gd name="connsiteY0" fmla="*/ 0 h 1365881"/>
                <a:gd name="connsiteX1" fmla="*/ 493664 w 499273"/>
                <a:gd name="connsiteY1" fmla="*/ 538543 h 1365881"/>
                <a:gd name="connsiteX2" fmla="*/ 499273 w 499273"/>
                <a:gd name="connsiteY2" fmla="*/ 1365881 h 1365881"/>
                <a:gd name="connsiteX0" fmla="*/ 0 w 499273"/>
                <a:gd name="connsiteY0" fmla="*/ 0 h 1365881"/>
                <a:gd name="connsiteX1" fmla="*/ 493664 w 499273"/>
                <a:gd name="connsiteY1" fmla="*/ 555153 h 1365881"/>
                <a:gd name="connsiteX2" fmla="*/ 499273 w 499273"/>
                <a:gd name="connsiteY2" fmla="*/ 1365881 h 1365881"/>
                <a:gd name="connsiteX0" fmla="*/ 0 w 493828"/>
                <a:gd name="connsiteY0" fmla="*/ 0 h 1363502"/>
                <a:gd name="connsiteX1" fmla="*/ 493664 w 493828"/>
                <a:gd name="connsiteY1" fmla="*/ 555153 h 1363502"/>
                <a:gd name="connsiteX2" fmla="*/ 482630 w 493828"/>
                <a:gd name="connsiteY2" fmla="*/ 1363502 h 1363502"/>
                <a:gd name="connsiteX0" fmla="*/ 0 w 484562"/>
                <a:gd name="connsiteY0" fmla="*/ 0 h 1363502"/>
                <a:gd name="connsiteX1" fmla="*/ 484154 w 484562"/>
                <a:gd name="connsiteY1" fmla="*/ 552774 h 1363502"/>
                <a:gd name="connsiteX2" fmla="*/ 482630 w 484562"/>
                <a:gd name="connsiteY2" fmla="*/ 1363502 h 1363502"/>
              </a:gdLst>
              <a:ahLst/>
              <a:cxnLst>
                <a:cxn ang="0">
                  <a:pos x="connsiteX0" y="connsiteY0"/>
                </a:cxn>
                <a:cxn ang="0">
                  <a:pos x="connsiteX1" y="connsiteY1"/>
                </a:cxn>
                <a:cxn ang="0">
                  <a:pos x="connsiteX2" y="connsiteY2"/>
                </a:cxn>
              </a:cxnLst>
              <a:rect l="l" t="t" r="r" b="b"/>
              <a:pathLst>
                <a:path w="484562" h="1363502">
                  <a:moveTo>
                    <a:pt x="0" y="0"/>
                  </a:moveTo>
                  <a:lnTo>
                    <a:pt x="484154" y="552774"/>
                  </a:lnTo>
                  <a:cubicBezTo>
                    <a:pt x="486024" y="825785"/>
                    <a:pt x="480760" y="1090491"/>
                    <a:pt x="482630" y="1363502"/>
                  </a:cubicBezTo>
                </a:path>
              </a:pathLst>
            </a:custGeom>
            <a:noFill/>
            <a:ln w="57150">
              <a:solidFill>
                <a:schemeClr val="accent1"/>
              </a:solidFill>
              <a:round/>
              <a:headEnd/>
              <a:tailEnd/>
            </a:ln>
          </p:spPr>
          <p:txBody>
            <a:bodyPr anchor="ctr"/>
            <a:lstStyle/>
            <a:p>
              <a:pPr eaLnBrk="1" hangingPunct="1">
                <a:lnSpc>
                  <a:spcPct val="90000"/>
                </a:lnSpc>
                <a:spcBef>
                  <a:spcPct val="35000"/>
                </a:spcBef>
                <a:spcAft>
                  <a:spcPct val="25000"/>
                </a:spcAft>
                <a:buClr>
                  <a:srgbClr val="8B3D9A"/>
                </a:buClr>
                <a:buFont typeface="Arial" panose="020B0604020202020204" pitchFamily="34" charset="0"/>
                <a:buChar char="•"/>
                <a:defRPr/>
              </a:pPr>
              <a:endParaRPr lang="en-US" sz="3000" dirty="0">
                <a:solidFill>
                  <a:srgbClr val="FFFFFF"/>
                </a:solidFill>
              </a:endParaRPr>
            </a:p>
          </p:txBody>
        </p:sp>
      </p:grpSp>
      <p:sp>
        <p:nvSpPr>
          <p:cNvPr id="239" name="TextBox 238">
            <a:extLst>
              <a:ext uri="{FF2B5EF4-FFF2-40B4-BE49-F238E27FC236}">
                <a16:creationId xmlns:a16="http://schemas.microsoft.com/office/drawing/2014/main" id="{95719ACE-517C-4019-8CB4-ECBBB67D0F0A}"/>
              </a:ext>
            </a:extLst>
          </p:cNvPr>
          <p:cNvSpPr txBox="1"/>
          <p:nvPr/>
        </p:nvSpPr>
        <p:spPr bwMode="auto">
          <a:xfrm>
            <a:off x="496174" y="2543048"/>
            <a:ext cx="4138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dirty="0">
                <a:latin typeface="Calibri" panose="020F0502020204030204" pitchFamily="34" charset="0"/>
              </a:rPr>
              <a:t>Cell</a:t>
            </a:r>
          </a:p>
        </p:txBody>
      </p:sp>
      <p:sp>
        <p:nvSpPr>
          <p:cNvPr id="240" name="TextBox 239">
            <a:extLst>
              <a:ext uri="{FF2B5EF4-FFF2-40B4-BE49-F238E27FC236}">
                <a16:creationId xmlns:a16="http://schemas.microsoft.com/office/drawing/2014/main" id="{342567A3-0DA1-4CCF-99B2-BC0A3BDB8F8C}"/>
              </a:ext>
            </a:extLst>
          </p:cNvPr>
          <p:cNvSpPr txBox="1"/>
          <p:nvPr/>
        </p:nvSpPr>
        <p:spPr bwMode="auto">
          <a:xfrm>
            <a:off x="421389" y="3236298"/>
            <a:ext cx="683200" cy="38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nSpc>
                <a:spcPct val="90000"/>
              </a:lnSpc>
              <a:spcBef>
                <a:spcPts val="0"/>
              </a:spcBef>
            </a:pPr>
            <a:r>
              <a:rPr lang="en-US" sz="1050" dirty="0">
                <a:latin typeface="Calibri" panose="020F0502020204030204" pitchFamily="34" charset="0"/>
              </a:rPr>
              <a:t>CGRP</a:t>
            </a:r>
            <a:br>
              <a:rPr lang="en-US" sz="1050" dirty="0">
                <a:latin typeface="Calibri" panose="020F0502020204030204" pitchFamily="34" charset="0"/>
              </a:rPr>
            </a:br>
            <a:r>
              <a:rPr lang="en-US" sz="1050" dirty="0">
                <a:latin typeface="Calibri" panose="020F0502020204030204" pitchFamily="34" charset="0"/>
              </a:rPr>
              <a:t>Receptor</a:t>
            </a:r>
          </a:p>
        </p:txBody>
      </p:sp>
      <p:sp>
        <p:nvSpPr>
          <p:cNvPr id="241" name="TextBox 240">
            <a:extLst>
              <a:ext uri="{FF2B5EF4-FFF2-40B4-BE49-F238E27FC236}">
                <a16:creationId xmlns:a16="http://schemas.microsoft.com/office/drawing/2014/main" id="{AD5A4961-F61F-4E88-9918-A30A9DA81CE8}"/>
              </a:ext>
            </a:extLst>
          </p:cNvPr>
          <p:cNvSpPr txBox="1"/>
          <p:nvPr/>
        </p:nvSpPr>
        <p:spPr bwMode="auto">
          <a:xfrm>
            <a:off x="1619307" y="3585104"/>
            <a:ext cx="5806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050" dirty="0">
                <a:latin typeface="Calibri" panose="020F0502020204030204" pitchFamily="34" charset="0"/>
              </a:rPr>
              <a:t>Human</a:t>
            </a:r>
          </a:p>
        </p:txBody>
      </p:sp>
      <p:grpSp>
        <p:nvGrpSpPr>
          <p:cNvPr id="242" name="Group 241">
            <a:extLst>
              <a:ext uri="{FF2B5EF4-FFF2-40B4-BE49-F238E27FC236}">
                <a16:creationId xmlns:a16="http://schemas.microsoft.com/office/drawing/2014/main" id="{BAD2297B-FB6F-40F3-92F3-357B12E73D5A}"/>
              </a:ext>
            </a:extLst>
          </p:cNvPr>
          <p:cNvGrpSpPr/>
          <p:nvPr/>
        </p:nvGrpSpPr>
        <p:grpSpPr>
          <a:xfrm>
            <a:off x="1405767" y="3707115"/>
            <a:ext cx="242772" cy="59"/>
            <a:chOff x="1772760" y="3799820"/>
            <a:chExt cx="323696" cy="78"/>
          </a:xfrm>
        </p:grpSpPr>
        <p:cxnSp>
          <p:nvCxnSpPr>
            <p:cNvPr id="243" name="Straight Connector 242">
              <a:extLst>
                <a:ext uri="{FF2B5EF4-FFF2-40B4-BE49-F238E27FC236}">
                  <a16:creationId xmlns:a16="http://schemas.microsoft.com/office/drawing/2014/main" id="{F9990B0C-AC78-4284-B4CD-3EEDFB25FE7E}"/>
                </a:ext>
              </a:extLst>
            </p:cNvPr>
            <p:cNvCxnSpPr>
              <a:cxnSpLocks/>
            </p:cNvCxnSpPr>
            <p:nvPr/>
          </p:nvCxnSpPr>
          <p:spPr bwMode="auto">
            <a:xfrm>
              <a:off x="1772760" y="3799820"/>
              <a:ext cx="323696" cy="0"/>
            </a:xfrm>
            <a:prstGeom prst="line">
              <a:avLst/>
            </a:prstGeom>
            <a:noFill/>
            <a:ln w="12700" cap="flat" cmpd="sng" algn="ctr">
              <a:solidFill>
                <a:schemeClr val="accent1"/>
              </a:solidFill>
              <a:prstDash val="solid"/>
              <a:round/>
              <a:headEnd type="none" w="med" len="med"/>
              <a:tailEnd type="none" w="med" len="med"/>
            </a:ln>
            <a:effectLst/>
          </p:spPr>
        </p:cxnSp>
        <p:cxnSp>
          <p:nvCxnSpPr>
            <p:cNvPr id="244" name="Straight Connector 243">
              <a:extLst>
                <a:ext uri="{FF2B5EF4-FFF2-40B4-BE49-F238E27FC236}">
                  <a16:creationId xmlns:a16="http://schemas.microsoft.com/office/drawing/2014/main" id="{8850F5E5-1481-42C9-8EC3-F08606DD97DC}"/>
                </a:ext>
              </a:extLst>
            </p:cNvPr>
            <p:cNvCxnSpPr>
              <a:cxnSpLocks/>
            </p:cNvCxnSpPr>
            <p:nvPr/>
          </p:nvCxnSpPr>
          <p:spPr bwMode="auto">
            <a:xfrm>
              <a:off x="1849555" y="3799898"/>
              <a:ext cx="171296" cy="0"/>
            </a:xfrm>
            <a:prstGeom prst="line">
              <a:avLst/>
            </a:prstGeom>
            <a:noFill/>
            <a:ln w="57150" cap="flat" cmpd="sng" algn="ctr">
              <a:solidFill>
                <a:schemeClr val="accent1"/>
              </a:solidFill>
              <a:prstDash val="solid"/>
              <a:round/>
              <a:headEnd type="none" w="med" len="med"/>
              <a:tailEnd type="none" w="med" len="med"/>
            </a:ln>
            <a:effectLst/>
          </p:spPr>
        </p:cxnSp>
      </p:grpSp>
      <p:grpSp>
        <p:nvGrpSpPr>
          <p:cNvPr id="245" name="Group 244">
            <a:extLst>
              <a:ext uri="{FF2B5EF4-FFF2-40B4-BE49-F238E27FC236}">
                <a16:creationId xmlns:a16="http://schemas.microsoft.com/office/drawing/2014/main" id="{7B4B31F1-D671-4226-A3EC-2742DEE43B6E}"/>
              </a:ext>
            </a:extLst>
          </p:cNvPr>
          <p:cNvGrpSpPr/>
          <p:nvPr/>
        </p:nvGrpSpPr>
        <p:grpSpPr>
          <a:xfrm>
            <a:off x="303475" y="4123694"/>
            <a:ext cx="720293" cy="844182"/>
            <a:chOff x="342254" y="1894631"/>
            <a:chExt cx="1205805" cy="1413200"/>
          </a:xfrm>
        </p:grpSpPr>
        <p:grpSp>
          <p:nvGrpSpPr>
            <p:cNvPr id="246" name="Group 245">
              <a:extLst>
                <a:ext uri="{FF2B5EF4-FFF2-40B4-BE49-F238E27FC236}">
                  <a16:creationId xmlns:a16="http://schemas.microsoft.com/office/drawing/2014/main" id="{12440142-CAF9-4397-8005-39EF081E0599}"/>
                </a:ext>
              </a:extLst>
            </p:cNvPr>
            <p:cNvGrpSpPr/>
            <p:nvPr/>
          </p:nvGrpSpPr>
          <p:grpSpPr>
            <a:xfrm>
              <a:off x="342254" y="2954712"/>
              <a:ext cx="623402" cy="353119"/>
              <a:chOff x="342254" y="2954712"/>
              <a:chExt cx="623402" cy="353119"/>
            </a:xfrm>
          </p:grpSpPr>
          <p:grpSp>
            <p:nvGrpSpPr>
              <p:cNvPr id="377" name="Group 376">
                <a:extLst>
                  <a:ext uri="{FF2B5EF4-FFF2-40B4-BE49-F238E27FC236}">
                    <a16:creationId xmlns:a16="http://schemas.microsoft.com/office/drawing/2014/main" id="{A82538B4-FD4C-44F3-BAC3-E6DC51614A8A}"/>
                  </a:ext>
                </a:extLst>
              </p:cNvPr>
              <p:cNvGrpSpPr/>
              <p:nvPr/>
            </p:nvGrpSpPr>
            <p:grpSpPr>
              <a:xfrm rot="1849928">
                <a:off x="342254" y="3166378"/>
                <a:ext cx="145980" cy="141453"/>
                <a:chOff x="-640910" y="3151703"/>
                <a:chExt cx="203491" cy="197180"/>
              </a:xfrm>
            </p:grpSpPr>
            <p:sp>
              <p:nvSpPr>
                <p:cNvPr id="441" name="Freeform 144">
                  <a:extLst>
                    <a:ext uri="{FF2B5EF4-FFF2-40B4-BE49-F238E27FC236}">
                      <a16:creationId xmlns:a16="http://schemas.microsoft.com/office/drawing/2014/main" id="{44E3B6F9-79C2-46D6-BDFE-1A80A0DBAAF4}"/>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42" name="Freeform 145">
                  <a:extLst>
                    <a:ext uri="{FF2B5EF4-FFF2-40B4-BE49-F238E27FC236}">
                      <a16:creationId xmlns:a16="http://schemas.microsoft.com/office/drawing/2014/main" id="{810B0AE9-90CC-4203-9F76-AE4A2788FE10}"/>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43" name="Freeform 305">
                  <a:extLst>
                    <a:ext uri="{FF2B5EF4-FFF2-40B4-BE49-F238E27FC236}">
                      <a16:creationId xmlns:a16="http://schemas.microsoft.com/office/drawing/2014/main" id="{9DD4633A-7F49-40F7-8E23-C08DBB9B23C0}"/>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44" name="Freeform 306">
                  <a:extLst>
                    <a:ext uri="{FF2B5EF4-FFF2-40B4-BE49-F238E27FC236}">
                      <a16:creationId xmlns:a16="http://schemas.microsoft.com/office/drawing/2014/main" id="{1FC42C53-E5D4-4449-A40F-AA0CD0D00925}"/>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45" name="Oval 143">
                  <a:extLst>
                    <a:ext uri="{FF2B5EF4-FFF2-40B4-BE49-F238E27FC236}">
                      <a16:creationId xmlns:a16="http://schemas.microsoft.com/office/drawing/2014/main" id="{9B60DC34-FF77-4EE0-9DB2-1E0C20BBDB56}"/>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446" name="Oval 304">
                  <a:extLst>
                    <a:ext uri="{FF2B5EF4-FFF2-40B4-BE49-F238E27FC236}">
                      <a16:creationId xmlns:a16="http://schemas.microsoft.com/office/drawing/2014/main" id="{5E0F5C15-2105-4838-B4BF-318E77AE2372}"/>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378" name="Group 377">
                <a:extLst>
                  <a:ext uri="{FF2B5EF4-FFF2-40B4-BE49-F238E27FC236}">
                    <a16:creationId xmlns:a16="http://schemas.microsoft.com/office/drawing/2014/main" id="{480B53BB-0DF3-48AD-A6FE-60A856E01A93}"/>
                  </a:ext>
                </a:extLst>
              </p:cNvPr>
              <p:cNvGrpSpPr/>
              <p:nvPr/>
            </p:nvGrpSpPr>
            <p:grpSpPr>
              <a:xfrm rot="1849928">
                <a:off x="407847" y="3144489"/>
                <a:ext cx="145980" cy="141453"/>
                <a:chOff x="-640910" y="3151703"/>
                <a:chExt cx="203491" cy="197180"/>
              </a:xfrm>
            </p:grpSpPr>
            <p:sp>
              <p:nvSpPr>
                <p:cNvPr id="435" name="Freeform 144">
                  <a:extLst>
                    <a:ext uri="{FF2B5EF4-FFF2-40B4-BE49-F238E27FC236}">
                      <a16:creationId xmlns:a16="http://schemas.microsoft.com/office/drawing/2014/main" id="{D0E7BE78-7087-4A2A-8A31-14E85619D3CB}"/>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36" name="Freeform 145">
                  <a:extLst>
                    <a:ext uri="{FF2B5EF4-FFF2-40B4-BE49-F238E27FC236}">
                      <a16:creationId xmlns:a16="http://schemas.microsoft.com/office/drawing/2014/main" id="{D441DE5E-E3D0-4EAA-A09C-7434761E8FAA}"/>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37" name="Freeform 305">
                  <a:extLst>
                    <a:ext uri="{FF2B5EF4-FFF2-40B4-BE49-F238E27FC236}">
                      <a16:creationId xmlns:a16="http://schemas.microsoft.com/office/drawing/2014/main" id="{E0E6EE19-E7FA-4DF9-B6F8-795A6F385002}"/>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38" name="Freeform 306">
                  <a:extLst>
                    <a:ext uri="{FF2B5EF4-FFF2-40B4-BE49-F238E27FC236}">
                      <a16:creationId xmlns:a16="http://schemas.microsoft.com/office/drawing/2014/main" id="{3A55AA5E-10C2-4329-803A-EA19DBD6EE81}"/>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39" name="Oval 143">
                  <a:extLst>
                    <a:ext uri="{FF2B5EF4-FFF2-40B4-BE49-F238E27FC236}">
                      <a16:creationId xmlns:a16="http://schemas.microsoft.com/office/drawing/2014/main" id="{95EE9018-272B-4375-9E17-8F8E50050FA4}"/>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440" name="Oval 304">
                  <a:extLst>
                    <a:ext uri="{FF2B5EF4-FFF2-40B4-BE49-F238E27FC236}">
                      <a16:creationId xmlns:a16="http://schemas.microsoft.com/office/drawing/2014/main" id="{33653317-F9D3-4BB7-8485-94894CD3FED2}"/>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379" name="Group 378">
                <a:extLst>
                  <a:ext uri="{FF2B5EF4-FFF2-40B4-BE49-F238E27FC236}">
                    <a16:creationId xmlns:a16="http://schemas.microsoft.com/office/drawing/2014/main" id="{31DDB936-957E-46C4-A68F-5EF268E29F1F}"/>
                  </a:ext>
                </a:extLst>
              </p:cNvPr>
              <p:cNvGrpSpPr/>
              <p:nvPr/>
            </p:nvGrpSpPr>
            <p:grpSpPr>
              <a:xfrm rot="1849928">
                <a:off x="464091" y="3125446"/>
                <a:ext cx="145980" cy="141453"/>
                <a:chOff x="-640910" y="3151703"/>
                <a:chExt cx="203491" cy="197180"/>
              </a:xfrm>
            </p:grpSpPr>
            <p:sp>
              <p:nvSpPr>
                <p:cNvPr id="429" name="Freeform 144">
                  <a:extLst>
                    <a:ext uri="{FF2B5EF4-FFF2-40B4-BE49-F238E27FC236}">
                      <a16:creationId xmlns:a16="http://schemas.microsoft.com/office/drawing/2014/main" id="{9906E5D6-CE67-485F-96D4-CF28F3C8225C}"/>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30" name="Freeform 145">
                  <a:extLst>
                    <a:ext uri="{FF2B5EF4-FFF2-40B4-BE49-F238E27FC236}">
                      <a16:creationId xmlns:a16="http://schemas.microsoft.com/office/drawing/2014/main" id="{5E34C334-AF09-4B95-8ABD-44BC2436F3E0}"/>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31" name="Freeform 305">
                  <a:extLst>
                    <a:ext uri="{FF2B5EF4-FFF2-40B4-BE49-F238E27FC236}">
                      <a16:creationId xmlns:a16="http://schemas.microsoft.com/office/drawing/2014/main" id="{D1A4CA3F-FC45-466F-9EBC-113C798DB9C4}"/>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32" name="Freeform 306">
                  <a:extLst>
                    <a:ext uri="{FF2B5EF4-FFF2-40B4-BE49-F238E27FC236}">
                      <a16:creationId xmlns:a16="http://schemas.microsoft.com/office/drawing/2014/main" id="{1BBFEB93-17DC-45FF-BEC0-49C9E6F3C685}"/>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33" name="Oval 143">
                  <a:extLst>
                    <a:ext uri="{FF2B5EF4-FFF2-40B4-BE49-F238E27FC236}">
                      <a16:creationId xmlns:a16="http://schemas.microsoft.com/office/drawing/2014/main" id="{A47D8EC2-7B88-49D3-8107-CF67F02FC13B}"/>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434" name="Oval 304">
                  <a:extLst>
                    <a:ext uri="{FF2B5EF4-FFF2-40B4-BE49-F238E27FC236}">
                      <a16:creationId xmlns:a16="http://schemas.microsoft.com/office/drawing/2014/main" id="{7CEA1C6D-FA6B-4913-901C-DF034B08555A}"/>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380" name="Group 379">
                <a:extLst>
                  <a:ext uri="{FF2B5EF4-FFF2-40B4-BE49-F238E27FC236}">
                    <a16:creationId xmlns:a16="http://schemas.microsoft.com/office/drawing/2014/main" id="{DB2FB39F-5E2D-4B85-87F6-E47178347B18}"/>
                  </a:ext>
                </a:extLst>
              </p:cNvPr>
              <p:cNvGrpSpPr/>
              <p:nvPr/>
            </p:nvGrpSpPr>
            <p:grpSpPr>
              <a:xfrm rot="1849928">
                <a:off x="517831" y="3110008"/>
                <a:ext cx="145980" cy="141453"/>
                <a:chOff x="-640910" y="3151703"/>
                <a:chExt cx="203491" cy="197180"/>
              </a:xfrm>
            </p:grpSpPr>
            <p:sp>
              <p:nvSpPr>
                <p:cNvPr id="423" name="Freeform 144">
                  <a:extLst>
                    <a:ext uri="{FF2B5EF4-FFF2-40B4-BE49-F238E27FC236}">
                      <a16:creationId xmlns:a16="http://schemas.microsoft.com/office/drawing/2014/main" id="{E146D6A2-7659-47B7-9BD6-93FEA661F6CA}"/>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24" name="Freeform 145">
                  <a:extLst>
                    <a:ext uri="{FF2B5EF4-FFF2-40B4-BE49-F238E27FC236}">
                      <a16:creationId xmlns:a16="http://schemas.microsoft.com/office/drawing/2014/main" id="{0DAA88E5-8ABE-4334-A1AC-9343B3126DA8}"/>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25" name="Freeform 305">
                  <a:extLst>
                    <a:ext uri="{FF2B5EF4-FFF2-40B4-BE49-F238E27FC236}">
                      <a16:creationId xmlns:a16="http://schemas.microsoft.com/office/drawing/2014/main" id="{35EDD4F9-3306-4876-8880-97B5D2C4CE8E}"/>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26" name="Freeform 306">
                  <a:extLst>
                    <a:ext uri="{FF2B5EF4-FFF2-40B4-BE49-F238E27FC236}">
                      <a16:creationId xmlns:a16="http://schemas.microsoft.com/office/drawing/2014/main" id="{6476C89A-39AD-4A5B-8FA9-48E6B8A77390}"/>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27" name="Oval 143">
                  <a:extLst>
                    <a:ext uri="{FF2B5EF4-FFF2-40B4-BE49-F238E27FC236}">
                      <a16:creationId xmlns:a16="http://schemas.microsoft.com/office/drawing/2014/main" id="{C6D5A34D-84FE-4501-A323-8C22B6E84718}"/>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428" name="Oval 304">
                  <a:extLst>
                    <a:ext uri="{FF2B5EF4-FFF2-40B4-BE49-F238E27FC236}">
                      <a16:creationId xmlns:a16="http://schemas.microsoft.com/office/drawing/2014/main" id="{98AC3B8B-BBC6-464F-BBFB-2DDB79D507EF}"/>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381" name="Group 380">
                <a:extLst>
                  <a:ext uri="{FF2B5EF4-FFF2-40B4-BE49-F238E27FC236}">
                    <a16:creationId xmlns:a16="http://schemas.microsoft.com/office/drawing/2014/main" id="{643A922F-1E61-46D1-983B-09B293BE23CA}"/>
                  </a:ext>
                </a:extLst>
              </p:cNvPr>
              <p:cNvGrpSpPr/>
              <p:nvPr/>
            </p:nvGrpSpPr>
            <p:grpSpPr>
              <a:xfrm rot="1849928">
                <a:off x="571095" y="3084471"/>
                <a:ext cx="145980" cy="141453"/>
                <a:chOff x="-640910" y="3151703"/>
                <a:chExt cx="203491" cy="197180"/>
              </a:xfrm>
            </p:grpSpPr>
            <p:sp>
              <p:nvSpPr>
                <p:cNvPr id="417" name="Freeform 144">
                  <a:extLst>
                    <a:ext uri="{FF2B5EF4-FFF2-40B4-BE49-F238E27FC236}">
                      <a16:creationId xmlns:a16="http://schemas.microsoft.com/office/drawing/2014/main" id="{9FFECD28-A97D-490A-8B41-A6AC4C85F568}"/>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18" name="Freeform 145">
                  <a:extLst>
                    <a:ext uri="{FF2B5EF4-FFF2-40B4-BE49-F238E27FC236}">
                      <a16:creationId xmlns:a16="http://schemas.microsoft.com/office/drawing/2014/main" id="{A3FF1564-8933-4C19-B6C6-FE8B7F786B77}"/>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19" name="Freeform 305">
                  <a:extLst>
                    <a:ext uri="{FF2B5EF4-FFF2-40B4-BE49-F238E27FC236}">
                      <a16:creationId xmlns:a16="http://schemas.microsoft.com/office/drawing/2014/main" id="{65EAFA50-FF90-4CFF-980B-10626617913E}"/>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20" name="Freeform 306">
                  <a:extLst>
                    <a:ext uri="{FF2B5EF4-FFF2-40B4-BE49-F238E27FC236}">
                      <a16:creationId xmlns:a16="http://schemas.microsoft.com/office/drawing/2014/main" id="{D1E17EA1-1F6E-49BD-A490-0FD395BD842F}"/>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21" name="Oval 143">
                  <a:extLst>
                    <a:ext uri="{FF2B5EF4-FFF2-40B4-BE49-F238E27FC236}">
                      <a16:creationId xmlns:a16="http://schemas.microsoft.com/office/drawing/2014/main" id="{48A70E07-B409-4161-A2F7-E35F33B0ECA2}"/>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422" name="Oval 304">
                  <a:extLst>
                    <a:ext uri="{FF2B5EF4-FFF2-40B4-BE49-F238E27FC236}">
                      <a16:creationId xmlns:a16="http://schemas.microsoft.com/office/drawing/2014/main" id="{A8A039BD-6EA7-4436-BFD2-F20DAD85CDA9}"/>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382" name="Group 381">
                <a:extLst>
                  <a:ext uri="{FF2B5EF4-FFF2-40B4-BE49-F238E27FC236}">
                    <a16:creationId xmlns:a16="http://schemas.microsoft.com/office/drawing/2014/main" id="{A2B4A54A-1638-4D1D-A2C2-C911A41ECE1A}"/>
                  </a:ext>
                </a:extLst>
              </p:cNvPr>
              <p:cNvGrpSpPr/>
              <p:nvPr/>
            </p:nvGrpSpPr>
            <p:grpSpPr>
              <a:xfrm rot="1642468">
                <a:off x="621412" y="3065480"/>
                <a:ext cx="145980" cy="141453"/>
                <a:chOff x="-640910" y="3151703"/>
                <a:chExt cx="203491" cy="197180"/>
              </a:xfrm>
            </p:grpSpPr>
            <p:sp>
              <p:nvSpPr>
                <p:cNvPr id="411" name="Freeform 144">
                  <a:extLst>
                    <a:ext uri="{FF2B5EF4-FFF2-40B4-BE49-F238E27FC236}">
                      <a16:creationId xmlns:a16="http://schemas.microsoft.com/office/drawing/2014/main" id="{144EA1D1-576D-4732-AE2C-59C63A4A7060}"/>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12" name="Freeform 145">
                  <a:extLst>
                    <a:ext uri="{FF2B5EF4-FFF2-40B4-BE49-F238E27FC236}">
                      <a16:creationId xmlns:a16="http://schemas.microsoft.com/office/drawing/2014/main" id="{0998FEB6-4B99-4190-98E1-D79DC5165B93}"/>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13" name="Freeform 305">
                  <a:extLst>
                    <a:ext uri="{FF2B5EF4-FFF2-40B4-BE49-F238E27FC236}">
                      <a16:creationId xmlns:a16="http://schemas.microsoft.com/office/drawing/2014/main" id="{3FEB60A8-AE16-4908-BED2-50F58AC85A24}"/>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14" name="Freeform 306">
                  <a:extLst>
                    <a:ext uri="{FF2B5EF4-FFF2-40B4-BE49-F238E27FC236}">
                      <a16:creationId xmlns:a16="http://schemas.microsoft.com/office/drawing/2014/main" id="{CCF80CA5-9253-4ED4-911E-8631D15C3167}"/>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15" name="Oval 143">
                  <a:extLst>
                    <a:ext uri="{FF2B5EF4-FFF2-40B4-BE49-F238E27FC236}">
                      <a16:creationId xmlns:a16="http://schemas.microsoft.com/office/drawing/2014/main" id="{3043F0EA-F340-40E1-8992-901C90FE95BD}"/>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416" name="Oval 304">
                  <a:extLst>
                    <a:ext uri="{FF2B5EF4-FFF2-40B4-BE49-F238E27FC236}">
                      <a16:creationId xmlns:a16="http://schemas.microsoft.com/office/drawing/2014/main" id="{D6EBF001-5D9F-4F8E-82B8-41D935F1DCA7}"/>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383" name="Group 382">
                <a:extLst>
                  <a:ext uri="{FF2B5EF4-FFF2-40B4-BE49-F238E27FC236}">
                    <a16:creationId xmlns:a16="http://schemas.microsoft.com/office/drawing/2014/main" id="{AD9010A4-78AB-439D-BC74-6F0ED634AFD2}"/>
                  </a:ext>
                </a:extLst>
              </p:cNvPr>
              <p:cNvGrpSpPr/>
              <p:nvPr/>
            </p:nvGrpSpPr>
            <p:grpSpPr>
              <a:xfrm rot="1642468">
                <a:off x="669331" y="3043495"/>
                <a:ext cx="145980" cy="141453"/>
                <a:chOff x="-640910" y="3151703"/>
                <a:chExt cx="203491" cy="197180"/>
              </a:xfrm>
            </p:grpSpPr>
            <p:sp>
              <p:nvSpPr>
                <p:cNvPr id="405" name="Freeform 144">
                  <a:extLst>
                    <a:ext uri="{FF2B5EF4-FFF2-40B4-BE49-F238E27FC236}">
                      <a16:creationId xmlns:a16="http://schemas.microsoft.com/office/drawing/2014/main" id="{A8B30F84-95BF-41C7-AE2D-B43614B6F655}"/>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06" name="Freeform 145">
                  <a:extLst>
                    <a:ext uri="{FF2B5EF4-FFF2-40B4-BE49-F238E27FC236}">
                      <a16:creationId xmlns:a16="http://schemas.microsoft.com/office/drawing/2014/main" id="{A7B6F9CE-C861-46C0-AB85-E1B6F08A6409}"/>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07" name="Freeform 305">
                  <a:extLst>
                    <a:ext uri="{FF2B5EF4-FFF2-40B4-BE49-F238E27FC236}">
                      <a16:creationId xmlns:a16="http://schemas.microsoft.com/office/drawing/2014/main" id="{4C62CBB2-D27C-4FF3-A747-2A06A18678CC}"/>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08" name="Freeform 306">
                  <a:extLst>
                    <a:ext uri="{FF2B5EF4-FFF2-40B4-BE49-F238E27FC236}">
                      <a16:creationId xmlns:a16="http://schemas.microsoft.com/office/drawing/2014/main" id="{B0CDE2D1-B231-4F8E-A22F-5A32A1D52A28}"/>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09" name="Oval 143">
                  <a:extLst>
                    <a:ext uri="{FF2B5EF4-FFF2-40B4-BE49-F238E27FC236}">
                      <a16:creationId xmlns:a16="http://schemas.microsoft.com/office/drawing/2014/main" id="{D6FACA1A-9B5B-4671-A188-20BC5B524729}"/>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410" name="Oval 304">
                  <a:extLst>
                    <a:ext uri="{FF2B5EF4-FFF2-40B4-BE49-F238E27FC236}">
                      <a16:creationId xmlns:a16="http://schemas.microsoft.com/office/drawing/2014/main" id="{ABB46BD3-D1DC-431C-AB1A-82A4A6B4A427}"/>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384" name="Group 383">
                <a:extLst>
                  <a:ext uri="{FF2B5EF4-FFF2-40B4-BE49-F238E27FC236}">
                    <a16:creationId xmlns:a16="http://schemas.microsoft.com/office/drawing/2014/main" id="{985D3D20-ABE6-425F-B8E6-9CDF13CEDCDD}"/>
                  </a:ext>
                </a:extLst>
              </p:cNvPr>
              <p:cNvGrpSpPr/>
              <p:nvPr/>
            </p:nvGrpSpPr>
            <p:grpSpPr>
              <a:xfrm rot="1483940">
                <a:off x="721914" y="3015123"/>
                <a:ext cx="145980" cy="141453"/>
                <a:chOff x="-640910" y="3151703"/>
                <a:chExt cx="203491" cy="197180"/>
              </a:xfrm>
            </p:grpSpPr>
            <p:sp>
              <p:nvSpPr>
                <p:cNvPr id="399" name="Freeform 144">
                  <a:extLst>
                    <a:ext uri="{FF2B5EF4-FFF2-40B4-BE49-F238E27FC236}">
                      <a16:creationId xmlns:a16="http://schemas.microsoft.com/office/drawing/2014/main" id="{7C9643AE-EDCA-4E12-887C-FEA268565BB2}"/>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00" name="Freeform 145">
                  <a:extLst>
                    <a:ext uri="{FF2B5EF4-FFF2-40B4-BE49-F238E27FC236}">
                      <a16:creationId xmlns:a16="http://schemas.microsoft.com/office/drawing/2014/main" id="{87A20E7C-4B20-4E5C-8623-29950B78C626}"/>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01" name="Freeform 305">
                  <a:extLst>
                    <a:ext uri="{FF2B5EF4-FFF2-40B4-BE49-F238E27FC236}">
                      <a16:creationId xmlns:a16="http://schemas.microsoft.com/office/drawing/2014/main" id="{AE3ABB2F-F40F-4665-93C5-67444AD75D6E}"/>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02" name="Freeform 306">
                  <a:extLst>
                    <a:ext uri="{FF2B5EF4-FFF2-40B4-BE49-F238E27FC236}">
                      <a16:creationId xmlns:a16="http://schemas.microsoft.com/office/drawing/2014/main" id="{AC649F19-E5D1-470C-A3A2-F92820C71A3E}"/>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403" name="Oval 143">
                  <a:extLst>
                    <a:ext uri="{FF2B5EF4-FFF2-40B4-BE49-F238E27FC236}">
                      <a16:creationId xmlns:a16="http://schemas.microsoft.com/office/drawing/2014/main" id="{3236CE36-12DA-4F49-8570-2C8BFD544403}"/>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404" name="Oval 304">
                  <a:extLst>
                    <a:ext uri="{FF2B5EF4-FFF2-40B4-BE49-F238E27FC236}">
                      <a16:creationId xmlns:a16="http://schemas.microsoft.com/office/drawing/2014/main" id="{07D125A7-393C-48C9-BDA1-EA76E2A100BD}"/>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385" name="Group 384">
                <a:extLst>
                  <a:ext uri="{FF2B5EF4-FFF2-40B4-BE49-F238E27FC236}">
                    <a16:creationId xmlns:a16="http://schemas.microsoft.com/office/drawing/2014/main" id="{D52CE57A-56B0-4EB7-9063-76E079B391F0}"/>
                  </a:ext>
                </a:extLst>
              </p:cNvPr>
              <p:cNvGrpSpPr/>
              <p:nvPr/>
            </p:nvGrpSpPr>
            <p:grpSpPr>
              <a:xfrm rot="1427531">
                <a:off x="766818" y="2987526"/>
                <a:ext cx="145980" cy="141453"/>
                <a:chOff x="-640910" y="3151703"/>
                <a:chExt cx="203491" cy="197180"/>
              </a:xfrm>
            </p:grpSpPr>
            <p:sp>
              <p:nvSpPr>
                <p:cNvPr id="393" name="Freeform 144">
                  <a:extLst>
                    <a:ext uri="{FF2B5EF4-FFF2-40B4-BE49-F238E27FC236}">
                      <a16:creationId xmlns:a16="http://schemas.microsoft.com/office/drawing/2014/main" id="{C808AB7F-35FB-4147-B26E-88D600DBEA35}"/>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94" name="Freeform 145">
                  <a:extLst>
                    <a:ext uri="{FF2B5EF4-FFF2-40B4-BE49-F238E27FC236}">
                      <a16:creationId xmlns:a16="http://schemas.microsoft.com/office/drawing/2014/main" id="{8E06316F-D097-48B8-8653-6C71F14CF14D}"/>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95" name="Freeform 305">
                  <a:extLst>
                    <a:ext uri="{FF2B5EF4-FFF2-40B4-BE49-F238E27FC236}">
                      <a16:creationId xmlns:a16="http://schemas.microsoft.com/office/drawing/2014/main" id="{26A8E42E-FF80-4A70-AB0F-0FE4EBBF5ED3}"/>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96" name="Freeform 306">
                  <a:extLst>
                    <a:ext uri="{FF2B5EF4-FFF2-40B4-BE49-F238E27FC236}">
                      <a16:creationId xmlns:a16="http://schemas.microsoft.com/office/drawing/2014/main" id="{A927D994-2CE7-44C3-9E36-670CCDD2667A}"/>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97" name="Oval 143">
                  <a:extLst>
                    <a:ext uri="{FF2B5EF4-FFF2-40B4-BE49-F238E27FC236}">
                      <a16:creationId xmlns:a16="http://schemas.microsoft.com/office/drawing/2014/main" id="{B0AB9408-7381-423B-870E-1E89F8FA58D3}"/>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398" name="Oval 304">
                  <a:extLst>
                    <a:ext uri="{FF2B5EF4-FFF2-40B4-BE49-F238E27FC236}">
                      <a16:creationId xmlns:a16="http://schemas.microsoft.com/office/drawing/2014/main" id="{547C9C45-A0DE-428B-A4B0-4EA484854856}"/>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386" name="Group 385">
                <a:extLst>
                  <a:ext uri="{FF2B5EF4-FFF2-40B4-BE49-F238E27FC236}">
                    <a16:creationId xmlns:a16="http://schemas.microsoft.com/office/drawing/2014/main" id="{5BC5797C-0F92-4094-8C43-37A4AF74F1F3}"/>
                  </a:ext>
                </a:extLst>
              </p:cNvPr>
              <p:cNvGrpSpPr/>
              <p:nvPr/>
            </p:nvGrpSpPr>
            <p:grpSpPr>
              <a:xfrm rot="1427531">
                <a:off x="819676" y="2954712"/>
                <a:ext cx="145980" cy="141453"/>
                <a:chOff x="-640910" y="3151703"/>
                <a:chExt cx="203491" cy="197180"/>
              </a:xfrm>
            </p:grpSpPr>
            <p:sp>
              <p:nvSpPr>
                <p:cNvPr id="387" name="Freeform 144">
                  <a:extLst>
                    <a:ext uri="{FF2B5EF4-FFF2-40B4-BE49-F238E27FC236}">
                      <a16:creationId xmlns:a16="http://schemas.microsoft.com/office/drawing/2014/main" id="{7F1A955B-E133-4611-8670-D935976E75D3}"/>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88" name="Freeform 145">
                  <a:extLst>
                    <a:ext uri="{FF2B5EF4-FFF2-40B4-BE49-F238E27FC236}">
                      <a16:creationId xmlns:a16="http://schemas.microsoft.com/office/drawing/2014/main" id="{CC00F721-D5A3-4D80-827B-AC668C3E750C}"/>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89" name="Freeform 305">
                  <a:extLst>
                    <a:ext uri="{FF2B5EF4-FFF2-40B4-BE49-F238E27FC236}">
                      <a16:creationId xmlns:a16="http://schemas.microsoft.com/office/drawing/2014/main" id="{60BDBC35-AD5F-4E07-A4C1-ABFCCCE98D2E}"/>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90" name="Freeform 306">
                  <a:extLst>
                    <a:ext uri="{FF2B5EF4-FFF2-40B4-BE49-F238E27FC236}">
                      <a16:creationId xmlns:a16="http://schemas.microsoft.com/office/drawing/2014/main" id="{6D800027-5CF9-41C1-8929-0E84018E2997}"/>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91" name="Oval 143">
                  <a:extLst>
                    <a:ext uri="{FF2B5EF4-FFF2-40B4-BE49-F238E27FC236}">
                      <a16:creationId xmlns:a16="http://schemas.microsoft.com/office/drawing/2014/main" id="{9817A0B5-AA04-4440-B9EF-786B19A99680}"/>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392" name="Oval 304">
                  <a:extLst>
                    <a:ext uri="{FF2B5EF4-FFF2-40B4-BE49-F238E27FC236}">
                      <a16:creationId xmlns:a16="http://schemas.microsoft.com/office/drawing/2014/main" id="{0E5C7CC7-83C8-4616-8B6C-BD585F180A7F}"/>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grpSp>
          <p:nvGrpSpPr>
            <p:cNvPr id="247" name="Group 246">
              <a:extLst>
                <a:ext uri="{FF2B5EF4-FFF2-40B4-BE49-F238E27FC236}">
                  <a16:creationId xmlns:a16="http://schemas.microsoft.com/office/drawing/2014/main" id="{EE5D4A44-D782-4161-9B29-3B0F96DDF6C9}"/>
                </a:ext>
              </a:extLst>
            </p:cNvPr>
            <p:cNvGrpSpPr/>
            <p:nvPr/>
          </p:nvGrpSpPr>
          <p:grpSpPr>
            <a:xfrm rot="19807731">
              <a:off x="888578" y="2524967"/>
              <a:ext cx="623402" cy="353119"/>
              <a:chOff x="342254" y="2954712"/>
              <a:chExt cx="623402" cy="353119"/>
            </a:xfrm>
          </p:grpSpPr>
          <p:grpSp>
            <p:nvGrpSpPr>
              <p:cNvPr id="307" name="Group 306">
                <a:extLst>
                  <a:ext uri="{FF2B5EF4-FFF2-40B4-BE49-F238E27FC236}">
                    <a16:creationId xmlns:a16="http://schemas.microsoft.com/office/drawing/2014/main" id="{832DB4AE-E320-4237-82A9-56DE957E50F9}"/>
                  </a:ext>
                </a:extLst>
              </p:cNvPr>
              <p:cNvGrpSpPr/>
              <p:nvPr/>
            </p:nvGrpSpPr>
            <p:grpSpPr>
              <a:xfrm rot="1849928">
                <a:off x="342254" y="3166378"/>
                <a:ext cx="145980" cy="141453"/>
                <a:chOff x="-640910" y="3151703"/>
                <a:chExt cx="203491" cy="197180"/>
              </a:xfrm>
            </p:grpSpPr>
            <p:sp>
              <p:nvSpPr>
                <p:cNvPr id="371" name="Freeform 144">
                  <a:extLst>
                    <a:ext uri="{FF2B5EF4-FFF2-40B4-BE49-F238E27FC236}">
                      <a16:creationId xmlns:a16="http://schemas.microsoft.com/office/drawing/2014/main" id="{D187337A-67B5-4793-A9AF-2AE4397FACBB}"/>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72" name="Freeform 145">
                  <a:extLst>
                    <a:ext uri="{FF2B5EF4-FFF2-40B4-BE49-F238E27FC236}">
                      <a16:creationId xmlns:a16="http://schemas.microsoft.com/office/drawing/2014/main" id="{0E5BD412-0F80-4B72-AFD7-9FB4C3AB32DB}"/>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73" name="Freeform 305">
                  <a:extLst>
                    <a:ext uri="{FF2B5EF4-FFF2-40B4-BE49-F238E27FC236}">
                      <a16:creationId xmlns:a16="http://schemas.microsoft.com/office/drawing/2014/main" id="{884F9CD8-D1B1-4A9D-86D3-0CB2AC85417C}"/>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74" name="Freeform 306">
                  <a:extLst>
                    <a:ext uri="{FF2B5EF4-FFF2-40B4-BE49-F238E27FC236}">
                      <a16:creationId xmlns:a16="http://schemas.microsoft.com/office/drawing/2014/main" id="{C8EC3750-D2C4-4A4F-8587-36B2AE381D1C}"/>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75" name="Oval 143">
                  <a:extLst>
                    <a:ext uri="{FF2B5EF4-FFF2-40B4-BE49-F238E27FC236}">
                      <a16:creationId xmlns:a16="http://schemas.microsoft.com/office/drawing/2014/main" id="{99132DCB-ECE3-444E-90E9-3B3F0F93F156}"/>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376" name="Oval 304">
                  <a:extLst>
                    <a:ext uri="{FF2B5EF4-FFF2-40B4-BE49-F238E27FC236}">
                      <a16:creationId xmlns:a16="http://schemas.microsoft.com/office/drawing/2014/main" id="{3B072936-8601-4D9F-845D-5C70E353528E}"/>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308" name="Group 307">
                <a:extLst>
                  <a:ext uri="{FF2B5EF4-FFF2-40B4-BE49-F238E27FC236}">
                    <a16:creationId xmlns:a16="http://schemas.microsoft.com/office/drawing/2014/main" id="{541A0CA8-5AF4-4BA5-A5EB-74C6A853C089}"/>
                  </a:ext>
                </a:extLst>
              </p:cNvPr>
              <p:cNvGrpSpPr/>
              <p:nvPr/>
            </p:nvGrpSpPr>
            <p:grpSpPr>
              <a:xfrm rot="1849928">
                <a:off x="407847" y="3144489"/>
                <a:ext cx="145980" cy="141453"/>
                <a:chOff x="-640910" y="3151703"/>
                <a:chExt cx="203491" cy="197180"/>
              </a:xfrm>
            </p:grpSpPr>
            <p:sp>
              <p:nvSpPr>
                <p:cNvPr id="365" name="Freeform 144">
                  <a:extLst>
                    <a:ext uri="{FF2B5EF4-FFF2-40B4-BE49-F238E27FC236}">
                      <a16:creationId xmlns:a16="http://schemas.microsoft.com/office/drawing/2014/main" id="{5647E815-B8EF-4CC4-8C60-4E56010CF6A2}"/>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66" name="Freeform 145">
                  <a:extLst>
                    <a:ext uri="{FF2B5EF4-FFF2-40B4-BE49-F238E27FC236}">
                      <a16:creationId xmlns:a16="http://schemas.microsoft.com/office/drawing/2014/main" id="{012E6510-8213-4A9B-BA02-C8B6B8734165}"/>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67" name="Freeform 305">
                  <a:extLst>
                    <a:ext uri="{FF2B5EF4-FFF2-40B4-BE49-F238E27FC236}">
                      <a16:creationId xmlns:a16="http://schemas.microsoft.com/office/drawing/2014/main" id="{9918B55B-2B7A-4E61-AF82-A73E38CC6DDA}"/>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68" name="Freeform 306">
                  <a:extLst>
                    <a:ext uri="{FF2B5EF4-FFF2-40B4-BE49-F238E27FC236}">
                      <a16:creationId xmlns:a16="http://schemas.microsoft.com/office/drawing/2014/main" id="{80F701FC-9AFE-45B9-9E3B-428DB35CF165}"/>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69" name="Oval 143">
                  <a:extLst>
                    <a:ext uri="{FF2B5EF4-FFF2-40B4-BE49-F238E27FC236}">
                      <a16:creationId xmlns:a16="http://schemas.microsoft.com/office/drawing/2014/main" id="{46AA3722-815C-466D-80E0-983DBB5CDFEB}"/>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370" name="Oval 304">
                  <a:extLst>
                    <a:ext uri="{FF2B5EF4-FFF2-40B4-BE49-F238E27FC236}">
                      <a16:creationId xmlns:a16="http://schemas.microsoft.com/office/drawing/2014/main" id="{590DD064-192D-448C-8554-92F485F0C739}"/>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309" name="Group 308">
                <a:extLst>
                  <a:ext uri="{FF2B5EF4-FFF2-40B4-BE49-F238E27FC236}">
                    <a16:creationId xmlns:a16="http://schemas.microsoft.com/office/drawing/2014/main" id="{56109C5F-6F86-4A20-BDC8-DFC5C647DEE7}"/>
                  </a:ext>
                </a:extLst>
              </p:cNvPr>
              <p:cNvGrpSpPr/>
              <p:nvPr/>
            </p:nvGrpSpPr>
            <p:grpSpPr>
              <a:xfrm rot="1849928">
                <a:off x="464091" y="3125446"/>
                <a:ext cx="145980" cy="141453"/>
                <a:chOff x="-640910" y="3151703"/>
                <a:chExt cx="203491" cy="197180"/>
              </a:xfrm>
            </p:grpSpPr>
            <p:sp>
              <p:nvSpPr>
                <p:cNvPr id="359" name="Freeform 144">
                  <a:extLst>
                    <a:ext uri="{FF2B5EF4-FFF2-40B4-BE49-F238E27FC236}">
                      <a16:creationId xmlns:a16="http://schemas.microsoft.com/office/drawing/2014/main" id="{0DE35510-DA3F-4473-9DE7-2027DE0CAB0C}"/>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60" name="Freeform 145">
                  <a:extLst>
                    <a:ext uri="{FF2B5EF4-FFF2-40B4-BE49-F238E27FC236}">
                      <a16:creationId xmlns:a16="http://schemas.microsoft.com/office/drawing/2014/main" id="{8BE1959E-1623-4D82-ACF4-50E7DB17DAEC}"/>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61" name="Freeform 305">
                  <a:extLst>
                    <a:ext uri="{FF2B5EF4-FFF2-40B4-BE49-F238E27FC236}">
                      <a16:creationId xmlns:a16="http://schemas.microsoft.com/office/drawing/2014/main" id="{F821A7A6-8DC1-43DA-8B21-09896826650C}"/>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62" name="Freeform 306">
                  <a:extLst>
                    <a:ext uri="{FF2B5EF4-FFF2-40B4-BE49-F238E27FC236}">
                      <a16:creationId xmlns:a16="http://schemas.microsoft.com/office/drawing/2014/main" id="{02FD5D7D-ACA1-4CE3-9445-8A1ACE8814DF}"/>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63" name="Oval 143">
                  <a:extLst>
                    <a:ext uri="{FF2B5EF4-FFF2-40B4-BE49-F238E27FC236}">
                      <a16:creationId xmlns:a16="http://schemas.microsoft.com/office/drawing/2014/main" id="{4A9943BE-A8EF-4EC6-B069-9BE509FBCD92}"/>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364" name="Oval 304">
                  <a:extLst>
                    <a:ext uri="{FF2B5EF4-FFF2-40B4-BE49-F238E27FC236}">
                      <a16:creationId xmlns:a16="http://schemas.microsoft.com/office/drawing/2014/main" id="{DA490189-D051-49EB-AB01-65614C47B033}"/>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310" name="Group 309">
                <a:extLst>
                  <a:ext uri="{FF2B5EF4-FFF2-40B4-BE49-F238E27FC236}">
                    <a16:creationId xmlns:a16="http://schemas.microsoft.com/office/drawing/2014/main" id="{809719DF-E78B-4600-AFC4-62325F15EA71}"/>
                  </a:ext>
                </a:extLst>
              </p:cNvPr>
              <p:cNvGrpSpPr/>
              <p:nvPr/>
            </p:nvGrpSpPr>
            <p:grpSpPr>
              <a:xfrm rot="1849928">
                <a:off x="517831" y="3110008"/>
                <a:ext cx="145980" cy="141453"/>
                <a:chOff x="-640910" y="3151703"/>
                <a:chExt cx="203491" cy="197180"/>
              </a:xfrm>
            </p:grpSpPr>
            <p:sp>
              <p:nvSpPr>
                <p:cNvPr id="353" name="Freeform 144">
                  <a:extLst>
                    <a:ext uri="{FF2B5EF4-FFF2-40B4-BE49-F238E27FC236}">
                      <a16:creationId xmlns:a16="http://schemas.microsoft.com/office/drawing/2014/main" id="{7CABF631-AE0A-44D6-A262-7597C208DDC1}"/>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54" name="Freeform 145">
                  <a:extLst>
                    <a:ext uri="{FF2B5EF4-FFF2-40B4-BE49-F238E27FC236}">
                      <a16:creationId xmlns:a16="http://schemas.microsoft.com/office/drawing/2014/main" id="{B25B24F6-BA5F-4439-A51F-9FD5F2D161A1}"/>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55" name="Freeform 305">
                  <a:extLst>
                    <a:ext uri="{FF2B5EF4-FFF2-40B4-BE49-F238E27FC236}">
                      <a16:creationId xmlns:a16="http://schemas.microsoft.com/office/drawing/2014/main" id="{BDC8362D-8908-47A1-BF0E-389DFE645B04}"/>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56" name="Freeform 306">
                  <a:extLst>
                    <a:ext uri="{FF2B5EF4-FFF2-40B4-BE49-F238E27FC236}">
                      <a16:creationId xmlns:a16="http://schemas.microsoft.com/office/drawing/2014/main" id="{DAD47D30-5A9B-4EB5-83D1-5DAF1673E32C}"/>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57" name="Oval 143">
                  <a:extLst>
                    <a:ext uri="{FF2B5EF4-FFF2-40B4-BE49-F238E27FC236}">
                      <a16:creationId xmlns:a16="http://schemas.microsoft.com/office/drawing/2014/main" id="{A2DF1E4E-736E-4938-813F-7A0C7C2850B3}"/>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358" name="Oval 304">
                  <a:extLst>
                    <a:ext uri="{FF2B5EF4-FFF2-40B4-BE49-F238E27FC236}">
                      <a16:creationId xmlns:a16="http://schemas.microsoft.com/office/drawing/2014/main" id="{1BF0836E-552D-4CD3-B747-15BB54D31F2E}"/>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311" name="Group 310">
                <a:extLst>
                  <a:ext uri="{FF2B5EF4-FFF2-40B4-BE49-F238E27FC236}">
                    <a16:creationId xmlns:a16="http://schemas.microsoft.com/office/drawing/2014/main" id="{664C357E-48E6-4562-80E6-DD71B1D38B14}"/>
                  </a:ext>
                </a:extLst>
              </p:cNvPr>
              <p:cNvGrpSpPr/>
              <p:nvPr/>
            </p:nvGrpSpPr>
            <p:grpSpPr>
              <a:xfrm rot="1849928">
                <a:off x="571095" y="3084471"/>
                <a:ext cx="145980" cy="141453"/>
                <a:chOff x="-640910" y="3151703"/>
                <a:chExt cx="203491" cy="197180"/>
              </a:xfrm>
            </p:grpSpPr>
            <p:sp>
              <p:nvSpPr>
                <p:cNvPr id="347" name="Freeform 144">
                  <a:extLst>
                    <a:ext uri="{FF2B5EF4-FFF2-40B4-BE49-F238E27FC236}">
                      <a16:creationId xmlns:a16="http://schemas.microsoft.com/office/drawing/2014/main" id="{3BAE4A2F-6723-48AB-A3DB-D673E3585EEB}"/>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48" name="Freeform 145">
                  <a:extLst>
                    <a:ext uri="{FF2B5EF4-FFF2-40B4-BE49-F238E27FC236}">
                      <a16:creationId xmlns:a16="http://schemas.microsoft.com/office/drawing/2014/main" id="{636D39F2-2C51-4846-B3F4-0728EEA29B47}"/>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49" name="Freeform 305">
                  <a:extLst>
                    <a:ext uri="{FF2B5EF4-FFF2-40B4-BE49-F238E27FC236}">
                      <a16:creationId xmlns:a16="http://schemas.microsoft.com/office/drawing/2014/main" id="{FBA92EDA-38BA-4D5B-8AC4-F0FE02199644}"/>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50" name="Freeform 306">
                  <a:extLst>
                    <a:ext uri="{FF2B5EF4-FFF2-40B4-BE49-F238E27FC236}">
                      <a16:creationId xmlns:a16="http://schemas.microsoft.com/office/drawing/2014/main" id="{02CA619B-3906-4FEF-9A03-206FFA7967F5}"/>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51" name="Oval 143">
                  <a:extLst>
                    <a:ext uri="{FF2B5EF4-FFF2-40B4-BE49-F238E27FC236}">
                      <a16:creationId xmlns:a16="http://schemas.microsoft.com/office/drawing/2014/main" id="{3B8BF64A-4F6C-4B50-BAC2-935A0BC97D83}"/>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352" name="Oval 304">
                  <a:extLst>
                    <a:ext uri="{FF2B5EF4-FFF2-40B4-BE49-F238E27FC236}">
                      <a16:creationId xmlns:a16="http://schemas.microsoft.com/office/drawing/2014/main" id="{0F9C689C-BDAD-40A9-B73C-CDA3FE43A6AC}"/>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312" name="Group 311">
                <a:extLst>
                  <a:ext uri="{FF2B5EF4-FFF2-40B4-BE49-F238E27FC236}">
                    <a16:creationId xmlns:a16="http://schemas.microsoft.com/office/drawing/2014/main" id="{29FB2B6F-14D2-4CF2-8CF7-0DE1195CD0B2}"/>
                  </a:ext>
                </a:extLst>
              </p:cNvPr>
              <p:cNvGrpSpPr/>
              <p:nvPr/>
            </p:nvGrpSpPr>
            <p:grpSpPr>
              <a:xfrm rot="1642468">
                <a:off x="621412" y="3065480"/>
                <a:ext cx="145980" cy="141453"/>
                <a:chOff x="-640910" y="3151703"/>
                <a:chExt cx="203491" cy="197180"/>
              </a:xfrm>
            </p:grpSpPr>
            <p:sp>
              <p:nvSpPr>
                <p:cNvPr id="341" name="Freeform 144">
                  <a:extLst>
                    <a:ext uri="{FF2B5EF4-FFF2-40B4-BE49-F238E27FC236}">
                      <a16:creationId xmlns:a16="http://schemas.microsoft.com/office/drawing/2014/main" id="{532E5A75-2F92-4889-8515-BC02A9376D30}"/>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42" name="Freeform 145">
                  <a:extLst>
                    <a:ext uri="{FF2B5EF4-FFF2-40B4-BE49-F238E27FC236}">
                      <a16:creationId xmlns:a16="http://schemas.microsoft.com/office/drawing/2014/main" id="{6953B6B8-5BA6-4C30-A285-2643758937D5}"/>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43" name="Freeform 305">
                  <a:extLst>
                    <a:ext uri="{FF2B5EF4-FFF2-40B4-BE49-F238E27FC236}">
                      <a16:creationId xmlns:a16="http://schemas.microsoft.com/office/drawing/2014/main" id="{78EB4D6E-DC7A-4443-9468-67F5A0FC5755}"/>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44" name="Freeform 306">
                  <a:extLst>
                    <a:ext uri="{FF2B5EF4-FFF2-40B4-BE49-F238E27FC236}">
                      <a16:creationId xmlns:a16="http://schemas.microsoft.com/office/drawing/2014/main" id="{8C71003B-B254-4017-B00F-C63F974BB5AC}"/>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45" name="Oval 143">
                  <a:extLst>
                    <a:ext uri="{FF2B5EF4-FFF2-40B4-BE49-F238E27FC236}">
                      <a16:creationId xmlns:a16="http://schemas.microsoft.com/office/drawing/2014/main" id="{CBBD9D97-CED2-4B6F-A7A3-93F2A74C5B6A}"/>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346" name="Oval 304">
                  <a:extLst>
                    <a:ext uri="{FF2B5EF4-FFF2-40B4-BE49-F238E27FC236}">
                      <a16:creationId xmlns:a16="http://schemas.microsoft.com/office/drawing/2014/main" id="{93BB5523-E5AB-44C9-912A-1085621AC6FC}"/>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313" name="Group 312">
                <a:extLst>
                  <a:ext uri="{FF2B5EF4-FFF2-40B4-BE49-F238E27FC236}">
                    <a16:creationId xmlns:a16="http://schemas.microsoft.com/office/drawing/2014/main" id="{2CC0DF64-F5CE-449C-A822-37BD6F4676F0}"/>
                  </a:ext>
                </a:extLst>
              </p:cNvPr>
              <p:cNvGrpSpPr/>
              <p:nvPr/>
            </p:nvGrpSpPr>
            <p:grpSpPr>
              <a:xfrm rot="1642468">
                <a:off x="669331" y="3043495"/>
                <a:ext cx="145980" cy="141453"/>
                <a:chOff x="-640910" y="3151703"/>
                <a:chExt cx="203491" cy="197180"/>
              </a:xfrm>
            </p:grpSpPr>
            <p:sp>
              <p:nvSpPr>
                <p:cNvPr id="335" name="Freeform 144">
                  <a:extLst>
                    <a:ext uri="{FF2B5EF4-FFF2-40B4-BE49-F238E27FC236}">
                      <a16:creationId xmlns:a16="http://schemas.microsoft.com/office/drawing/2014/main" id="{BC4ABAEA-7AFB-4AB9-9114-4DA3A179CCC5}"/>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36" name="Freeform 145">
                  <a:extLst>
                    <a:ext uri="{FF2B5EF4-FFF2-40B4-BE49-F238E27FC236}">
                      <a16:creationId xmlns:a16="http://schemas.microsoft.com/office/drawing/2014/main" id="{71393CE7-6169-40E8-AC9F-CB0D52CCDB87}"/>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37" name="Freeform 305">
                  <a:extLst>
                    <a:ext uri="{FF2B5EF4-FFF2-40B4-BE49-F238E27FC236}">
                      <a16:creationId xmlns:a16="http://schemas.microsoft.com/office/drawing/2014/main" id="{D9308AD6-CD4F-43FF-9BF5-BDFD9113D98C}"/>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38" name="Freeform 306">
                  <a:extLst>
                    <a:ext uri="{FF2B5EF4-FFF2-40B4-BE49-F238E27FC236}">
                      <a16:creationId xmlns:a16="http://schemas.microsoft.com/office/drawing/2014/main" id="{24FA0797-1FD3-4BE9-940A-3BA00F9B2B03}"/>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39" name="Oval 143">
                  <a:extLst>
                    <a:ext uri="{FF2B5EF4-FFF2-40B4-BE49-F238E27FC236}">
                      <a16:creationId xmlns:a16="http://schemas.microsoft.com/office/drawing/2014/main" id="{20479EA1-257A-468F-A00B-ADE06CFA774E}"/>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340" name="Oval 304">
                  <a:extLst>
                    <a:ext uri="{FF2B5EF4-FFF2-40B4-BE49-F238E27FC236}">
                      <a16:creationId xmlns:a16="http://schemas.microsoft.com/office/drawing/2014/main" id="{C37E0ADF-7AF1-4E2C-8A13-6028CF4FDF3D}"/>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314" name="Group 313">
                <a:extLst>
                  <a:ext uri="{FF2B5EF4-FFF2-40B4-BE49-F238E27FC236}">
                    <a16:creationId xmlns:a16="http://schemas.microsoft.com/office/drawing/2014/main" id="{2AC4955C-8ACC-408F-8E39-B8299A885E28}"/>
                  </a:ext>
                </a:extLst>
              </p:cNvPr>
              <p:cNvGrpSpPr/>
              <p:nvPr/>
            </p:nvGrpSpPr>
            <p:grpSpPr>
              <a:xfrm rot="1483940">
                <a:off x="721914" y="3015123"/>
                <a:ext cx="145980" cy="141453"/>
                <a:chOff x="-640910" y="3151703"/>
                <a:chExt cx="203491" cy="197180"/>
              </a:xfrm>
            </p:grpSpPr>
            <p:sp>
              <p:nvSpPr>
                <p:cNvPr id="329" name="Freeform 144">
                  <a:extLst>
                    <a:ext uri="{FF2B5EF4-FFF2-40B4-BE49-F238E27FC236}">
                      <a16:creationId xmlns:a16="http://schemas.microsoft.com/office/drawing/2014/main" id="{5A7A7799-7403-42C0-A2DB-1C2382DF4F6B}"/>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30" name="Freeform 145">
                  <a:extLst>
                    <a:ext uri="{FF2B5EF4-FFF2-40B4-BE49-F238E27FC236}">
                      <a16:creationId xmlns:a16="http://schemas.microsoft.com/office/drawing/2014/main" id="{A3B0D20E-DD9A-4C49-B1AA-3F22FA6DDB28}"/>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31" name="Freeform 305">
                  <a:extLst>
                    <a:ext uri="{FF2B5EF4-FFF2-40B4-BE49-F238E27FC236}">
                      <a16:creationId xmlns:a16="http://schemas.microsoft.com/office/drawing/2014/main" id="{FD4E8CB4-9831-409B-9C4B-B24ABFA62E19}"/>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32" name="Freeform 306">
                  <a:extLst>
                    <a:ext uri="{FF2B5EF4-FFF2-40B4-BE49-F238E27FC236}">
                      <a16:creationId xmlns:a16="http://schemas.microsoft.com/office/drawing/2014/main" id="{4E8F4723-95BD-4C88-B4DC-22AD0363D391}"/>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33" name="Oval 143">
                  <a:extLst>
                    <a:ext uri="{FF2B5EF4-FFF2-40B4-BE49-F238E27FC236}">
                      <a16:creationId xmlns:a16="http://schemas.microsoft.com/office/drawing/2014/main" id="{6BCE219D-B2E0-456D-9B50-DFCF72D31306}"/>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334" name="Oval 304">
                  <a:extLst>
                    <a:ext uri="{FF2B5EF4-FFF2-40B4-BE49-F238E27FC236}">
                      <a16:creationId xmlns:a16="http://schemas.microsoft.com/office/drawing/2014/main" id="{B99AC6D7-CA0E-4F7A-A741-6BE727AAF46F}"/>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315" name="Group 314">
                <a:extLst>
                  <a:ext uri="{FF2B5EF4-FFF2-40B4-BE49-F238E27FC236}">
                    <a16:creationId xmlns:a16="http://schemas.microsoft.com/office/drawing/2014/main" id="{9520E7C2-30A5-46AC-A416-8C93F480F232}"/>
                  </a:ext>
                </a:extLst>
              </p:cNvPr>
              <p:cNvGrpSpPr/>
              <p:nvPr/>
            </p:nvGrpSpPr>
            <p:grpSpPr>
              <a:xfrm rot="1427531">
                <a:off x="766818" y="2987526"/>
                <a:ext cx="145980" cy="141453"/>
                <a:chOff x="-640910" y="3151703"/>
                <a:chExt cx="203491" cy="197180"/>
              </a:xfrm>
            </p:grpSpPr>
            <p:sp>
              <p:nvSpPr>
                <p:cNvPr id="323" name="Freeform 144">
                  <a:extLst>
                    <a:ext uri="{FF2B5EF4-FFF2-40B4-BE49-F238E27FC236}">
                      <a16:creationId xmlns:a16="http://schemas.microsoft.com/office/drawing/2014/main" id="{A9B0E60C-527C-4448-AB5E-78E2CF4A209A}"/>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24" name="Freeform 145">
                  <a:extLst>
                    <a:ext uri="{FF2B5EF4-FFF2-40B4-BE49-F238E27FC236}">
                      <a16:creationId xmlns:a16="http://schemas.microsoft.com/office/drawing/2014/main" id="{03123FFC-1366-4B38-8A42-14379F812B80}"/>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25" name="Freeform 305">
                  <a:extLst>
                    <a:ext uri="{FF2B5EF4-FFF2-40B4-BE49-F238E27FC236}">
                      <a16:creationId xmlns:a16="http://schemas.microsoft.com/office/drawing/2014/main" id="{EBAB5A62-4EF8-4F98-B92A-388A961E9BC7}"/>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26" name="Freeform 306">
                  <a:extLst>
                    <a:ext uri="{FF2B5EF4-FFF2-40B4-BE49-F238E27FC236}">
                      <a16:creationId xmlns:a16="http://schemas.microsoft.com/office/drawing/2014/main" id="{227C8C7C-852A-4CD2-9F46-FD0AAFDEE746}"/>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27" name="Oval 143">
                  <a:extLst>
                    <a:ext uri="{FF2B5EF4-FFF2-40B4-BE49-F238E27FC236}">
                      <a16:creationId xmlns:a16="http://schemas.microsoft.com/office/drawing/2014/main" id="{73015D66-536E-48FD-9105-F8714DA79C4C}"/>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328" name="Oval 304">
                  <a:extLst>
                    <a:ext uri="{FF2B5EF4-FFF2-40B4-BE49-F238E27FC236}">
                      <a16:creationId xmlns:a16="http://schemas.microsoft.com/office/drawing/2014/main" id="{3120A5EB-8403-4C0D-9B3D-C83FC86F1523}"/>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316" name="Group 315">
                <a:extLst>
                  <a:ext uri="{FF2B5EF4-FFF2-40B4-BE49-F238E27FC236}">
                    <a16:creationId xmlns:a16="http://schemas.microsoft.com/office/drawing/2014/main" id="{59129DB7-B68F-4859-BEE3-67051BD23941}"/>
                  </a:ext>
                </a:extLst>
              </p:cNvPr>
              <p:cNvGrpSpPr/>
              <p:nvPr/>
            </p:nvGrpSpPr>
            <p:grpSpPr>
              <a:xfrm rot="1427531">
                <a:off x="819676" y="2954712"/>
                <a:ext cx="145980" cy="141453"/>
                <a:chOff x="-640910" y="3151703"/>
                <a:chExt cx="203491" cy="197180"/>
              </a:xfrm>
            </p:grpSpPr>
            <p:sp>
              <p:nvSpPr>
                <p:cNvPr id="317" name="Freeform 144">
                  <a:extLst>
                    <a:ext uri="{FF2B5EF4-FFF2-40B4-BE49-F238E27FC236}">
                      <a16:creationId xmlns:a16="http://schemas.microsoft.com/office/drawing/2014/main" id="{3656DC5D-3AEE-4F08-8D39-12A972DE0967}"/>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18" name="Freeform 145">
                  <a:extLst>
                    <a:ext uri="{FF2B5EF4-FFF2-40B4-BE49-F238E27FC236}">
                      <a16:creationId xmlns:a16="http://schemas.microsoft.com/office/drawing/2014/main" id="{A800175E-9F52-4C01-8448-484D25B84582}"/>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19" name="Freeform 305">
                  <a:extLst>
                    <a:ext uri="{FF2B5EF4-FFF2-40B4-BE49-F238E27FC236}">
                      <a16:creationId xmlns:a16="http://schemas.microsoft.com/office/drawing/2014/main" id="{8D03F71C-0659-4F80-B47B-9DA75844E7FD}"/>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20" name="Freeform 306">
                  <a:extLst>
                    <a:ext uri="{FF2B5EF4-FFF2-40B4-BE49-F238E27FC236}">
                      <a16:creationId xmlns:a16="http://schemas.microsoft.com/office/drawing/2014/main" id="{3C6C93FA-C0E0-402D-B937-29B5518A90D1}"/>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21" name="Oval 143">
                  <a:extLst>
                    <a:ext uri="{FF2B5EF4-FFF2-40B4-BE49-F238E27FC236}">
                      <a16:creationId xmlns:a16="http://schemas.microsoft.com/office/drawing/2014/main" id="{6CE665C8-F8A3-4CC7-9A5B-7EDEE0ACE7E9}"/>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322" name="Oval 304">
                  <a:extLst>
                    <a:ext uri="{FF2B5EF4-FFF2-40B4-BE49-F238E27FC236}">
                      <a16:creationId xmlns:a16="http://schemas.microsoft.com/office/drawing/2014/main" id="{75437DC2-C94A-4B17-88BC-A932533C7B28}"/>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grpSp>
          <p:nvGrpSpPr>
            <p:cNvPr id="248" name="Group 247">
              <a:extLst>
                <a:ext uri="{FF2B5EF4-FFF2-40B4-BE49-F238E27FC236}">
                  <a16:creationId xmlns:a16="http://schemas.microsoft.com/office/drawing/2014/main" id="{4451AE56-86A0-45A4-ACE0-0FA857761063}"/>
                </a:ext>
              </a:extLst>
            </p:cNvPr>
            <p:cNvGrpSpPr/>
            <p:nvPr/>
          </p:nvGrpSpPr>
          <p:grpSpPr>
            <a:xfrm rot="17828286">
              <a:off x="1133403" y="2011097"/>
              <a:ext cx="525640" cy="292708"/>
              <a:chOff x="342254" y="3015123"/>
              <a:chExt cx="525640" cy="292708"/>
            </a:xfrm>
          </p:grpSpPr>
          <p:grpSp>
            <p:nvGrpSpPr>
              <p:cNvPr id="251" name="Group 250">
                <a:extLst>
                  <a:ext uri="{FF2B5EF4-FFF2-40B4-BE49-F238E27FC236}">
                    <a16:creationId xmlns:a16="http://schemas.microsoft.com/office/drawing/2014/main" id="{491574A7-EAFA-4404-B458-BB397C1C4B18}"/>
                  </a:ext>
                </a:extLst>
              </p:cNvPr>
              <p:cNvGrpSpPr/>
              <p:nvPr/>
            </p:nvGrpSpPr>
            <p:grpSpPr>
              <a:xfrm rot="1849928">
                <a:off x="342254" y="3166378"/>
                <a:ext cx="145980" cy="141453"/>
                <a:chOff x="-640910" y="3151703"/>
                <a:chExt cx="203491" cy="197180"/>
              </a:xfrm>
            </p:grpSpPr>
            <p:sp>
              <p:nvSpPr>
                <p:cNvPr id="301" name="Freeform 144">
                  <a:extLst>
                    <a:ext uri="{FF2B5EF4-FFF2-40B4-BE49-F238E27FC236}">
                      <a16:creationId xmlns:a16="http://schemas.microsoft.com/office/drawing/2014/main" id="{25C9393A-51F9-4BF3-ACC2-CC4F4ABBD426}"/>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02" name="Freeform 145">
                  <a:extLst>
                    <a:ext uri="{FF2B5EF4-FFF2-40B4-BE49-F238E27FC236}">
                      <a16:creationId xmlns:a16="http://schemas.microsoft.com/office/drawing/2014/main" id="{5DD90AD7-4F55-42BE-9571-3E38F7D1A03B}"/>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03" name="Freeform 305">
                  <a:extLst>
                    <a:ext uri="{FF2B5EF4-FFF2-40B4-BE49-F238E27FC236}">
                      <a16:creationId xmlns:a16="http://schemas.microsoft.com/office/drawing/2014/main" id="{89FC4021-0B53-40B5-B01A-54EEF607B049}"/>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04" name="Freeform 306">
                  <a:extLst>
                    <a:ext uri="{FF2B5EF4-FFF2-40B4-BE49-F238E27FC236}">
                      <a16:creationId xmlns:a16="http://schemas.microsoft.com/office/drawing/2014/main" id="{2B86BDFA-EA25-4C48-B074-57B8D0FCA64B}"/>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305" name="Oval 143">
                  <a:extLst>
                    <a:ext uri="{FF2B5EF4-FFF2-40B4-BE49-F238E27FC236}">
                      <a16:creationId xmlns:a16="http://schemas.microsoft.com/office/drawing/2014/main" id="{92367ECC-C8DC-4450-AD66-924EDDFCF3DE}"/>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306" name="Oval 304">
                  <a:extLst>
                    <a:ext uri="{FF2B5EF4-FFF2-40B4-BE49-F238E27FC236}">
                      <a16:creationId xmlns:a16="http://schemas.microsoft.com/office/drawing/2014/main" id="{A5D86F09-B8BF-4122-8CCA-054486AEDEFA}"/>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252" name="Group 251">
                <a:extLst>
                  <a:ext uri="{FF2B5EF4-FFF2-40B4-BE49-F238E27FC236}">
                    <a16:creationId xmlns:a16="http://schemas.microsoft.com/office/drawing/2014/main" id="{D6B75B99-11E8-4C3D-922C-10B7D0C6F0FB}"/>
                  </a:ext>
                </a:extLst>
              </p:cNvPr>
              <p:cNvGrpSpPr/>
              <p:nvPr/>
            </p:nvGrpSpPr>
            <p:grpSpPr>
              <a:xfrm rot="1849928">
                <a:off x="407847" y="3144489"/>
                <a:ext cx="145980" cy="141453"/>
                <a:chOff x="-640910" y="3151703"/>
                <a:chExt cx="203491" cy="197180"/>
              </a:xfrm>
            </p:grpSpPr>
            <p:sp>
              <p:nvSpPr>
                <p:cNvPr id="295" name="Freeform 144">
                  <a:extLst>
                    <a:ext uri="{FF2B5EF4-FFF2-40B4-BE49-F238E27FC236}">
                      <a16:creationId xmlns:a16="http://schemas.microsoft.com/office/drawing/2014/main" id="{68F850DB-17F6-4CC3-B2E9-5E307B36EF14}"/>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96" name="Freeform 145">
                  <a:extLst>
                    <a:ext uri="{FF2B5EF4-FFF2-40B4-BE49-F238E27FC236}">
                      <a16:creationId xmlns:a16="http://schemas.microsoft.com/office/drawing/2014/main" id="{0AC39787-053E-4E85-AB4E-CB73321CF844}"/>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97" name="Freeform 305">
                  <a:extLst>
                    <a:ext uri="{FF2B5EF4-FFF2-40B4-BE49-F238E27FC236}">
                      <a16:creationId xmlns:a16="http://schemas.microsoft.com/office/drawing/2014/main" id="{C670A9ED-CB27-4275-90E6-2458A24ECF09}"/>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98" name="Freeform 306">
                  <a:extLst>
                    <a:ext uri="{FF2B5EF4-FFF2-40B4-BE49-F238E27FC236}">
                      <a16:creationId xmlns:a16="http://schemas.microsoft.com/office/drawing/2014/main" id="{A5459DEF-A999-4CAB-950B-AAC4A1F329E5}"/>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99" name="Oval 143">
                  <a:extLst>
                    <a:ext uri="{FF2B5EF4-FFF2-40B4-BE49-F238E27FC236}">
                      <a16:creationId xmlns:a16="http://schemas.microsoft.com/office/drawing/2014/main" id="{52BE59A9-F971-4C85-9C0A-46B67A0FE656}"/>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300" name="Oval 304">
                  <a:extLst>
                    <a:ext uri="{FF2B5EF4-FFF2-40B4-BE49-F238E27FC236}">
                      <a16:creationId xmlns:a16="http://schemas.microsoft.com/office/drawing/2014/main" id="{12DB07C4-8327-4C7E-9B58-E6910089E036}"/>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253" name="Group 252">
                <a:extLst>
                  <a:ext uri="{FF2B5EF4-FFF2-40B4-BE49-F238E27FC236}">
                    <a16:creationId xmlns:a16="http://schemas.microsoft.com/office/drawing/2014/main" id="{B8F67221-3471-4B23-BD7B-126D89175461}"/>
                  </a:ext>
                </a:extLst>
              </p:cNvPr>
              <p:cNvGrpSpPr/>
              <p:nvPr/>
            </p:nvGrpSpPr>
            <p:grpSpPr>
              <a:xfrm rot="1849928">
                <a:off x="464091" y="3125446"/>
                <a:ext cx="145980" cy="141453"/>
                <a:chOff x="-640910" y="3151703"/>
                <a:chExt cx="203491" cy="197180"/>
              </a:xfrm>
            </p:grpSpPr>
            <p:sp>
              <p:nvSpPr>
                <p:cNvPr id="289" name="Freeform 144">
                  <a:extLst>
                    <a:ext uri="{FF2B5EF4-FFF2-40B4-BE49-F238E27FC236}">
                      <a16:creationId xmlns:a16="http://schemas.microsoft.com/office/drawing/2014/main" id="{3A212AE3-8114-4549-9501-4D3098A32A8B}"/>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90" name="Freeform 145">
                  <a:extLst>
                    <a:ext uri="{FF2B5EF4-FFF2-40B4-BE49-F238E27FC236}">
                      <a16:creationId xmlns:a16="http://schemas.microsoft.com/office/drawing/2014/main" id="{0D9AB33B-D63D-4F1A-9D99-7C9AD828C364}"/>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91" name="Freeform 305">
                  <a:extLst>
                    <a:ext uri="{FF2B5EF4-FFF2-40B4-BE49-F238E27FC236}">
                      <a16:creationId xmlns:a16="http://schemas.microsoft.com/office/drawing/2014/main" id="{57EA4B9E-20D7-42D9-9078-28A993110A20}"/>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92" name="Freeform 306">
                  <a:extLst>
                    <a:ext uri="{FF2B5EF4-FFF2-40B4-BE49-F238E27FC236}">
                      <a16:creationId xmlns:a16="http://schemas.microsoft.com/office/drawing/2014/main" id="{DA3F43BA-9B07-48F2-A4ED-D593E2DA21EC}"/>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93" name="Oval 143">
                  <a:extLst>
                    <a:ext uri="{FF2B5EF4-FFF2-40B4-BE49-F238E27FC236}">
                      <a16:creationId xmlns:a16="http://schemas.microsoft.com/office/drawing/2014/main" id="{E5A39D14-1649-4A22-86B2-D567236D9F20}"/>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294" name="Oval 304">
                  <a:extLst>
                    <a:ext uri="{FF2B5EF4-FFF2-40B4-BE49-F238E27FC236}">
                      <a16:creationId xmlns:a16="http://schemas.microsoft.com/office/drawing/2014/main" id="{52D09DF1-035E-4564-8D7A-75C36D105164}"/>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254" name="Group 253">
                <a:extLst>
                  <a:ext uri="{FF2B5EF4-FFF2-40B4-BE49-F238E27FC236}">
                    <a16:creationId xmlns:a16="http://schemas.microsoft.com/office/drawing/2014/main" id="{8FF867E2-1F0F-483B-8D46-5A652A79FA4C}"/>
                  </a:ext>
                </a:extLst>
              </p:cNvPr>
              <p:cNvGrpSpPr/>
              <p:nvPr/>
            </p:nvGrpSpPr>
            <p:grpSpPr>
              <a:xfrm rot="1849928">
                <a:off x="517831" y="3110008"/>
                <a:ext cx="145980" cy="141453"/>
                <a:chOff x="-640910" y="3151703"/>
                <a:chExt cx="203491" cy="197180"/>
              </a:xfrm>
            </p:grpSpPr>
            <p:sp>
              <p:nvSpPr>
                <p:cNvPr id="283" name="Freeform 144">
                  <a:extLst>
                    <a:ext uri="{FF2B5EF4-FFF2-40B4-BE49-F238E27FC236}">
                      <a16:creationId xmlns:a16="http://schemas.microsoft.com/office/drawing/2014/main" id="{D2CB3C65-9C27-48F4-9843-43430C3EFAED}"/>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84" name="Freeform 145">
                  <a:extLst>
                    <a:ext uri="{FF2B5EF4-FFF2-40B4-BE49-F238E27FC236}">
                      <a16:creationId xmlns:a16="http://schemas.microsoft.com/office/drawing/2014/main" id="{36204E2E-0DD7-4CA7-99E1-837CEEF1E95E}"/>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85" name="Freeform 305">
                  <a:extLst>
                    <a:ext uri="{FF2B5EF4-FFF2-40B4-BE49-F238E27FC236}">
                      <a16:creationId xmlns:a16="http://schemas.microsoft.com/office/drawing/2014/main" id="{0F34BC2A-C17F-418D-9E04-8F4D24D304A4}"/>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86" name="Freeform 306">
                  <a:extLst>
                    <a:ext uri="{FF2B5EF4-FFF2-40B4-BE49-F238E27FC236}">
                      <a16:creationId xmlns:a16="http://schemas.microsoft.com/office/drawing/2014/main" id="{A8BCF57F-093F-48D8-80B8-33DC0DE507C5}"/>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87" name="Oval 143">
                  <a:extLst>
                    <a:ext uri="{FF2B5EF4-FFF2-40B4-BE49-F238E27FC236}">
                      <a16:creationId xmlns:a16="http://schemas.microsoft.com/office/drawing/2014/main" id="{35D5E97F-19E9-4E32-B115-6F86D04FD7EB}"/>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288" name="Oval 304">
                  <a:extLst>
                    <a:ext uri="{FF2B5EF4-FFF2-40B4-BE49-F238E27FC236}">
                      <a16:creationId xmlns:a16="http://schemas.microsoft.com/office/drawing/2014/main" id="{FD5EF56F-D9AB-4805-8113-B586F2236DC1}"/>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255" name="Group 254">
                <a:extLst>
                  <a:ext uri="{FF2B5EF4-FFF2-40B4-BE49-F238E27FC236}">
                    <a16:creationId xmlns:a16="http://schemas.microsoft.com/office/drawing/2014/main" id="{0F76BA8B-F1DA-4FC8-87E0-9A88D1B69CE4}"/>
                  </a:ext>
                </a:extLst>
              </p:cNvPr>
              <p:cNvGrpSpPr/>
              <p:nvPr/>
            </p:nvGrpSpPr>
            <p:grpSpPr>
              <a:xfrm rot="1849928">
                <a:off x="571095" y="3084471"/>
                <a:ext cx="145980" cy="141453"/>
                <a:chOff x="-640910" y="3151703"/>
                <a:chExt cx="203491" cy="197180"/>
              </a:xfrm>
            </p:grpSpPr>
            <p:sp>
              <p:nvSpPr>
                <p:cNvPr id="277" name="Freeform 144">
                  <a:extLst>
                    <a:ext uri="{FF2B5EF4-FFF2-40B4-BE49-F238E27FC236}">
                      <a16:creationId xmlns:a16="http://schemas.microsoft.com/office/drawing/2014/main" id="{DB323E7E-581E-4D13-849C-FF716E6949CD}"/>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78" name="Freeform 145">
                  <a:extLst>
                    <a:ext uri="{FF2B5EF4-FFF2-40B4-BE49-F238E27FC236}">
                      <a16:creationId xmlns:a16="http://schemas.microsoft.com/office/drawing/2014/main" id="{949A3F16-3367-4CFB-B03F-8EC24CD1A4FC}"/>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79" name="Freeform 305">
                  <a:extLst>
                    <a:ext uri="{FF2B5EF4-FFF2-40B4-BE49-F238E27FC236}">
                      <a16:creationId xmlns:a16="http://schemas.microsoft.com/office/drawing/2014/main" id="{133A298A-324F-4AA5-B716-2577DC9CDEF7}"/>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80" name="Freeform 306">
                  <a:extLst>
                    <a:ext uri="{FF2B5EF4-FFF2-40B4-BE49-F238E27FC236}">
                      <a16:creationId xmlns:a16="http://schemas.microsoft.com/office/drawing/2014/main" id="{277E92E5-18FF-480B-BA28-8E1CD5D454C6}"/>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81" name="Oval 143">
                  <a:extLst>
                    <a:ext uri="{FF2B5EF4-FFF2-40B4-BE49-F238E27FC236}">
                      <a16:creationId xmlns:a16="http://schemas.microsoft.com/office/drawing/2014/main" id="{F4B5CED2-23C0-4CEE-9E17-B72E632FE9A8}"/>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282" name="Oval 304">
                  <a:extLst>
                    <a:ext uri="{FF2B5EF4-FFF2-40B4-BE49-F238E27FC236}">
                      <a16:creationId xmlns:a16="http://schemas.microsoft.com/office/drawing/2014/main" id="{BC09F401-92CA-4846-A97B-ADD565DE80DC}"/>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256" name="Group 255">
                <a:extLst>
                  <a:ext uri="{FF2B5EF4-FFF2-40B4-BE49-F238E27FC236}">
                    <a16:creationId xmlns:a16="http://schemas.microsoft.com/office/drawing/2014/main" id="{1CE34484-841C-4FBD-B4DF-5E7B7F18767F}"/>
                  </a:ext>
                </a:extLst>
              </p:cNvPr>
              <p:cNvGrpSpPr/>
              <p:nvPr/>
            </p:nvGrpSpPr>
            <p:grpSpPr>
              <a:xfrm rot="1642468">
                <a:off x="621412" y="3065480"/>
                <a:ext cx="145980" cy="141453"/>
                <a:chOff x="-640910" y="3151703"/>
                <a:chExt cx="203491" cy="197180"/>
              </a:xfrm>
            </p:grpSpPr>
            <p:sp>
              <p:nvSpPr>
                <p:cNvPr id="271" name="Freeform 144">
                  <a:extLst>
                    <a:ext uri="{FF2B5EF4-FFF2-40B4-BE49-F238E27FC236}">
                      <a16:creationId xmlns:a16="http://schemas.microsoft.com/office/drawing/2014/main" id="{7E95824E-6C42-46DB-BF7A-69C8E85207D8}"/>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72" name="Freeform 145">
                  <a:extLst>
                    <a:ext uri="{FF2B5EF4-FFF2-40B4-BE49-F238E27FC236}">
                      <a16:creationId xmlns:a16="http://schemas.microsoft.com/office/drawing/2014/main" id="{9CEDD8D2-BB47-4016-B01B-427E4DE0C463}"/>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73" name="Freeform 305">
                  <a:extLst>
                    <a:ext uri="{FF2B5EF4-FFF2-40B4-BE49-F238E27FC236}">
                      <a16:creationId xmlns:a16="http://schemas.microsoft.com/office/drawing/2014/main" id="{0470C224-711A-4784-A831-62559DABD24D}"/>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74" name="Freeform 306">
                  <a:extLst>
                    <a:ext uri="{FF2B5EF4-FFF2-40B4-BE49-F238E27FC236}">
                      <a16:creationId xmlns:a16="http://schemas.microsoft.com/office/drawing/2014/main" id="{9375439A-29B3-4594-81BF-736DE9A1FCC6}"/>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75" name="Oval 143">
                  <a:extLst>
                    <a:ext uri="{FF2B5EF4-FFF2-40B4-BE49-F238E27FC236}">
                      <a16:creationId xmlns:a16="http://schemas.microsoft.com/office/drawing/2014/main" id="{C6269910-C86B-4878-B121-C3C66EFDFC60}"/>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276" name="Oval 304">
                  <a:extLst>
                    <a:ext uri="{FF2B5EF4-FFF2-40B4-BE49-F238E27FC236}">
                      <a16:creationId xmlns:a16="http://schemas.microsoft.com/office/drawing/2014/main" id="{6F88019E-4CCB-42E3-A706-AC40609067DE}"/>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257" name="Group 256">
                <a:extLst>
                  <a:ext uri="{FF2B5EF4-FFF2-40B4-BE49-F238E27FC236}">
                    <a16:creationId xmlns:a16="http://schemas.microsoft.com/office/drawing/2014/main" id="{0F45AA39-08AB-49DF-BDDD-66CBF9EA4855}"/>
                  </a:ext>
                </a:extLst>
              </p:cNvPr>
              <p:cNvGrpSpPr/>
              <p:nvPr/>
            </p:nvGrpSpPr>
            <p:grpSpPr>
              <a:xfrm rot="1642468">
                <a:off x="669331" y="3043495"/>
                <a:ext cx="145980" cy="141453"/>
                <a:chOff x="-640910" y="3151703"/>
                <a:chExt cx="203491" cy="197180"/>
              </a:xfrm>
            </p:grpSpPr>
            <p:sp>
              <p:nvSpPr>
                <p:cNvPr id="265" name="Freeform 144">
                  <a:extLst>
                    <a:ext uri="{FF2B5EF4-FFF2-40B4-BE49-F238E27FC236}">
                      <a16:creationId xmlns:a16="http://schemas.microsoft.com/office/drawing/2014/main" id="{8A81A0CC-2A2F-4EC1-916C-02C76E2BC317}"/>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66" name="Freeform 145">
                  <a:extLst>
                    <a:ext uri="{FF2B5EF4-FFF2-40B4-BE49-F238E27FC236}">
                      <a16:creationId xmlns:a16="http://schemas.microsoft.com/office/drawing/2014/main" id="{24F95160-0C00-4AC9-98A5-3179F7F10A6E}"/>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67" name="Freeform 305">
                  <a:extLst>
                    <a:ext uri="{FF2B5EF4-FFF2-40B4-BE49-F238E27FC236}">
                      <a16:creationId xmlns:a16="http://schemas.microsoft.com/office/drawing/2014/main" id="{6D1CF8BD-7263-472B-956A-20D842869D97}"/>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68" name="Freeform 306">
                  <a:extLst>
                    <a:ext uri="{FF2B5EF4-FFF2-40B4-BE49-F238E27FC236}">
                      <a16:creationId xmlns:a16="http://schemas.microsoft.com/office/drawing/2014/main" id="{046A36C0-4A73-4487-9DD1-888DCECA3932}"/>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69" name="Oval 143">
                  <a:extLst>
                    <a:ext uri="{FF2B5EF4-FFF2-40B4-BE49-F238E27FC236}">
                      <a16:creationId xmlns:a16="http://schemas.microsoft.com/office/drawing/2014/main" id="{746AA2B9-AC75-47FD-9F91-8B1AF9FA49B0}"/>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270" name="Oval 304">
                  <a:extLst>
                    <a:ext uri="{FF2B5EF4-FFF2-40B4-BE49-F238E27FC236}">
                      <a16:creationId xmlns:a16="http://schemas.microsoft.com/office/drawing/2014/main" id="{50D3CC0C-A5D8-403B-9C5C-997AA2A6ADFC}"/>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258" name="Group 257">
                <a:extLst>
                  <a:ext uri="{FF2B5EF4-FFF2-40B4-BE49-F238E27FC236}">
                    <a16:creationId xmlns:a16="http://schemas.microsoft.com/office/drawing/2014/main" id="{9B3369E3-F8C2-4ADC-AA64-C25F4A6ECD04}"/>
                  </a:ext>
                </a:extLst>
              </p:cNvPr>
              <p:cNvGrpSpPr/>
              <p:nvPr/>
            </p:nvGrpSpPr>
            <p:grpSpPr>
              <a:xfrm rot="1483940">
                <a:off x="721914" y="3015123"/>
                <a:ext cx="145980" cy="141453"/>
                <a:chOff x="-640910" y="3151703"/>
                <a:chExt cx="203491" cy="197180"/>
              </a:xfrm>
            </p:grpSpPr>
            <p:sp>
              <p:nvSpPr>
                <p:cNvPr id="259" name="Freeform 144">
                  <a:extLst>
                    <a:ext uri="{FF2B5EF4-FFF2-40B4-BE49-F238E27FC236}">
                      <a16:creationId xmlns:a16="http://schemas.microsoft.com/office/drawing/2014/main" id="{23D621F1-A414-4840-814A-DC85C47D3491}"/>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60" name="Freeform 145">
                  <a:extLst>
                    <a:ext uri="{FF2B5EF4-FFF2-40B4-BE49-F238E27FC236}">
                      <a16:creationId xmlns:a16="http://schemas.microsoft.com/office/drawing/2014/main" id="{CC8DD93A-360E-4BCD-AC8A-DA9C570BCC88}"/>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61" name="Freeform 305">
                  <a:extLst>
                    <a:ext uri="{FF2B5EF4-FFF2-40B4-BE49-F238E27FC236}">
                      <a16:creationId xmlns:a16="http://schemas.microsoft.com/office/drawing/2014/main" id="{1E8812CD-67F9-4532-9256-1211C2EF0936}"/>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62" name="Freeform 306">
                  <a:extLst>
                    <a:ext uri="{FF2B5EF4-FFF2-40B4-BE49-F238E27FC236}">
                      <a16:creationId xmlns:a16="http://schemas.microsoft.com/office/drawing/2014/main" id="{397DA250-7B3C-415E-BCDA-2474C6391DB9}"/>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263" name="Oval 143">
                  <a:extLst>
                    <a:ext uri="{FF2B5EF4-FFF2-40B4-BE49-F238E27FC236}">
                      <a16:creationId xmlns:a16="http://schemas.microsoft.com/office/drawing/2014/main" id="{31AD80D3-2973-4794-8E78-42A0647E89F5}"/>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264" name="Oval 304">
                  <a:extLst>
                    <a:ext uri="{FF2B5EF4-FFF2-40B4-BE49-F238E27FC236}">
                      <a16:creationId xmlns:a16="http://schemas.microsoft.com/office/drawing/2014/main" id="{143A1955-A6B1-4E8B-B7AF-D59D14384295}"/>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sp>
          <p:nvSpPr>
            <p:cNvPr id="249" name="Freeform: Shape 248">
              <a:extLst>
                <a:ext uri="{FF2B5EF4-FFF2-40B4-BE49-F238E27FC236}">
                  <a16:creationId xmlns:a16="http://schemas.microsoft.com/office/drawing/2014/main" id="{438D7C01-B22A-419D-9DE8-FF2FFCFC3979}"/>
                </a:ext>
              </a:extLst>
            </p:cNvPr>
            <p:cNvSpPr/>
            <p:nvPr/>
          </p:nvSpPr>
          <p:spPr bwMode="auto">
            <a:xfrm>
              <a:off x="1214445" y="2339190"/>
              <a:ext cx="333614" cy="225709"/>
            </a:xfrm>
            <a:custGeom>
              <a:avLst/>
              <a:gdLst>
                <a:gd name="connsiteX0" fmla="*/ 57 w 329728"/>
                <a:gd name="connsiteY0" fmla="*/ 44158 h 223635"/>
                <a:gd name="connsiteX1" fmla="*/ 48696 w 329728"/>
                <a:gd name="connsiteY1" fmla="*/ 383 h 223635"/>
                <a:gd name="connsiteX2" fmla="*/ 184883 w 329728"/>
                <a:gd name="connsiteY2" fmla="*/ 22270 h 223635"/>
                <a:gd name="connsiteX3" fmla="*/ 282159 w 329728"/>
                <a:gd name="connsiteY3" fmla="*/ 12543 h 223635"/>
                <a:gd name="connsiteX4" fmla="*/ 328366 w 329728"/>
                <a:gd name="connsiteY4" fmla="*/ 34430 h 223635"/>
                <a:gd name="connsiteX5" fmla="*/ 308911 w 329728"/>
                <a:gd name="connsiteY5" fmla="*/ 75772 h 223635"/>
                <a:gd name="connsiteX6" fmla="*/ 223794 w 329728"/>
                <a:gd name="connsiteY6" fmla="*/ 92796 h 223635"/>
                <a:gd name="connsiteX7" fmla="*/ 211634 w 329728"/>
                <a:gd name="connsiteY7" fmla="*/ 109819 h 223635"/>
                <a:gd name="connsiteX8" fmla="*/ 231089 w 329728"/>
                <a:gd name="connsiteY8" fmla="*/ 146298 h 223635"/>
                <a:gd name="connsiteX9" fmla="*/ 260272 w 329728"/>
                <a:gd name="connsiteY9" fmla="*/ 160890 h 223635"/>
                <a:gd name="connsiteX10" fmla="*/ 277296 w 329728"/>
                <a:gd name="connsiteY10" fmla="*/ 207096 h 223635"/>
                <a:gd name="connsiteX11" fmla="*/ 197042 w 329728"/>
                <a:gd name="connsiteY11" fmla="*/ 221687 h 223635"/>
                <a:gd name="connsiteX12" fmla="*/ 136245 w 329728"/>
                <a:gd name="connsiteY12" fmla="*/ 168185 h 223635"/>
                <a:gd name="connsiteX13" fmla="*/ 41400 w 329728"/>
                <a:gd name="connsiteY13" fmla="*/ 119547 h 223635"/>
                <a:gd name="connsiteX14" fmla="*/ 57 w 329728"/>
                <a:gd name="connsiteY14" fmla="*/ 44158 h 223635"/>
                <a:gd name="connsiteX0" fmla="*/ 57 w 329728"/>
                <a:gd name="connsiteY0" fmla="*/ 44158 h 223635"/>
                <a:gd name="connsiteX1" fmla="*/ 48696 w 329728"/>
                <a:gd name="connsiteY1" fmla="*/ 383 h 223635"/>
                <a:gd name="connsiteX2" fmla="*/ 184883 w 329728"/>
                <a:gd name="connsiteY2" fmla="*/ 22270 h 223635"/>
                <a:gd name="connsiteX3" fmla="*/ 282159 w 329728"/>
                <a:gd name="connsiteY3" fmla="*/ 12543 h 223635"/>
                <a:gd name="connsiteX4" fmla="*/ 328366 w 329728"/>
                <a:gd name="connsiteY4" fmla="*/ 34430 h 223635"/>
                <a:gd name="connsiteX5" fmla="*/ 308911 w 329728"/>
                <a:gd name="connsiteY5" fmla="*/ 75772 h 223635"/>
                <a:gd name="connsiteX6" fmla="*/ 223794 w 329728"/>
                <a:gd name="connsiteY6" fmla="*/ 92796 h 223635"/>
                <a:gd name="connsiteX7" fmla="*/ 211634 w 329728"/>
                <a:gd name="connsiteY7" fmla="*/ 109819 h 223635"/>
                <a:gd name="connsiteX8" fmla="*/ 260272 w 329728"/>
                <a:gd name="connsiteY8" fmla="*/ 160890 h 223635"/>
                <a:gd name="connsiteX9" fmla="*/ 277296 w 329728"/>
                <a:gd name="connsiteY9" fmla="*/ 207096 h 223635"/>
                <a:gd name="connsiteX10" fmla="*/ 197042 w 329728"/>
                <a:gd name="connsiteY10" fmla="*/ 221687 h 223635"/>
                <a:gd name="connsiteX11" fmla="*/ 136245 w 329728"/>
                <a:gd name="connsiteY11" fmla="*/ 168185 h 223635"/>
                <a:gd name="connsiteX12" fmla="*/ 41400 w 329728"/>
                <a:gd name="connsiteY12" fmla="*/ 119547 h 223635"/>
                <a:gd name="connsiteX13" fmla="*/ 57 w 329728"/>
                <a:gd name="connsiteY13" fmla="*/ 44158 h 223635"/>
                <a:gd name="connsiteX0" fmla="*/ 57 w 329728"/>
                <a:gd name="connsiteY0" fmla="*/ 44158 h 225201"/>
                <a:gd name="connsiteX1" fmla="*/ 48696 w 329728"/>
                <a:gd name="connsiteY1" fmla="*/ 383 h 225201"/>
                <a:gd name="connsiteX2" fmla="*/ 184883 w 329728"/>
                <a:gd name="connsiteY2" fmla="*/ 22270 h 225201"/>
                <a:gd name="connsiteX3" fmla="*/ 282159 w 329728"/>
                <a:gd name="connsiteY3" fmla="*/ 12543 h 225201"/>
                <a:gd name="connsiteX4" fmla="*/ 328366 w 329728"/>
                <a:gd name="connsiteY4" fmla="*/ 34430 h 225201"/>
                <a:gd name="connsiteX5" fmla="*/ 308911 w 329728"/>
                <a:gd name="connsiteY5" fmla="*/ 75772 h 225201"/>
                <a:gd name="connsiteX6" fmla="*/ 223794 w 329728"/>
                <a:gd name="connsiteY6" fmla="*/ 92796 h 225201"/>
                <a:gd name="connsiteX7" fmla="*/ 211634 w 329728"/>
                <a:gd name="connsiteY7" fmla="*/ 109819 h 225201"/>
                <a:gd name="connsiteX8" fmla="*/ 260272 w 329728"/>
                <a:gd name="connsiteY8" fmla="*/ 160890 h 225201"/>
                <a:gd name="connsiteX9" fmla="*/ 277296 w 329728"/>
                <a:gd name="connsiteY9" fmla="*/ 207096 h 225201"/>
                <a:gd name="connsiteX10" fmla="*/ 197042 w 329728"/>
                <a:gd name="connsiteY10" fmla="*/ 221687 h 225201"/>
                <a:gd name="connsiteX11" fmla="*/ 136245 w 329728"/>
                <a:gd name="connsiteY11" fmla="*/ 168185 h 225201"/>
                <a:gd name="connsiteX12" fmla="*/ 41400 w 329728"/>
                <a:gd name="connsiteY12" fmla="*/ 119547 h 225201"/>
                <a:gd name="connsiteX13" fmla="*/ 57 w 329728"/>
                <a:gd name="connsiteY13" fmla="*/ 44158 h 225201"/>
                <a:gd name="connsiteX0" fmla="*/ 57 w 329728"/>
                <a:gd name="connsiteY0" fmla="*/ 44158 h 228395"/>
                <a:gd name="connsiteX1" fmla="*/ 48696 w 329728"/>
                <a:gd name="connsiteY1" fmla="*/ 383 h 228395"/>
                <a:gd name="connsiteX2" fmla="*/ 184883 w 329728"/>
                <a:gd name="connsiteY2" fmla="*/ 22270 h 228395"/>
                <a:gd name="connsiteX3" fmla="*/ 282159 w 329728"/>
                <a:gd name="connsiteY3" fmla="*/ 12543 h 228395"/>
                <a:gd name="connsiteX4" fmla="*/ 328366 w 329728"/>
                <a:gd name="connsiteY4" fmla="*/ 34430 h 228395"/>
                <a:gd name="connsiteX5" fmla="*/ 308911 w 329728"/>
                <a:gd name="connsiteY5" fmla="*/ 75772 h 228395"/>
                <a:gd name="connsiteX6" fmla="*/ 223794 w 329728"/>
                <a:gd name="connsiteY6" fmla="*/ 92796 h 228395"/>
                <a:gd name="connsiteX7" fmla="*/ 211634 w 329728"/>
                <a:gd name="connsiteY7" fmla="*/ 109819 h 228395"/>
                <a:gd name="connsiteX8" fmla="*/ 260272 w 329728"/>
                <a:gd name="connsiteY8" fmla="*/ 160890 h 228395"/>
                <a:gd name="connsiteX9" fmla="*/ 272432 w 329728"/>
                <a:gd name="connsiteY9" fmla="*/ 214392 h 228395"/>
                <a:gd name="connsiteX10" fmla="*/ 197042 w 329728"/>
                <a:gd name="connsiteY10" fmla="*/ 221687 h 228395"/>
                <a:gd name="connsiteX11" fmla="*/ 136245 w 329728"/>
                <a:gd name="connsiteY11" fmla="*/ 168185 h 228395"/>
                <a:gd name="connsiteX12" fmla="*/ 41400 w 329728"/>
                <a:gd name="connsiteY12" fmla="*/ 119547 h 228395"/>
                <a:gd name="connsiteX13" fmla="*/ 57 w 329728"/>
                <a:gd name="connsiteY13" fmla="*/ 44158 h 228395"/>
                <a:gd name="connsiteX0" fmla="*/ 57 w 329728"/>
                <a:gd name="connsiteY0" fmla="*/ 44158 h 222048"/>
                <a:gd name="connsiteX1" fmla="*/ 48696 w 329728"/>
                <a:gd name="connsiteY1" fmla="*/ 383 h 222048"/>
                <a:gd name="connsiteX2" fmla="*/ 184883 w 329728"/>
                <a:gd name="connsiteY2" fmla="*/ 22270 h 222048"/>
                <a:gd name="connsiteX3" fmla="*/ 282159 w 329728"/>
                <a:gd name="connsiteY3" fmla="*/ 12543 h 222048"/>
                <a:gd name="connsiteX4" fmla="*/ 328366 w 329728"/>
                <a:gd name="connsiteY4" fmla="*/ 34430 h 222048"/>
                <a:gd name="connsiteX5" fmla="*/ 308911 w 329728"/>
                <a:gd name="connsiteY5" fmla="*/ 75772 h 222048"/>
                <a:gd name="connsiteX6" fmla="*/ 223794 w 329728"/>
                <a:gd name="connsiteY6" fmla="*/ 92796 h 222048"/>
                <a:gd name="connsiteX7" fmla="*/ 211634 w 329728"/>
                <a:gd name="connsiteY7" fmla="*/ 109819 h 222048"/>
                <a:gd name="connsiteX8" fmla="*/ 260272 w 329728"/>
                <a:gd name="connsiteY8" fmla="*/ 160890 h 222048"/>
                <a:gd name="connsiteX9" fmla="*/ 272432 w 329728"/>
                <a:gd name="connsiteY9" fmla="*/ 214392 h 222048"/>
                <a:gd name="connsiteX10" fmla="*/ 199473 w 329728"/>
                <a:gd name="connsiteY10" fmla="*/ 216823 h 222048"/>
                <a:gd name="connsiteX11" fmla="*/ 136245 w 329728"/>
                <a:gd name="connsiteY11" fmla="*/ 168185 h 222048"/>
                <a:gd name="connsiteX12" fmla="*/ 41400 w 329728"/>
                <a:gd name="connsiteY12" fmla="*/ 119547 h 222048"/>
                <a:gd name="connsiteX13" fmla="*/ 57 w 329728"/>
                <a:gd name="connsiteY13" fmla="*/ 44158 h 222048"/>
                <a:gd name="connsiteX0" fmla="*/ 1672 w 331343"/>
                <a:gd name="connsiteY0" fmla="*/ 44158 h 222048"/>
                <a:gd name="connsiteX1" fmla="*/ 50311 w 331343"/>
                <a:gd name="connsiteY1" fmla="*/ 383 h 222048"/>
                <a:gd name="connsiteX2" fmla="*/ 186498 w 331343"/>
                <a:gd name="connsiteY2" fmla="*/ 22270 h 222048"/>
                <a:gd name="connsiteX3" fmla="*/ 283774 w 331343"/>
                <a:gd name="connsiteY3" fmla="*/ 12543 h 222048"/>
                <a:gd name="connsiteX4" fmla="*/ 329981 w 331343"/>
                <a:gd name="connsiteY4" fmla="*/ 34430 h 222048"/>
                <a:gd name="connsiteX5" fmla="*/ 310526 w 331343"/>
                <a:gd name="connsiteY5" fmla="*/ 75772 h 222048"/>
                <a:gd name="connsiteX6" fmla="*/ 225409 w 331343"/>
                <a:gd name="connsiteY6" fmla="*/ 92796 h 222048"/>
                <a:gd name="connsiteX7" fmla="*/ 213249 w 331343"/>
                <a:gd name="connsiteY7" fmla="*/ 109819 h 222048"/>
                <a:gd name="connsiteX8" fmla="*/ 261887 w 331343"/>
                <a:gd name="connsiteY8" fmla="*/ 160890 h 222048"/>
                <a:gd name="connsiteX9" fmla="*/ 274047 w 331343"/>
                <a:gd name="connsiteY9" fmla="*/ 214392 h 222048"/>
                <a:gd name="connsiteX10" fmla="*/ 201088 w 331343"/>
                <a:gd name="connsiteY10" fmla="*/ 216823 h 222048"/>
                <a:gd name="connsiteX11" fmla="*/ 137860 w 331343"/>
                <a:gd name="connsiteY11" fmla="*/ 168185 h 222048"/>
                <a:gd name="connsiteX12" fmla="*/ 43015 w 331343"/>
                <a:gd name="connsiteY12" fmla="*/ 119547 h 222048"/>
                <a:gd name="connsiteX13" fmla="*/ 1672 w 331343"/>
                <a:gd name="connsiteY13" fmla="*/ 44158 h 222048"/>
                <a:gd name="connsiteX0" fmla="*/ 1511 w 333614"/>
                <a:gd name="connsiteY0" fmla="*/ 41655 h 221977"/>
                <a:gd name="connsiteX1" fmla="*/ 52582 w 333614"/>
                <a:gd name="connsiteY1" fmla="*/ 312 h 221977"/>
                <a:gd name="connsiteX2" fmla="*/ 188769 w 333614"/>
                <a:gd name="connsiteY2" fmla="*/ 22199 h 221977"/>
                <a:gd name="connsiteX3" fmla="*/ 286045 w 333614"/>
                <a:gd name="connsiteY3" fmla="*/ 12472 h 221977"/>
                <a:gd name="connsiteX4" fmla="*/ 332252 w 333614"/>
                <a:gd name="connsiteY4" fmla="*/ 34359 h 221977"/>
                <a:gd name="connsiteX5" fmla="*/ 312797 w 333614"/>
                <a:gd name="connsiteY5" fmla="*/ 75701 h 221977"/>
                <a:gd name="connsiteX6" fmla="*/ 227680 w 333614"/>
                <a:gd name="connsiteY6" fmla="*/ 92725 h 221977"/>
                <a:gd name="connsiteX7" fmla="*/ 215520 w 333614"/>
                <a:gd name="connsiteY7" fmla="*/ 109748 h 221977"/>
                <a:gd name="connsiteX8" fmla="*/ 264158 w 333614"/>
                <a:gd name="connsiteY8" fmla="*/ 160819 h 221977"/>
                <a:gd name="connsiteX9" fmla="*/ 276318 w 333614"/>
                <a:gd name="connsiteY9" fmla="*/ 214321 h 221977"/>
                <a:gd name="connsiteX10" fmla="*/ 203359 w 333614"/>
                <a:gd name="connsiteY10" fmla="*/ 216752 h 221977"/>
                <a:gd name="connsiteX11" fmla="*/ 140131 w 333614"/>
                <a:gd name="connsiteY11" fmla="*/ 168114 h 221977"/>
                <a:gd name="connsiteX12" fmla="*/ 45286 w 333614"/>
                <a:gd name="connsiteY12" fmla="*/ 119476 h 221977"/>
                <a:gd name="connsiteX13" fmla="*/ 1511 w 333614"/>
                <a:gd name="connsiteY13" fmla="*/ 41655 h 221977"/>
                <a:gd name="connsiteX0" fmla="*/ 1511 w 333614"/>
                <a:gd name="connsiteY0" fmla="*/ 41655 h 221977"/>
                <a:gd name="connsiteX1" fmla="*/ 52582 w 333614"/>
                <a:gd name="connsiteY1" fmla="*/ 312 h 221977"/>
                <a:gd name="connsiteX2" fmla="*/ 188769 w 333614"/>
                <a:gd name="connsiteY2" fmla="*/ 22199 h 221977"/>
                <a:gd name="connsiteX3" fmla="*/ 286045 w 333614"/>
                <a:gd name="connsiteY3" fmla="*/ 12472 h 221977"/>
                <a:gd name="connsiteX4" fmla="*/ 332252 w 333614"/>
                <a:gd name="connsiteY4" fmla="*/ 34359 h 221977"/>
                <a:gd name="connsiteX5" fmla="*/ 312797 w 333614"/>
                <a:gd name="connsiteY5" fmla="*/ 75701 h 221977"/>
                <a:gd name="connsiteX6" fmla="*/ 227680 w 333614"/>
                <a:gd name="connsiteY6" fmla="*/ 92725 h 221977"/>
                <a:gd name="connsiteX7" fmla="*/ 215520 w 333614"/>
                <a:gd name="connsiteY7" fmla="*/ 109748 h 221977"/>
                <a:gd name="connsiteX8" fmla="*/ 264158 w 333614"/>
                <a:gd name="connsiteY8" fmla="*/ 160819 h 221977"/>
                <a:gd name="connsiteX9" fmla="*/ 276318 w 333614"/>
                <a:gd name="connsiteY9" fmla="*/ 214321 h 221977"/>
                <a:gd name="connsiteX10" fmla="*/ 203359 w 333614"/>
                <a:gd name="connsiteY10" fmla="*/ 216752 h 221977"/>
                <a:gd name="connsiteX11" fmla="*/ 140131 w 333614"/>
                <a:gd name="connsiteY11" fmla="*/ 168114 h 221977"/>
                <a:gd name="connsiteX12" fmla="*/ 45286 w 333614"/>
                <a:gd name="connsiteY12" fmla="*/ 119476 h 221977"/>
                <a:gd name="connsiteX13" fmla="*/ 1511 w 333614"/>
                <a:gd name="connsiteY13" fmla="*/ 41655 h 221977"/>
                <a:gd name="connsiteX0" fmla="*/ 1511 w 333614"/>
                <a:gd name="connsiteY0" fmla="*/ 41655 h 225709"/>
                <a:gd name="connsiteX1" fmla="*/ 52582 w 333614"/>
                <a:gd name="connsiteY1" fmla="*/ 312 h 225709"/>
                <a:gd name="connsiteX2" fmla="*/ 188769 w 333614"/>
                <a:gd name="connsiteY2" fmla="*/ 22199 h 225709"/>
                <a:gd name="connsiteX3" fmla="*/ 286045 w 333614"/>
                <a:gd name="connsiteY3" fmla="*/ 12472 h 225709"/>
                <a:gd name="connsiteX4" fmla="*/ 332252 w 333614"/>
                <a:gd name="connsiteY4" fmla="*/ 34359 h 225709"/>
                <a:gd name="connsiteX5" fmla="*/ 312797 w 333614"/>
                <a:gd name="connsiteY5" fmla="*/ 75701 h 225709"/>
                <a:gd name="connsiteX6" fmla="*/ 227680 w 333614"/>
                <a:gd name="connsiteY6" fmla="*/ 92725 h 225709"/>
                <a:gd name="connsiteX7" fmla="*/ 215520 w 333614"/>
                <a:gd name="connsiteY7" fmla="*/ 109748 h 225709"/>
                <a:gd name="connsiteX8" fmla="*/ 264158 w 333614"/>
                <a:gd name="connsiteY8" fmla="*/ 160819 h 225709"/>
                <a:gd name="connsiteX9" fmla="*/ 276318 w 333614"/>
                <a:gd name="connsiteY9" fmla="*/ 214321 h 225709"/>
                <a:gd name="connsiteX10" fmla="*/ 203359 w 333614"/>
                <a:gd name="connsiteY10" fmla="*/ 216752 h 225709"/>
                <a:gd name="connsiteX11" fmla="*/ 140131 w 333614"/>
                <a:gd name="connsiteY11" fmla="*/ 168114 h 225709"/>
                <a:gd name="connsiteX12" fmla="*/ 45286 w 333614"/>
                <a:gd name="connsiteY12" fmla="*/ 119476 h 225709"/>
                <a:gd name="connsiteX13" fmla="*/ 1511 w 333614"/>
                <a:gd name="connsiteY13" fmla="*/ 41655 h 22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3614" h="225709">
                  <a:moveTo>
                    <a:pt x="1511" y="41655"/>
                  </a:moveTo>
                  <a:cubicBezTo>
                    <a:pt x="10023" y="14498"/>
                    <a:pt x="21372" y="3555"/>
                    <a:pt x="52582" y="312"/>
                  </a:cubicBezTo>
                  <a:cubicBezTo>
                    <a:pt x="83792" y="-2931"/>
                    <a:pt x="149859" y="20172"/>
                    <a:pt x="188769" y="22199"/>
                  </a:cubicBezTo>
                  <a:cubicBezTo>
                    <a:pt x="227679" y="24226"/>
                    <a:pt x="262131" y="10445"/>
                    <a:pt x="286045" y="12472"/>
                  </a:cubicBezTo>
                  <a:cubicBezTo>
                    <a:pt x="309959" y="14499"/>
                    <a:pt x="327793" y="16525"/>
                    <a:pt x="332252" y="34359"/>
                  </a:cubicBezTo>
                  <a:cubicBezTo>
                    <a:pt x="336711" y="52193"/>
                    <a:pt x="330226" y="65973"/>
                    <a:pt x="312797" y="75701"/>
                  </a:cubicBezTo>
                  <a:cubicBezTo>
                    <a:pt x="295368" y="85429"/>
                    <a:pt x="243893" y="87051"/>
                    <a:pt x="227680" y="92725"/>
                  </a:cubicBezTo>
                  <a:cubicBezTo>
                    <a:pt x="211467" y="98400"/>
                    <a:pt x="209440" y="98399"/>
                    <a:pt x="215520" y="109748"/>
                  </a:cubicBezTo>
                  <a:cubicBezTo>
                    <a:pt x="221600" y="121097"/>
                    <a:pt x="254025" y="143390"/>
                    <a:pt x="264158" y="160819"/>
                  </a:cubicBezTo>
                  <a:cubicBezTo>
                    <a:pt x="274291" y="178248"/>
                    <a:pt x="291315" y="195272"/>
                    <a:pt x="276318" y="214321"/>
                  </a:cubicBezTo>
                  <a:cubicBezTo>
                    <a:pt x="261321" y="233370"/>
                    <a:pt x="226057" y="224453"/>
                    <a:pt x="203359" y="216752"/>
                  </a:cubicBezTo>
                  <a:cubicBezTo>
                    <a:pt x="180661" y="209051"/>
                    <a:pt x="166071" y="185137"/>
                    <a:pt x="140131" y="168114"/>
                  </a:cubicBezTo>
                  <a:cubicBezTo>
                    <a:pt x="114191" y="151091"/>
                    <a:pt x="68389" y="140553"/>
                    <a:pt x="45286" y="119476"/>
                  </a:cubicBezTo>
                  <a:cubicBezTo>
                    <a:pt x="22183" y="98400"/>
                    <a:pt x="-7001" y="68812"/>
                    <a:pt x="1511" y="41655"/>
                  </a:cubicBezTo>
                  <a:close/>
                </a:path>
              </a:pathLst>
            </a:custGeom>
            <a:solidFill>
              <a:schemeClr val="accent6"/>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350" dirty="0">
                <a:solidFill>
                  <a:schemeClr val="tx1"/>
                </a:solidFill>
                <a:latin typeface="Calibri" panose="020F0502020204030204" pitchFamily="34" charset="0"/>
              </a:endParaRPr>
            </a:p>
          </p:txBody>
        </p:sp>
        <p:sp>
          <p:nvSpPr>
            <p:cNvPr id="250" name="Freeform: Shape 249">
              <a:extLst>
                <a:ext uri="{FF2B5EF4-FFF2-40B4-BE49-F238E27FC236}">
                  <a16:creationId xmlns:a16="http://schemas.microsoft.com/office/drawing/2014/main" id="{A159716D-C0FD-4B67-BB5A-A67D55E1BF32}"/>
                </a:ext>
              </a:extLst>
            </p:cNvPr>
            <p:cNvSpPr/>
            <p:nvPr/>
          </p:nvSpPr>
          <p:spPr bwMode="auto">
            <a:xfrm rot="1869916">
              <a:off x="828539" y="2895117"/>
              <a:ext cx="333614" cy="225709"/>
            </a:xfrm>
            <a:custGeom>
              <a:avLst/>
              <a:gdLst>
                <a:gd name="connsiteX0" fmla="*/ 57 w 329728"/>
                <a:gd name="connsiteY0" fmla="*/ 44158 h 223635"/>
                <a:gd name="connsiteX1" fmla="*/ 48696 w 329728"/>
                <a:gd name="connsiteY1" fmla="*/ 383 h 223635"/>
                <a:gd name="connsiteX2" fmla="*/ 184883 w 329728"/>
                <a:gd name="connsiteY2" fmla="*/ 22270 h 223635"/>
                <a:gd name="connsiteX3" fmla="*/ 282159 w 329728"/>
                <a:gd name="connsiteY3" fmla="*/ 12543 h 223635"/>
                <a:gd name="connsiteX4" fmla="*/ 328366 w 329728"/>
                <a:gd name="connsiteY4" fmla="*/ 34430 h 223635"/>
                <a:gd name="connsiteX5" fmla="*/ 308911 w 329728"/>
                <a:gd name="connsiteY5" fmla="*/ 75772 h 223635"/>
                <a:gd name="connsiteX6" fmla="*/ 223794 w 329728"/>
                <a:gd name="connsiteY6" fmla="*/ 92796 h 223635"/>
                <a:gd name="connsiteX7" fmla="*/ 211634 w 329728"/>
                <a:gd name="connsiteY7" fmla="*/ 109819 h 223635"/>
                <a:gd name="connsiteX8" fmla="*/ 231089 w 329728"/>
                <a:gd name="connsiteY8" fmla="*/ 146298 h 223635"/>
                <a:gd name="connsiteX9" fmla="*/ 260272 w 329728"/>
                <a:gd name="connsiteY9" fmla="*/ 160890 h 223635"/>
                <a:gd name="connsiteX10" fmla="*/ 277296 w 329728"/>
                <a:gd name="connsiteY10" fmla="*/ 207096 h 223635"/>
                <a:gd name="connsiteX11" fmla="*/ 197042 w 329728"/>
                <a:gd name="connsiteY11" fmla="*/ 221687 h 223635"/>
                <a:gd name="connsiteX12" fmla="*/ 136245 w 329728"/>
                <a:gd name="connsiteY12" fmla="*/ 168185 h 223635"/>
                <a:gd name="connsiteX13" fmla="*/ 41400 w 329728"/>
                <a:gd name="connsiteY13" fmla="*/ 119547 h 223635"/>
                <a:gd name="connsiteX14" fmla="*/ 57 w 329728"/>
                <a:gd name="connsiteY14" fmla="*/ 44158 h 223635"/>
                <a:gd name="connsiteX0" fmla="*/ 57 w 329728"/>
                <a:gd name="connsiteY0" fmla="*/ 44158 h 223635"/>
                <a:gd name="connsiteX1" fmla="*/ 48696 w 329728"/>
                <a:gd name="connsiteY1" fmla="*/ 383 h 223635"/>
                <a:gd name="connsiteX2" fmla="*/ 184883 w 329728"/>
                <a:gd name="connsiteY2" fmla="*/ 22270 h 223635"/>
                <a:gd name="connsiteX3" fmla="*/ 282159 w 329728"/>
                <a:gd name="connsiteY3" fmla="*/ 12543 h 223635"/>
                <a:gd name="connsiteX4" fmla="*/ 328366 w 329728"/>
                <a:gd name="connsiteY4" fmla="*/ 34430 h 223635"/>
                <a:gd name="connsiteX5" fmla="*/ 308911 w 329728"/>
                <a:gd name="connsiteY5" fmla="*/ 75772 h 223635"/>
                <a:gd name="connsiteX6" fmla="*/ 223794 w 329728"/>
                <a:gd name="connsiteY6" fmla="*/ 92796 h 223635"/>
                <a:gd name="connsiteX7" fmla="*/ 211634 w 329728"/>
                <a:gd name="connsiteY7" fmla="*/ 109819 h 223635"/>
                <a:gd name="connsiteX8" fmla="*/ 260272 w 329728"/>
                <a:gd name="connsiteY8" fmla="*/ 160890 h 223635"/>
                <a:gd name="connsiteX9" fmla="*/ 277296 w 329728"/>
                <a:gd name="connsiteY9" fmla="*/ 207096 h 223635"/>
                <a:gd name="connsiteX10" fmla="*/ 197042 w 329728"/>
                <a:gd name="connsiteY10" fmla="*/ 221687 h 223635"/>
                <a:gd name="connsiteX11" fmla="*/ 136245 w 329728"/>
                <a:gd name="connsiteY11" fmla="*/ 168185 h 223635"/>
                <a:gd name="connsiteX12" fmla="*/ 41400 w 329728"/>
                <a:gd name="connsiteY12" fmla="*/ 119547 h 223635"/>
                <a:gd name="connsiteX13" fmla="*/ 57 w 329728"/>
                <a:gd name="connsiteY13" fmla="*/ 44158 h 223635"/>
                <a:gd name="connsiteX0" fmla="*/ 57 w 329728"/>
                <a:gd name="connsiteY0" fmla="*/ 44158 h 225201"/>
                <a:gd name="connsiteX1" fmla="*/ 48696 w 329728"/>
                <a:gd name="connsiteY1" fmla="*/ 383 h 225201"/>
                <a:gd name="connsiteX2" fmla="*/ 184883 w 329728"/>
                <a:gd name="connsiteY2" fmla="*/ 22270 h 225201"/>
                <a:gd name="connsiteX3" fmla="*/ 282159 w 329728"/>
                <a:gd name="connsiteY3" fmla="*/ 12543 h 225201"/>
                <a:gd name="connsiteX4" fmla="*/ 328366 w 329728"/>
                <a:gd name="connsiteY4" fmla="*/ 34430 h 225201"/>
                <a:gd name="connsiteX5" fmla="*/ 308911 w 329728"/>
                <a:gd name="connsiteY5" fmla="*/ 75772 h 225201"/>
                <a:gd name="connsiteX6" fmla="*/ 223794 w 329728"/>
                <a:gd name="connsiteY6" fmla="*/ 92796 h 225201"/>
                <a:gd name="connsiteX7" fmla="*/ 211634 w 329728"/>
                <a:gd name="connsiteY7" fmla="*/ 109819 h 225201"/>
                <a:gd name="connsiteX8" fmla="*/ 260272 w 329728"/>
                <a:gd name="connsiteY8" fmla="*/ 160890 h 225201"/>
                <a:gd name="connsiteX9" fmla="*/ 277296 w 329728"/>
                <a:gd name="connsiteY9" fmla="*/ 207096 h 225201"/>
                <a:gd name="connsiteX10" fmla="*/ 197042 w 329728"/>
                <a:gd name="connsiteY10" fmla="*/ 221687 h 225201"/>
                <a:gd name="connsiteX11" fmla="*/ 136245 w 329728"/>
                <a:gd name="connsiteY11" fmla="*/ 168185 h 225201"/>
                <a:gd name="connsiteX12" fmla="*/ 41400 w 329728"/>
                <a:gd name="connsiteY12" fmla="*/ 119547 h 225201"/>
                <a:gd name="connsiteX13" fmla="*/ 57 w 329728"/>
                <a:gd name="connsiteY13" fmla="*/ 44158 h 225201"/>
                <a:gd name="connsiteX0" fmla="*/ 57 w 329728"/>
                <a:gd name="connsiteY0" fmla="*/ 44158 h 228395"/>
                <a:gd name="connsiteX1" fmla="*/ 48696 w 329728"/>
                <a:gd name="connsiteY1" fmla="*/ 383 h 228395"/>
                <a:gd name="connsiteX2" fmla="*/ 184883 w 329728"/>
                <a:gd name="connsiteY2" fmla="*/ 22270 h 228395"/>
                <a:gd name="connsiteX3" fmla="*/ 282159 w 329728"/>
                <a:gd name="connsiteY3" fmla="*/ 12543 h 228395"/>
                <a:gd name="connsiteX4" fmla="*/ 328366 w 329728"/>
                <a:gd name="connsiteY4" fmla="*/ 34430 h 228395"/>
                <a:gd name="connsiteX5" fmla="*/ 308911 w 329728"/>
                <a:gd name="connsiteY5" fmla="*/ 75772 h 228395"/>
                <a:gd name="connsiteX6" fmla="*/ 223794 w 329728"/>
                <a:gd name="connsiteY6" fmla="*/ 92796 h 228395"/>
                <a:gd name="connsiteX7" fmla="*/ 211634 w 329728"/>
                <a:gd name="connsiteY7" fmla="*/ 109819 h 228395"/>
                <a:gd name="connsiteX8" fmla="*/ 260272 w 329728"/>
                <a:gd name="connsiteY8" fmla="*/ 160890 h 228395"/>
                <a:gd name="connsiteX9" fmla="*/ 272432 w 329728"/>
                <a:gd name="connsiteY9" fmla="*/ 214392 h 228395"/>
                <a:gd name="connsiteX10" fmla="*/ 197042 w 329728"/>
                <a:gd name="connsiteY10" fmla="*/ 221687 h 228395"/>
                <a:gd name="connsiteX11" fmla="*/ 136245 w 329728"/>
                <a:gd name="connsiteY11" fmla="*/ 168185 h 228395"/>
                <a:gd name="connsiteX12" fmla="*/ 41400 w 329728"/>
                <a:gd name="connsiteY12" fmla="*/ 119547 h 228395"/>
                <a:gd name="connsiteX13" fmla="*/ 57 w 329728"/>
                <a:gd name="connsiteY13" fmla="*/ 44158 h 228395"/>
                <a:gd name="connsiteX0" fmla="*/ 57 w 329728"/>
                <a:gd name="connsiteY0" fmla="*/ 44158 h 222048"/>
                <a:gd name="connsiteX1" fmla="*/ 48696 w 329728"/>
                <a:gd name="connsiteY1" fmla="*/ 383 h 222048"/>
                <a:gd name="connsiteX2" fmla="*/ 184883 w 329728"/>
                <a:gd name="connsiteY2" fmla="*/ 22270 h 222048"/>
                <a:gd name="connsiteX3" fmla="*/ 282159 w 329728"/>
                <a:gd name="connsiteY3" fmla="*/ 12543 h 222048"/>
                <a:gd name="connsiteX4" fmla="*/ 328366 w 329728"/>
                <a:gd name="connsiteY4" fmla="*/ 34430 h 222048"/>
                <a:gd name="connsiteX5" fmla="*/ 308911 w 329728"/>
                <a:gd name="connsiteY5" fmla="*/ 75772 h 222048"/>
                <a:gd name="connsiteX6" fmla="*/ 223794 w 329728"/>
                <a:gd name="connsiteY6" fmla="*/ 92796 h 222048"/>
                <a:gd name="connsiteX7" fmla="*/ 211634 w 329728"/>
                <a:gd name="connsiteY7" fmla="*/ 109819 h 222048"/>
                <a:gd name="connsiteX8" fmla="*/ 260272 w 329728"/>
                <a:gd name="connsiteY8" fmla="*/ 160890 h 222048"/>
                <a:gd name="connsiteX9" fmla="*/ 272432 w 329728"/>
                <a:gd name="connsiteY9" fmla="*/ 214392 h 222048"/>
                <a:gd name="connsiteX10" fmla="*/ 199473 w 329728"/>
                <a:gd name="connsiteY10" fmla="*/ 216823 h 222048"/>
                <a:gd name="connsiteX11" fmla="*/ 136245 w 329728"/>
                <a:gd name="connsiteY11" fmla="*/ 168185 h 222048"/>
                <a:gd name="connsiteX12" fmla="*/ 41400 w 329728"/>
                <a:gd name="connsiteY12" fmla="*/ 119547 h 222048"/>
                <a:gd name="connsiteX13" fmla="*/ 57 w 329728"/>
                <a:gd name="connsiteY13" fmla="*/ 44158 h 222048"/>
                <a:gd name="connsiteX0" fmla="*/ 1672 w 331343"/>
                <a:gd name="connsiteY0" fmla="*/ 44158 h 222048"/>
                <a:gd name="connsiteX1" fmla="*/ 50311 w 331343"/>
                <a:gd name="connsiteY1" fmla="*/ 383 h 222048"/>
                <a:gd name="connsiteX2" fmla="*/ 186498 w 331343"/>
                <a:gd name="connsiteY2" fmla="*/ 22270 h 222048"/>
                <a:gd name="connsiteX3" fmla="*/ 283774 w 331343"/>
                <a:gd name="connsiteY3" fmla="*/ 12543 h 222048"/>
                <a:gd name="connsiteX4" fmla="*/ 329981 w 331343"/>
                <a:gd name="connsiteY4" fmla="*/ 34430 h 222048"/>
                <a:gd name="connsiteX5" fmla="*/ 310526 w 331343"/>
                <a:gd name="connsiteY5" fmla="*/ 75772 h 222048"/>
                <a:gd name="connsiteX6" fmla="*/ 225409 w 331343"/>
                <a:gd name="connsiteY6" fmla="*/ 92796 h 222048"/>
                <a:gd name="connsiteX7" fmla="*/ 213249 w 331343"/>
                <a:gd name="connsiteY7" fmla="*/ 109819 h 222048"/>
                <a:gd name="connsiteX8" fmla="*/ 261887 w 331343"/>
                <a:gd name="connsiteY8" fmla="*/ 160890 h 222048"/>
                <a:gd name="connsiteX9" fmla="*/ 274047 w 331343"/>
                <a:gd name="connsiteY9" fmla="*/ 214392 h 222048"/>
                <a:gd name="connsiteX10" fmla="*/ 201088 w 331343"/>
                <a:gd name="connsiteY10" fmla="*/ 216823 h 222048"/>
                <a:gd name="connsiteX11" fmla="*/ 137860 w 331343"/>
                <a:gd name="connsiteY11" fmla="*/ 168185 h 222048"/>
                <a:gd name="connsiteX12" fmla="*/ 43015 w 331343"/>
                <a:gd name="connsiteY12" fmla="*/ 119547 h 222048"/>
                <a:gd name="connsiteX13" fmla="*/ 1672 w 331343"/>
                <a:gd name="connsiteY13" fmla="*/ 44158 h 222048"/>
                <a:gd name="connsiteX0" fmla="*/ 1511 w 333614"/>
                <a:gd name="connsiteY0" fmla="*/ 41655 h 221977"/>
                <a:gd name="connsiteX1" fmla="*/ 52582 w 333614"/>
                <a:gd name="connsiteY1" fmla="*/ 312 h 221977"/>
                <a:gd name="connsiteX2" fmla="*/ 188769 w 333614"/>
                <a:gd name="connsiteY2" fmla="*/ 22199 h 221977"/>
                <a:gd name="connsiteX3" fmla="*/ 286045 w 333614"/>
                <a:gd name="connsiteY3" fmla="*/ 12472 h 221977"/>
                <a:gd name="connsiteX4" fmla="*/ 332252 w 333614"/>
                <a:gd name="connsiteY4" fmla="*/ 34359 h 221977"/>
                <a:gd name="connsiteX5" fmla="*/ 312797 w 333614"/>
                <a:gd name="connsiteY5" fmla="*/ 75701 h 221977"/>
                <a:gd name="connsiteX6" fmla="*/ 227680 w 333614"/>
                <a:gd name="connsiteY6" fmla="*/ 92725 h 221977"/>
                <a:gd name="connsiteX7" fmla="*/ 215520 w 333614"/>
                <a:gd name="connsiteY7" fmla="*/ 109748 h 221977"/>
                <a:gd name="connsiteX8" fmla="*/ 264158 w 333614"/>
                <a:gd name="connsiteY8" fmla="*/ 160819 h 221977"/>
                <a:gd name="connsiteX9" fmla="*/ 276318 w 333614"/>
                <a:gd name="connsiteY9" fmla="*/ 214321 h 221977"/>
                <a:gd name="connsiteX10" fmla="*/ 203359 w 333614"/>
                <a:gd name="connsiteY10" fmla="*/ 216752 h 221977"/>
                <a:gd name="connsiteX11" fmla="*/ 140131 w 333614"/>
                <a:gd name="connsiteY11" fmla="*/ 168114 h 221977"/>
                <a:gd name="connsiteX12" fmla="*/ 45286 w 333614"/>
                <a:gd name="connsiteY12" fmla="*/ 119476 h 221977"/>
                <a:gd name="connsiteX13" fmla="*/ 1511 w 333614"/>
                <a:gd name="connsiteY13" fmla="*/ 41655 h 221977"/>
                <a:gd name="connsiteX0" fmla="*/ 1511 w 333614"/>
                <a:gd name="connsiteY0" fmla="*/ 41655 h 221977"/>
                <a:gd name="connsiteX1" fmla="*/ 52582 w 333614"/>
                <a:gd name="connsiteY1" fmla="*/ 312 h 221977"/>
                <a:gd name="connsiteX2" fmla="*/ 188769 w 333614"/>
                <a:gd name="connsiteY2" fmla="*/ 22199 h 221977"/>
                <a:gd name="connsiteX3" fmla="*/ 286045 w 333614"/>
                <a:gd name="connsiteY3" fmla="*/ 12472 h 221977"/>
                <a:gd name="connsiteX4" fmla="*/ 332252 w 333614"/>
                <a:gd name="connsiteY4" fmla="*/ 34359 h 221977"/>
                <a:gd name="connsiteX5" fmla="*/ 312797 w 333614"/>
                <a:gd name="connsiteY5" fmla="*/ 75701 h 221977"/>
                <a:gd name="connsiteX6" fmla="*/ 227680 w 333614"/>
                <a:gd name="connsiteY6" fmla="*/ 92725 h 221977"/>
                <a:gd name="connsiteX7" fmla="*/ 215520 w 333614"/>
                <a:gd name="connsiteY7" fmla="*/ 109748 h 221977"/>
                <a:gd name="connsiteX8" fmla="*/ 264158 w 333614"/>
                <a:gd name="connsiteY8" fmla="*/ 160819 h 221977"/>
                <a:gd name="connsiteX9" fmla="*/ 276318 w 333614"/>
                <a:gd name="connsiteY9" fmla="*/ 214321 h 221977"/>
                <a:gd name="connsiteX10" fmla="*/ 203359 w 333614"/>
                <a:gd name="connsiteY10" fmla="*/ 216752 h 221977"/>
                <a:gd name="connsiteX11" fmla="*/ 140131 w 333614"/>
                <a:gd name="connsiteY11" fmla="*/ 168114 h 221977"/>
                <a:gd name="connsiteX12" fmla="*/ 45286 w 333614"/>
                <a:gd name="connsiteY12" fmla="*/ 119476 h 221977"/>
                <a:gd name="connsiteX13" fmla="*/ 1511 w 333614"/>
                <a:gd name="connsiteY13" fmla="*/ 41655 h 221977"/>
                <a:gd name="connsiteX0" fmla="*/ 1511 w 333614"/>
                <a:gd name="connsiteY0" fmla="*/ 41655 h 225709"/>
                <a:gd name="connsiteX1" fmla="*/ 52582 w 333614"/>
                <a:gd name="connsiteY1" fmla="*/ 312 h 225709"/>
                <a:gd name="connsiteX2" fmla="*/ 188769 w 333614"/>
                <a:gd name="connsiteY2" fmla="*/ 22199 h 225709"/>
                <a:gd name="connsiteX3" fmla="*/ 286045 w 333614"/>
                <a:gd name="connsiteY3" fmla="*/ 12472 h 225709"/>
                <a:gd name="connsiteX4" fmla="*/ 332252 w 333614"/>
                <a:gd name="connsiteY4" fmla="*/ 34359 h 225709"/>
                <a:gd name="connsiteX5" fmla="*/ 312797 w 333614"/>
                <a:gd name="connsiteY5" fmla="*/ 75701 h 225709"/>
                <a:gd name="connsiteX6" fmla="*/ 227680 w 333614"/>
                <a:gd name="connsiteY6" fmla="*/ 92725 h 225709"/>
                <a:gd name="connsiteX7" fmla="*/ 215520 w 333614"/>
                <a:gd name="connsiteY7" fmla="*/ 109748 h 225709"/>
                <a:gd name="connsiteX8" fmla="*/ 264158 w 333614"/>
                <a:gd name="connsiteY8" fmla="*/ 160819 h 225709"/>
                <a:gd name="connsiteX9" fmla="*/ 276318 w 333614"/>
                <a:gd name="connsiteY9" fmla="*/ 214321 h 225709"/>
                <a:gd name="connsiteX10" fmla="*/ 203359 w 333614"/>
                <a:gd name="connsiteY10" fmla="*/ 216752 h 225709"/>
                <a:gd name="connsiteX11" fmla="*/ 140131 w 333614"/>
                <a:gd name="connsiteY11" fmla="*/ 168114 h 225709"/>
                <a:gd name="connsiteX12" fmla="*/ 45286 w 333614"/>
                <a:gd name="connsiteY12" fmla="*/ 119476 h 225709"/>
                <a:gd name="connsiteX13" fmla="*/ 1511 w 333614"/>
                <a:gd name="connsiteY13" fmla="*/ 41655 h 22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3614" h="225709">
                  <a:moveTo>
                    <a:pt x="1511" y="41655"/>
                  </a:moveTo>
                  <a:cubicBezTo>
                    <a:pt x="10023" y="14498"/>
                    <a:pt x="21372" y="3555"/>
                    <a:pt x="52582" y="312"/>
                  </a:cubicBezTo>
                  <a:cubicBezTo>
                    <a:pt x="83792" y="-2931"/>
                    <a:pt x="149859" y="20172"/>
                    <a:pt x="188769" y="22199"/>
                  </a:cubicBezTo>
                  <a:cubicBezTo>
                    <a:pt x="227679" y="24226"/>
                    <a:pt x="262131" y="10445"/>
                    <a:pt x="286045" y="12472"/>
                  </a:cubicBezTo>
                  <a:cubicBezTo>
                    <a:pt x="309959" y="14499"/>
                    <a:pt x="327793" y="16525"/>
                    <a:pt x="332252" y="34359"/>
                  </a:cubicBezTo>
                  <a:cubicBezTo>
                    <a:pt x="336711" y="52193"/>
                    <a:pt x="330226" y="65973"/>
                    <a:pt x="312797" y="75701"/>
                  </a:cubicBezTo>
                  <a:cubicBezTo>
                    <a:pt x="295368" y="85429"/>
                    <a:pt x="243893" y="87051"/>
                    <a:pt x="227680" y="92725"/>
                  </a:cubicBezTo>
                  <a:cubicBezTo>
                    <a:pt x="211467" y="98400"/>
                    <a:pt x="209440" y="98399"/>
                    <a:pt x="215520" y="109748"/>
                  </a:cubicBezTo>
                  <a:cubicBezTo>
                    <a:pt x="221600" y="121097"/>
                    <a:pt x="254025" y="143390"/>
                    <a:pt x="264158" y="160819"/>
                  </a:cubicBezTo>
                  <a:cubicBezTo>
                    <a:pt x="274291" y="178248"/>
                    <a:pt x="291315" y="195272"/>
                    <a:pt x="276318" y="214321"/>
                  </a:cubicBezTo>
                  <a:cubicBezTo>
                    <a:pt x="261321" y="233370"/>
                    <a:pt x="226057" y="224453"/>
                    <a:pt x="203359" y="216752"/>
                  </a:cubicBezTo>
                  <a:cubicBezTo>
                    <a:pt x="180661" y="209051"/>
                    <a:pt x="166071" y="185137"/>
                    <a:pt x="140131" y="168114"/>
                  </a:cubicBezTo>
                  <a:cubicBezTo>
                    <a:pt x="114191" y="151091"/>
                    <a:pt x="68389" y="140553"/>
                    <a:pt x="45286" y="119476"/>
                  </a:cubicBezTo>
                  <a:cubicBezTo>
                    <a:pt x="22183" y="98400"/>
                    <a:pt x="-7001" y="68812"/>
                    <a:pt x="1511" y="41655"/>
                  </a:cubicBezTo>
                  <a:close/>
                </a:path>
              </a:pathLst>
            </a:custGeom>
            <a:solidFill>
              <a:schemeClr val="accent6"/>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350" dirty="0">
                <a:solidFill>
                  <a:schemeClr val="tx1"/>
                </a:solidFill>
                <a:latin typeface="Calibri" panose="020F0502020204030204" pitchFamily="34" charset="0"/>
              </a:endParaRPr>
            </a:p>
          </p:txBody>
        </p:sp>
      </p:grpSp>
      <p:sp>
        <p:nvSpPr>
          <p:cNvPr id="447" name="TextBox 446">
            <a:extLst>
              <a:ext uri="{FF2B5EF4-FFF2-40B4-BE49-F238E27FC236}">
                <a16:creationId xmlns:a16="http://schemas.microsoft.com/office/drawing/2014/main" id="{14B79C4E-12B6-4B30-AC8E-E8D24B3CF80D}"/>
              </a:ext>
            </a:extLst>
          </p:cNvPr>
          <p:cNvSpPr txBox="1"/>
          <p:nvPr/>
        </p:nvSpPr>
        <p:spPr bwMode="auto">
          <a:xfrm>
            <a:off x="58479" y="4355134"/>
            <a:ext cx="8352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dirty="0">
                <a:latin typeface="Calibri" panose="020F0502020204030204" pitchFamily="34" charset="0"/>
              </a:rPr>
              <a:t>Neurocyte</a:t>
            </a:r>
          </a:p>
        </p:txBody>
      </p:sp>
      <p:sp>
        <p:nvSpPr>
          <p:cNvPr id="448" name="TextBox 447">
            <a:extLst>
              <a:ext uri="{FF2B5EF4-FFF2-40B4-BE49-F238E27FC236}">
                <a16:creationId xmlns:a16="http://schemas.microsoft.com/office/drawing/2014/main" id="{E97D69A0-8089-499C-8FC4-2244E901BD86}"/>
              </a:ext>
            </a:extLst>
          </p:cNvPr>
          <p:cNvSpPr txBox="1"/>
          <p:nvPr/>
        </p:nvSpPr>
        <p:spPr bwMode="auto">
          <a:xfrm>
            <a:off x="275856" y="4912467"/>
            <a:ext cx="683200" cy="38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nSpc>
                <a:spcPct val="90000"/>
              </a:lnSpc>
              <a:spcBef>
                <a:spcPts val="0"/>
              </a:spcBef>
            </a:pPr>
            <a:r>
              <a:rPr lang="en-US" sz="1050" dirty="0">
                <a:latin typeface="Calibri" panose="020F0502020204030204" pitchFamily="34" charset="0"/>
              </a:rPr>
              <a:t>CGRP</a:t>
            </a:r>
            <a:br>
              <a:rPr lang="en-US" sz="1050" dirty="0">
                <a:latin typeface="Calibri" panose="020F0502020204030204" pitchFamily="34" charset="0"/>
              </a:rPr>
            </a:br>
            <a:r>
              <a:rPr lang="en-US" sz="1050" dirty="0">
                <a:latin typeface="Calibri" panose="020F0502020204030204" pitchFamily="34" charset="0"/>
              </a:rPr>
              <a:t>Receptor</a:t>
            </a:r>
          </a:p>
        </p:txBody>
      </p:sp>
      <p:grpSp>
        <p:nvGrpSpPr>
          <p:cNvPr id="449" name="Group 448">
            <a:extLst>
              <a:ext uri="{FF2B5EF4-FFF2-40B4-BE49-F238E27FC236}">
                <a16:creationId xmlns:a16="http://schemas.microsoft.com/office/drawing/2014/main" id="{32678CA2-17A6-4328-874B-8490592EC82B}"/>
              </a:ext>
            </a:extLst>
          </p:cNvPr>
          <p:cNvGrpSpPr/>
          <p:nvPr/>
        </p:nvGrpSpPr>
        <p:grpSpPr>
          <a:xfrm>
            <a:off x="1089220" y="5077960"/>
            <a:ext cx="524585" cy="574792"/>
            <a:chOff x="1366905" y="5600514"/>
            <a:chExt cx="699447" cy="766389"/>
          </a:xfrm>
        </p:grpSpPr>
        <p:grpSp>
          <p:nvGrpSpPr>
            <p:cNvPr id="450" name="Group 449">
              <a:extLst>
                <a:ext uri="{FF2B5EF4-FFF2-40B4-BE49-F238E27FC236}">
                  <a16:creationId xmlns:a16="http://schemas.microsoft.com/office/drawing/2014/main" id="{F64F2931-A17D-4102-84DC-2600C07CA29E}"/>
                </a:ext>
              </a:extLst>
            </p:cNvPr>
            <p:cNvGrpSpPr/>
            <p:nvPr/>
          </p:nvGrpSpPr>
          <p:grpSpPr>
            <a:xfrm>
              <a:off x="1366905" y="5600514"/>
              <a:ext cx="699447" cy="766389"/>
              <a:chOff x="569633" y="1542899"/>
              <a:chExt cx="1245999" cy="1365250"/>
            </a:xfrm>
          </p:grpSpPr>
          <p:cxnSp>
            <p:nvCxnSpPr>
              <p:cNvPr id="469" name="Straight Connector 32">
                <a:extLst>
                  <a:ext uri="{FF2B5EF4-FFF2-40B4-BE49-F238E27FC236}">
                    <a16:creationId xmlns:a16="http://schemas.microsoft.com/office/drawing/2014/main" id="{2DA3DFFE-78EB-46D5-BCC6-7003BBC98C27}"/>
                  </a:ext>
                </a:extLst>
              </p:cNvPr>
              <p:cNvCxnSpPr>
                <a:cxnSpLocks noChangeShapeType="1"/>
              </p:cNvCxnSpPr>
              <p:nvPr/>
            </p:nvCxnSpPr>
            <p:spPr bwMode="auto">
              <a:xfrm>
                <a:off x="569633" y="1622275"/>
                <a:ext cx="300038" cy="331787"/>
              </a:xfrm>
              <a:prstGeom prst="line">
                <a:avLst/>
              </a:prstGeom>
              <a:noFill/>
              <a:ln w="38100">
                <a:solidFill>
                  <a:schemeClr val="accent1"/>
                </a:solidFill>
                <a:round/>
                <a:headEnd/>
                <a:tailEnd/>
              </a:ln>
            </p:spPr>
          </p:cxnSp>
          <p:cxnSp>
            <p:nvCxnSpPr>
              <p:cNvPr id="470" name="Straight Connector 34">
                <a:extLst>
                  <a:ext uri="{FF2B5EF4-FFF2-40B4-BE49-F238E27FC236}">
                    <a16:creationId xmlns:a16="http://schemas.microsoft.com/office/drawing/2014/main" id="{4C87D1C2-8CEF-4E62-8D57-0E44FF561248}"/>
                  </a:ext>
                </a:extLst>
              </p:cNvPr>
              <p:cNvCxnSpPr>
                <a:cxnSpLocks noChangeShapeType="1"/>
              </p:cNvCxnSpPr>
              <p:nvPr/>
            </p:nvCxnSpPr>
            <p:spPr bwMode="auto">
              <a:xfrm flipH="1">
                <a:off x="1504482" y="1611162"/>
                <a:ext cx="311150" cy="347663"/>
              </a:xfrm>
              <a:prstGeom prst="line">
                <a:avLst/>
              </a:prstGeom>
              <a:noFill/>
              <a:ln w="38100">
                <a:solidFill>
                  <a:schemeClr val="accent1"/>
                </a:solidFill>
                <a:round/>
                <a:headEnd/>
                <a:tailEnd/>
              </a:ln>
            </p:spPr>
          </p:cxnSp>
          <p:sp>
            <p:nvSpPr>
              <p:cNvPr id="471" name="Freeform 33">
                <a:extLst>
                  <a:ext uri="{FF2B5EF4-FFF2-40B4-BE49-F238E27FC236}">
                    <a16:creationId xmlns:a16="http://schemas.microsoft.com/office/drawing/2014/main" id="{F7E65463-EC0D-4D4A-B07B-E0FA7303476E}"/>
                  </a:ext>
                </a:extLst>
              </p:cNvPr>
              <p:cNvSpPr>
                <a:spLocks/>
              </p:cNvSpPr>
              <p:nvPr/>
            </p:nvSpPr>
            <p:spPr bwMode="auto">
              <a:xfrm>
                <a:off x="642659" y="1547661"/>
                <a:ext cx="500063" cy="1358900"/>
              </a:xfrm>
              <a:custGeom>
                <a:avLst/>
                <a:gdLst>
                  <a:gd name="T0" fmla="*/ 0 w 499273"/>
                  <a:gd name="T1" fmla="*/ 0 h 1357576"/>
                  <a:gd name="T2" fmla="*/ 508744 w 499273"/>
                  <a:gd name="T3" fmla="*/ 548973 h 1357576"/>
                  <a:gd name="T4" fmla="*/ 514525 w 499273"/>
                  <a:gd name="T5" fmla="*/ 1383866 h 1357576"/>
                  <a:gd name="T6" fmla="*/ 0 60000 65536"/>
                  <a:gd name="T7" fmla="*/ 0 60000 65536"/>
                  <a:gd name="T8" fmla="*/ 0 60000 65536"/>
                  <a:gd name="T9" fmla="*/ 0 w 499273"/>
                  <a:gd name="T10" fmla="*/ 0 h 1357576"/>
                  <a:gd name="T11" fmla="*/ 499273 w 499273"/>
                  <a:gd name="T12" fmla="*/ 1357576 h 1357576"/>
                </a:gdLst>
                <a:ahLst/>
                <a:cxnLst>
                  <a:cxn ang="T6">
                    <a:pos x="T0" y="T1"/>
                  </a:cxn>
                  <a:cxn ang="T7">
                    <a:pos x="T2" y="T3"/>
                  </a:cxn>
                  <a:cxn ang="T8">
                    <a:pos x="T4" y="T5"/>
                  </a:cxn>
                </a:cxnLst>
                <a:rect l="T9" t="T10" r="T11" b="T12"/>
                <a:pathLst>
                  <a:path w="499273" h="1357576">
                    <a:moveTo>
                      <a:pt x="0" y="0"/>
                    </a:moveTo>
                    <a:lnTo>
                      <a:pt x="493664" y="538543"/>
                    </a:lnTo>
                    <a:cubicBezTo>
                      <a:pt x="495534" y="811554"/>
                      <a:pt x="497403" y="1084565"/>
                      <a:pt x="499273" y="1357576"/>
                    </a:cubicBezTo>
                  </a:path>
                </a:pathLst>
              </a:custGeom>
              <a:noFill/>
              <a:ln w="38100">
                <a:solidFill>
                  <a:schemeClr val="accent1"/>
                </a:solidFill>
                <a:round/>
                <a:headEnd/>
                <a:tailEnd/>
              </a:ln>
            </p:spPr>
            <p:txBody>
              <a:bodyPr anchor="ctr"/>
              <a:lstStyle/>
              <a:p>
                <a:pPr eaLnBrk="1" hangingPunct="1">
                  <a:lnSpc>
                    <a:spcPct val="90000"/>
                  </a:lnSpc>
                  <a:spcBef>
                    <a:spcPct val="35000"/>
                  </a:spcBef>
                  <a:spcAft>
                    <a:spcPct val="25000"/>
                  </a:spcAft>
                  <a:buClr>
                    <a:srgbClr val="8B3D9A"/>
                  </a:buClr>
                  <a:buFont typeface="Arial" panose="020B0604020202020204" pitchFamily="34" charset="0"/>
                  <a:buChar char="•"/>
                  <a:defRPr/>
                </a:pPr>
                <a:endParaRPr lang="en-US" sz="3000" dirty="0">
                  <a:solidFill>
                    <a:srgbClr val="FFFFFF"/>
                  </a:solidFill>
                </a:endParaRPr>
              </a:p>
            </p:txBody>
          </p:sp>
          <p:sp>
            <p:nvSpPr>
              <p:cNvPr id="472" name="Freeform 35">
                <a:extLst>
                  <a:ext uri="{FF2B5EF4-FFF2-40B4-BE49-F238E27FC236}">
                    <a16:creationId xmlns:a16="http://schemas.microsoft.com/office/drawing/2014/main" id="{84A49202-B542-42EE-8C20-7B2FA8AD5736}"/>
                  </a:ext>
                </a:extLst>
              </p:cNvPr>
              <p:cNvSpPr>
                <a:spLocks/>
              </p:cNvSpPr>
              <p:nvPr/>
            </p:nvSpPr>
            <p:spPr bwMode="auto">
              <a:xfrm flipH="1">
                <a:off x="1247497" y="1542899"/>
                <a:ext cx="484187" cy="1365250"/>
              </a:xfrm>
              <a:custGeom>
                <a:avLst/>
                <a:gdLst>
                  <a:gd name="T0" fmla="*/ 0 w 499273"/>
                  <a:gd name="T1" fmla="*/ 0 h 1357576"/>
                  <a:gd name="T2" fmla="*/ 508744 w 499273"/>
                  <a:gd name="T3" fmla="*/ 548973 h 1357576"/>
                  <a:gd name="T4" fmla="*/ 514525 w 499273"/>
                  <a:gd name="T5" fmla="*/ 1383866 h 1357576"/>
                  <a:gd name="T6" fmla="*/ 0 60000 65536"/>
                  <a:gd name="T7" fmla="*/ 0 60000 65536"/>
                  <a:gd name="T8" fmla="*/ 0 60000 65536"/>
                  <a:gd name="T9" fmla="*/ 0 w 499273"/>
                  <a:gd name="T10" fmla="*/ 0 h 1357576"/>
                  <a:gd name="T11" fmla="*/ 499273 w 499273"/>
                  <a:gd name="T12" fmla="*/ 1357576 h 1357576"/>
                  <a:gd name="connsiteX0" fmla="*/ 0 w 499273"/>
                  <a:gd name="connsiteY0" fmla="*/ 0 h 1365881"/>
                  <a:gd name="connsiteX1" fmla="*/ 493664 w 499273"/>
                  <a:gd name="connsiteY1" fmla="*/ 538543 h 1365881"/>
                  <a:gd name="connsiteX2" fmla="*/ 499273 w 499273"/>
                  <a:gd name="connsiteY2" fmla="*/ 1365881 h 1365881"/>
                  <a:gd name="connsiteX0" fmla="*/ 0 w 499273"/>
                  <a:gd name="connsiteY0" fmla="*/ 0 h 1365881"/>
                  <a:gd name="connsiteX1" fmla="*/ 493664 w 499273"/>
                  <a:gd name="connsiteY1" fmla="*/ 538543 h 1365881"/>
                  <a:gd name="connsiteX2" fmla="*/ 499273 w 499273"/>
                  <a:gd name="connsiteY2" fmla="*/ 1365881 h 1365881"/>
                  <a:gd name="connsiteX0" fmla="*/ 0 w 499273"/>
                  <a:gd name="connsiteY0" fmla="*/ 0 h 1365881"/>
                  <a:gd name="connsiteX1" fmla="*/ 493664 w 499273"/>
                  <a:gd name="connsiteY1" fmla="*/ 555153 h 1365881"/>
                  <a:gd name="connsiteX2" fmla="*/ 499273 w 499273"/>
                  <a:gd name="connsiteY2" fmla="*/ 1365881 h 1365881"/>
                  <a:gd name="connsiteX0" fmla="*/ 0 w 493828"/>
                  <a:gd name="connsiteY0" fmla="*/ 0 h 1363502"/>
                  <a:gd name="connsiteX1" fmla="*/ 493664 w 493828"/>
                  <a:gd name="connsiteY1" fmla="*/ 555153 h 1363502"/>
                  <a:gd name="connsiteX2" fmla="*/ 482630 w 493828"/>
                  <a:gd name="connsiteY2" fmla="*/ 1363502 h 1363502"/>
                  <a:gd name="connsiteX0" fmla="*/ 0 w 484562"/>
                  <a:gd name="connsiteY0" fmla="*/ 0 h 1363502"/>
                  <a:gd name="connsiteX1" fmla="*/ 484154 w 484562"/>
                  <a:gd name="connsiteY1" fmla="*/ 552774 h 1363502"/>
                  <a:gd name="connsiteX2" fmla="*/ 482630 w 484562"/>
                  <a:gd name="connsiteY2" fmla="*/ 1363502 h 1363502"/>
                </a:gdLst>
                <a:ahLst/>
                <a:cxnLst>
                  <a:cxn ang="0">
                    <a:pos x="connsiteX0" y="connsiteY0"/>
                  </a:cxn>
                  <a:cxn ang="0">
                    <a:pos x="connsiteX1" y="connsiteY1"/>
                  </a:cxn>
                  <a:cxn ang="0">
                    <a:pos x="connsiteX2" y="connsiteY2"/>
                  </a:cxn>
                </a:cxnLst>
                <a:rect l="l" t="t" r="r" b="b"/>
                <a:pathLst>
                  <a:path w="484562" h="1363502">
                    <a:moveTo>
                      <a:pt x="0" y="0"/>
                    </a:moveTo>
                    <a:lnTo>
                      <a:pt x="484154" y="552774"/>
                    </a:lnTo>
                    <a:cubicBezTo>
                      <a:pt x="486024" y="825785"/>
                      <a:pt x="480760" y="1090491"/>
                      <a:pt x="482630" y="1363502"/>
                    </a:cubicBezTo>
                  </a:path>
                </a:pathLst>
              </a:custGeom>
              <a:noFill/>
              <a:ln w="38100">
                <a:solidFill>
                  <a:schemeClr val="accent1"/>
                </a:solidFill>
                <a:round/>
                <a:headEnd/>
                <a:tailEnd/>
              </a:ln>
            </p:spPr>
            <p:txBody>
              <a:bodyPr anchor="ctr"/>
              <a:lstStyle/>
              <a:p>
                <a:pPr eaLnBrk="1" hangingPunct="1">
                  <a:lnSpc>
                    <a:spcPct val="90000"/>
                  </a:lnSpc>
                  <a:spcBef>
                    <a:spcPct val="35000"/>
                  </a:spcBef>
                  <a:spcAft>
                    <a:spcPct val="25000"/>
                  </a:spcAft>
                  <a:buClr>
                    <a:srgbClr val="8B3D9A"/>
                  </a:buClr>
                  <a:buFont typeface="Arial" panose="020B0604020202020204" pitchFamily="34" charset="0"/>
                  <a:buChar char="•"/>
                  <a:defRPr/>
                </a:pPr>
                <a:endParaRPr lang="en-US" sz="3000" dirty="0">
                  <a:solidFill>
                    <a:srgbClr val="FFFFFF"/>
                  </a:solidFill>
                </a:endParaRPr>
              </a:p>
            </p:txBody>
          </p:sp>
        </p:grpSp>
        <p:grpSp>
          <p:nvGrpSpPr>
            <p:cNvPr id="451" name="Group 450">
              <a:extLst>
                <a:ext uri="{FF2B5EF4-FFF2-40B4-BE49-F238E27FC236}">
                  <a16:creationId xmlns:a16="http://schemas.microsoft.com/office/drawing/2014/main" id="{AC752AA7-B811-4D4F-8642-C182F1B51D1A}"/>
                </a:ext>
              </a:extLst>
            </p:cNvPr>
            <p:cNvGrpSpPr/>
            <p:nvPr/>
          </p:nvGrpSpPr>
          <p:grpSpPr>
            <a:xfrm>
              <a:off x="1384167" y="5629804"/>
              <a:ext cx="116146" cy="108504"/>
              <a:chOff x="1384167" y="5629804"/>
              <a:chExt cx="116146" cy="108504"/>
            </a:xfrm>
          </p:grpSpPr>
          <p:grpSp>
            <p:nvGrpSpPr>
              <p:cNvPr id="461" name="Group 460">
                <a:extLst>
                  <a:ext uri="{FF2B5EF4-FFF2-40B4-BE49-F238E27FC236}">
                    <a16:creationId xmlns:a16="http://schemas.microsoft.com/office/drawing/2014/main" id="{4C216F1A-B9CD-4425-A03C-748059867C28}"/>
                  </a:ext>
                </a:extLst>
              </p:cNvPr>
              <p:cNvGrpSpPr/>
              <p:nvPr/>
            </p:nvGrpSpPr>
            <p:grpSpPr>
              <a:xfrm>
                <a:off x="1384167" y="5666362"/>
                <a:ext cx="69742" cy="71946"/>
                <a:chOff x="1384167" y="5666362"/>
                <a:chExt cx="69742" cy="71946"/>
              </a:xfrm>
            </p:grpSpPr>
            <p:cxnSp>
              <p:nvCxnSpPr>
                <p:cNvPr id="466" name="Straight Connector 465">
                  <a:extLst>
                    <a:ext uri="{FF2B5EF4-FFF2-40B4-BE49-F238E27FC236}">
                      <a16:creationId xmlns:a16="http://schemas.microsoft.com/office/drawing/2014/main" id="{8B6729C7-D2F3-4B81-9C6B-015C854F9CE4}"/>
                    </a:ext>
                  </a:extLst>
                </p:cNvPr>
                <p:cNvCxnSpPr>
                  <a:cxnSpLocks/>
                </p:cNvCxnSpPr>
                <p:nvPr/>
              </p:nvCxnSpPr>
              <p:spPr bwMode="auto">
                <a:xfrm flipV="1">
                  <a:off x="1384167" y="5666362"/>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467" name="Straight Connector 466">
                  <a:extLst>
                    <a:ext uri="{FF2B5EF4-FFF2-40B4-BE49-F238E27FC236}">
                      <a16:creationId xmlns:a16="http://schemas.microsoft.com/office/drawing/2014/main" id="{0ABCEFE6-D158-456C-B7C2-D3930823970F}"/>
                    </a:ext>
                  </a:extLst>
                </p:cNvPr>
                <p:cNvCxnSpPr>
                  <a:cxnSpLocks/>
                </p:cNvCxnSpPr>
                <p:nvPr/>
              </p:nvCxnSpPr>
              <p:spPr bwMode="auto">
                <a:xfrm flipV="1">
                  <a:off x="1405648" y="5690147"/>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468" name="Straight Connector 467">
                  <a:extLst>
                    <a:ext uri="{FF2B5EF4-FFF2-40B4-BE49-F238E27FC236}">
                      <a16:creationId xmlns:a16="http://schemas.microsoft.com/office/drawing/2014/main" id="{C924708C-50E7-4CCD-A1DA-8701DC7BE9FE}"/>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nvGrpSpPr>
              <p:cNvPr id="462" name="Group 461">
                <a:extLst>
                  <a:ext uri="{FF2B5EF4-FFF2-40B4-BE49-F238E27FC236}">
                    <a16:creationId xmlns:a16="http://schemas.microsoft.com/office/drawing/2014/main" id="{22807B08-E0AB-48B2-B4B4-DCBEC2194709}"/>
                  </a:ext>
                </a:extLst>
              </p:cNvPr>
              <p:cNvGrpSpPr/>
              <p:nvPr/>
            </p:nvGrpSpPr>
            <p:grpSpPr>
              <a:xfrm>
                <a:off x="1430571" y="5629804"/>
                <a:ext cx="69742" cy="71946"/>
                <a:chOff x="1384167" y="5666362"/>
                <a:chExt cx="69742" cy="71946"/>
              </a:xfrm>
            </p:grpSpPr>
            <p:cxnSp>
              <p:nvCxnSpPr>
                <p:cNvPr id="463" name="Straight Connector 462">
                  <a:extLst>
                    <a:ext uri="{FF2B5EF4-FFF2-40B4-BE49-F238E27FC236}">
                      <a16:creationId xmlns:a16="http://schemas.microsoft.com/office/drawing/2014/main" id="{C7F61379-C2A6-4365-A1E1-D5F7095C8B41}"/>
                    </a:ext>
                  </a:extLst>
                </p:cNvPr>
                <p:cNvCxnSpPr>
                  <a:cxnSpLocks/>
                </p:cNvCxnSpPr>
                <p:nvPr/>
              </p:nvCxnSpPr>
              <p:spPr bwMode="auto">
                <a:xfrm flipV="1">
                  <a:off x="1384167" y="5666362"/>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464" name="Straight Connector 463">
                  <a:extLst>
                    <a:ext uri="{FF2B5EF4-FFF2-40B4-BE49-F238E27FC236}">
                      <a16:creationId xmlns:a16="http://schemas.microsoft.com/office/drawing/2014/main" id="{0053A35B-2BD2-4534-B023-9CD9524971DB}"/>
                    </a:ext>
                  </a:extLst>
                </p:cNvPr>
                <p:cNvCxnSpPr>
                  <a:cxnSpLocks/>
                </p:cNvCxnSpPr>
                <p:nvPr/>
              </p:nvCxnSpPr>
              <p:spPr bwMode="auto">
                <a:xfrm flipV="1">
                  <a:off x="1405648" y="5690147"/>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465" name="Straight Connector 464">
                  <a:extLst>
                    <a:ext uri="{FF2B5EF4-FFF2-40B4-BE49-F238E27FC236}">
                      <a16:creationId xmlns:a16="http://schemas.microsoft.com/office/drawing/2014/main" id="{25FDDA31-4098-441D-8ACA-3C5CA913110A}"/>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grpSp>
          <p:nvGrpSpPr>
            <p:cNvPr id="452" name="Group 451">
              <a:extLst>
                <a:ext uri="{FF2B5EF4-FFF2-40B4-BE49-F238E27FC236}">
                  <a16:creationId xmlns:a16="http://schemas.microsoft.com/office/drawing/2014/main" id="{A3D8A585-97E5-49BB-9C67-B0F36CBA10DC}"/>
                </a:ext>
              </a:extLst>
            </p:cNvPr>
            <p:cNvGrpSpPr/>
            <p:nvPr/>
          </p:nvGrpSpPr>
          <p:grpSpPr>
            <a:xfrm flipH="1">
              <a:off x="1925798" y="5632733"/>
              <a:ext cx="116146" cy="108504"/>
              <a:chOff x="1384167" y="5629804"/>
              <a:chExt cx="116146" cy="108504"/>
            </a:xfrm>
          </p:grpSpPr>
          <p:grpSp>
            <p:nvGrpSpPr>
              <p:cNvPr id="453" name="Group 452">
                <a:extLst>
                  <a:ext uri="{FF2B5EF4-FFF2-40B4-BE49-F238E27FC236}">
                    <a16:creationId xmlns:a16="http://schemas.microsoft.com/office/drawing/2014/main" id="{27D4E40D-7332-483A-B438-B5FF9A244C5B}"/>
                  </a:ext>
                </a:extLst>
              </p:cNvPr>
              <p:cNvGrpSpPr/>
              <p:nvPr/>
            </p:nvGrpSpPr>
            <p:grpSpPr>
              <a:xfrm>
                <a:off x="1384167" y="5668794"/>
                <a:ext cx="69742" cy="69514"/>
                <a:chOff x="1384167" y="5668794"/>
                <a:chExt cx="69742" cy="69514"/>
              </a:xfrm>
            </p:grpSpPr>
            <p:cxnSp>
              <p:nvCxnSpPr>
                <p:cNvPr id="458" name="Straight Connector 457">
                  <a:extLst>
                    <a:ext uri="{FF2B5EF4-FFF2-40B4-BE49-F238E27FC236}">
                      <a16:creationId xmlns:a16="http://schemas.microsoft.com/office/drawing/2014/main" id="{EC42FE27-5BF2-4702-9AD1-D303B8E2B534}"/>
                    </a:ext>
                  </a:extLst>
                </p:cNvPr>
                <p:cNvCxnSpPr>
                  <a:cxnSpLocks/>
                </p:cNvCxnSpPr>
                <p:nvPr/>
              </p:nvCxnSpPr>
              <p:spPr bwMode="auto">
                <a:xfrm flipV="1">
                  <a:off x="1384167" y="5668794"/>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459" name="Straight Connector 458">
                  <a:extLst>
                    <a:ext uri="{FF2B5EF4-FFF2-40B4-BE49-F238E27FC236}">
                      <a16:creationId xmlns:a16="http://schemas.microsoft.com/office/drawing/2014/main" id="{AA9F6B1B-3AFE-476B-943D-3242EEB8C250}"/>
                    </a:ext>
                  </a:extLst>
                </p:cNvPr>
                <p:cNvCxnSpPr>
                  <a:cxnSpLocks/>
                </p:cNvCxnSpPr>
                <p:nvPr/>
              </p:nvCxnSpPr>
              <p:spPr bwMode="auto">
                <a:xfrm flipV="1">
                  <a:off x="1405648" y="5692579"/>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460" name="Straight Connector 459">
                  <a:extLst>
                    <a:ext uri="{FF2B5EF4-FFF2-40B4-BE49-F238E27FC236}">
                      <a16:creationId xmlns:a16="http://schemas.microsoft.com/office/drawing/2014/main" id="{D84B8061-37F5-47CC-B7FF-AF0259A57A75}"/>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nvGrpSpPr>
              <p:cNvPr id="454" name="Group 453">
                <a:extLst>
                  <a:ext uri="{FF2B5EF4-FFF2-40B4-BE49-F238E27FC236}">
                    <a16:creationId xmlns:a16="http://schemas.microsoft.com/office/drawing/2014/main" id="{0552A93E-D720-4EF8-B9DC-BF001668532F}"/>
                  </a:ext>
                </a:extLst>
              </p:cNvPr>
              <p:cNvGrpSpPr/>
              <p:nvPr/>
            </p:nvGrpSpPr>
            <p:grpSpPr>
              <a:xfrm>
                <a:off x="1430571" y="5629804"/>
                <a:ext cx="69742" cy="71946"/>
                <a:chOff x="1384167" y="5666362"/>
                <a:chExt cx="69742" cy="71946"/>
              </a:xfrm>
            </p:grpSpPr>
            <p:cxnSp>
              <p:nvCxnSpPr>
                <p:cNvPr id="455" name="Straight Connector 454">
                  <a:extLst>
                    <a:ext uri="{FF2B5EF4-FFF2-40B4-BE49-F238E27FC236}">
                      <a16:creationId xmlns:a16="http://schemas.microsoft.com/office/drawing/2014/main" id="{4855A559-D776-4DCC-A450-9F0C3D9DF983}"/>
                    </a:ext>
                  </a:extLst>
                </p:cNvPr>
                <p:cNvCxnSpPr>
                  <a:cxnSpLocks/>
                </p:cNvCxnSpPr>
                <p:nvPr/>
              </p:nvCxnSpPr>
              <p:spPr bwMode="auto">
                <a:xfrm flipV="1">
                  <a:off x="1384167" y="5666362"/>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456" name="Straight Connector 455">
                  <a:extLst>
                    <a:ext uri="{FF2B5EF4-FFF2-40B4-BE49-F238E27FC236}">
                      <a16:creationId xmlns:a16="http://schemas.microsoft.com/office/drawing/2014/main" id="{C146B1AB-FB37-4502-932A-4F13933C5CA2}"/>
                    </a:ext>
                  </a:extLst>
                </p:cNvPr>
                <p:cNvCxnSpPr>
                  <a:cxnSpLocks/>
                </p:cNvCxnSpPr>
                <p:nvPr/>
              </p:nvCxnSpPr>
              <p:spPr bwMode="auto">
                <a:xfrm flipV="1">
                  <a:off x="1405648" y="5690147"/>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457" name="Straight Connector 456">
                  <a:extLst>
                    <a:ext uri="{FF2B5EF4-FFF2-40B4-BE49-F238E27FC236}">
                      <a16:creationId xmlns:a16="http://schemas.microsoft.com/office/drawing/2014/main" id="{0A5FAD47-B8D5-47DB-A8DB-74A9B38E0460}"/>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grpSp>
      <p:grpSp>
        <p:nvGrpSpPr>
          <p:cNvPr id="473" name="Group 472">
            <a:extLst>
              <a:ext uri="{FF2B5EF4-FFF2-40B4-BE49-F238E27FC236}">
                <a16:creationId xmlns:a16="http://schemas.microsoft.com/office/drawing/2014/main" id="{023920C2-DA46-4206-A4ED-8EA0EB64C9C6}"/>
              </a:ext>
            </a:extLst>
          </p:cNvPr>
          <p:cNvGrpSpPr/>
          <p:nvPr/>
        </p:nvGrpSpPr>
        <p:grpSpPr>
          <a:xfrm rot="3668610">
            <a:off x="1170481" y="4427634"/>
            <a:ext cx="404603" cy="443327"/>
            <a:chOff x="1366905" y="5600514"/>
            <a:chExt cx="699447" cy="766389"/>
          </a:xfrm>
        </p:grpSpPr>
        <p:grpSp>
          <p:nvGrpSpPr>
            <p:cNvPr id="474" name="Group 473">
              <a:extLst>
                <a:ext uri="{FF2B5EF4-FFF2-40B4-BE49-F238E27FC236}">
                  <a16:creationId xmlns:a16="http://schemas.microsoft.com/office/drawing/2014/main" id="{51896F98-F8B7-43A2-8654-53EE642DF5D7}"/>
                </a:ext>
              </a:extLst>
            </p:cNvPr>
            <p:cNvGrpSpPr/>
            <p:nvPr/>
          </p:nvGrpSpPr>
          <p:grpSpPr>
            <a:xfrm>
              <a:off x="1366905" y="5600514"/>
              <a:ext cx="699447" cy="766389"/>
              <a:chOff x="569633" y="1542899"/>
              <a:chExt cx="1245999" cy="1365250"/>
            </a:xfrm>
          </p:grpSpPr>
          <p:cxnSp>
            <p:nvCxnSpPr>
              <p:cNvPr id="493" name="Straight Connector 32">
                <a:extLst>
                  <a:ext uri="{FF2B5EF4-FFF2-40B4-BE49-F238E27FC236}">
                    <a16:creationId xmlns:a16="http://schemas.microsoft.com/office/drawing/2014/main" id="{AEDEC852-6CB1-4932-BD12-C6637AA0D7D9}"/>
                  </a:ext>
                </a:extLst>
              </p:cNvPr>
              <p:cNvCxnSpPr>
                <a:cxnSpLocks noChangeShapeType="1"/>
              </p:cNvCxnSpPr>
              <p:nvPr/>
            </p:nvCxnSpPr>
            <p:spPr bwMode="auto">
              <a:xfrm>
                <a:off x="569633" y="1622275"/>
                <a:ext cx="300038" cy="331787"/>
              </a:xfrm>
              <a:prstGeom prst="line">
                <a:avLst/>
              </a:prstGeom>
              <a:noFill/>
              <a:ln w="38100">
                <a:solidFill>
                  <a:schemeClr val="accent1"/>
                </a:solidFill>
                <a:round/>
                <a:headEnd/>
                <a:tailEnd/>
              </a:ln>
            </p:spPr>
          </p:cxnSp>
          <p:cxnSp>
            <p:nvCxnSpPr>
              <p:cNvPr id="494" name="Straight Connector 34">
                <a:extLst>
                  <a:ext uri="{FF2B5EF4-FFF2-40B4-BE49-F238E27FC236}">
                    <a16:creationId xmlns:a16="http://schemas.microsoft.com/office/drawing/2014/main" id="{7F75CB97-AD85-4CCF-BF9F-4D06E0899D62}"/>
                  </a:ext>
                </a:extLst>
              </p:cNvPr>
              <p:cNvCxnSpPr>
                <a:cxnSpLocks noChangeShapeType="1"/>
              </p:cNvCxnSpPr>
              <p:nvPr/>
            </p:nvCxnSpPr>
            <p:spPr bwMode="auto">
              <a:xfrm flipH="1">
                <a:off x="1504482" y="1611162"/>
                <a:ext cx="311150" cy="347663"/>
              </a:xfrm>
              <a:prstGeom prst="line">
                <a:avLst/>
              </a:prstGeom>
              <a:noFill/>
              <a:ln w="38100">
                <a:solidFill>
                  <a:schemeClr val="accent1"/>
                </a:solidFill>
                <a:round/>
                <a:headEnd/>
                <a:tailEnd/>
              </a:ln>
            </p:spPr>
          </p:cxnSp>
          <p:sp>
            <p:nvSpPr>
              <p:cNvPr id="495" name="Freeform 33">
                <a:extLst>
                  <a:ext uri="{FF2B5EF4-FFF2-40B4-BE49-F238E27FC236}">
                    <a16:creationId xmlns:a16="http://schemas.microsoft.com/office/drawing/2014/main" id="{912D0458-5FF6-4BB1-B018-6F5C4CDB8243}"/>
                  </a:ext>
                </a:extLst>
              </p:cNvPr>
              <p:cNvSpPr>
                <a:spLocks/>
              </p:cNvSpPr>
              <p:nvPr/>
            </p:nvSpPr>
            <p:spPr bwMode="auto">
              <a:xfrm>
                <a:off x="642659" y="1547661"/>
                <a:ext cx="500063" cy="1358900"/>
              </a:xfrm>
              <a:custGeom>
                <a:avLst/>
                <a:gdLst>
                  <a:gd name="T0" fmla="*/ 0 w 499273"/>
                  <a:gd name="T1" fmla="*/ 0 h 1357576"/>
                  <a:gd name="T2" fmla="*/ 508744 w 499273"/>
                  <a:gd name="T3" fmla="*/ 548973 h 1357576"/>
                  <a:gd name="T4" fmla="*/ 514525 w 499273"/>
                  <a:gd name="T5" fmla="*/ 1383866 h 1357576"/>
                  <a:gd name="T6" fmla="*/ 0 60000 65536"/>
                  <a:gd name="T7" fmla="*/ 0 60000 65536"/>
                  <a:gd name="T8" fmla="*/ 0 60000 65536"/>
                  <a:gd name="T9" fmla="*/ 0 w 499273"/>
                  <a:gd name="T10" fmla="*/ 0 h 1357576"/>
                  <a:gd name="T11" fmla="*/ 499273 w 499273"/>
                  <a:gd name="T12" fmla="*/ 1357576 h 1357576"/>
                </a:gdLst>
                <a:ahLst/>
                <a:cxnLst>
                  <a:cxn ang="T6">
                    <a:pos x="T0" y="T1"/>
                  </a:cxn>
                  <a:cxn ang="T7">
                    <a:pos x="T2" y="T3"/>
                  </a:cxn>
                  <a:cxn ang="T8">
                    <a:pos x="T4" y="T5"/>
                  </a:cxn>
                </a:cxnLst>
                <a:rect l="T9" t="T10" r="T11" b="T12"/>
                <a:pathLst>
                  <a:path w="499273" h="1357576">
                    <a:moveTo>
                      <a:pt x="0" y="0"/>
                    </a:moveTo>
                    <a:lnTo>
                      <a:pt x="493664" y="538543"/>
                    </a:lnTo>
                    <a:cubicBezTo>
                      <a:pt x="495534" y="811554"/>
                      <a:pt x="497403" y="1084565"/>
                      <a:pt x="499273" y="1357576"/>
                    </a:cubicBezTo>
                  </a:path>
                </a:pathLst>
              </a:custGeom>
              <a:noFill/>
              <a:ln w="38100">
                <a:solidFill>
                  <a:schemeClr val="accent1"/>
                </a:solidFill>
                <a:round/>
                <a:headEnd/>
                <a:tailEnd/>
              </a:ln>
            </p:spPr>
            <p:txBody>
              <a:bodyPr anchor="ctr"/>
              <a:lstStyle/>
              <a:p>
                <a:pPr eaLnBrk="1" hangingPunct="1">
                  <a:lnSpc>
                    <a:spcPct val="90000"/>
                  </a:lnSpc>
                  <a:spcBef>
                    <a:spcPct val="35000"/>
                  </a:spcBef>
                  <a:spcAft>
                    <a:spcPct val="25000"/>
                  </a:spcAft>
                  <a:buClr>
                    <a:srgbClr val="8B3D9A"/>
                  </a:buClr>
                  <a:buFont typeface="Arial" panose="020B0604020202020204" pitchFamily="34" charset="0"/>
                  <a:buChar char="•"/>
                  <a:defRPr/>
                </a:pPr>
                <a:endParaRPr lang="en-US" sz="3000" dirty="0">
                  <a:solidFill>
                    <a:srgbClr val="FFFFFF"/>
                  </a:solidFill>
                </a:endParaRPr>
              </a:p>
            </p:txBody>
          </p:sp>
          <p:sp>
            <p:nvSpPr>
              <p:cNvPr id="496" name="Freeform 35">
                <a:extLst>
                  <a:ext uri="{FF2B5EF4-FFF2-40B4-BE49-F238E27FC236}">
                    <a16:creationId xmlns:a16="http://schemas.microsoft.com/office/drawing/2014/main" id="{6F4A5D2D-8B63-4841-AB37-0C67FCE602D4}"/>
                  </a:ext>
                </a:extLst>
              </p:cNvPr>
              <p:cNvSpPr>
                <a:spLocks/>
              </p:cNvSpPr>
              <p:nvPr/>
            </p:nvSpPr>
            <p:spPr bwMode="auto">
              <a:xfrm flipH="1">
                <a:off x="1247497" y="1542899"/>
                <a:ext cx="484187" cy="1365250"/>
              </a:xfrm>
              <a:custGeom>
                <a:avLst/>
                <a:gdLst>
                  <a:gd name="T0" fmla="*/ 0 w 499273"/>
                  <a:gd name="T1" fmla="*/ 0 h 1357576"/>
                  <a:gd name="T2" fmla="*/ 508744 w 499273"/>
                  <a:gd name="T3" fmla="*/ 548973 h 1357576"/>
                  <a:gd name="T4" fmla="*/ 514525 w 499273"/>
                  <a:gd name="T5" fmla="*/ 1383866 h 1357576"/>
                  <a:gd name="T6" fmla="*/ 0 60000 65536"/>
                  <a:gd name="T7" fmla="*/ 0 60000 65536"/>
                  <a:gd name="T8" fmla="*/ 0 60000 65536"/>
                  <a:gd name="T9" fmla="*/ 0 w 499273"/>
                  <a:gd name="T10" fmla="*/ 0 h 1357576"/>
                  <a:gd name="T11" fmla="*/ 499273 w 499273"/>
                  <a:gd name="T12" fmla="*/ 1357576 h 1357576"/>
                  <a:gd name="connsiteX0" fmla="*/ 0 w 499273"/>
                  <a:gd name="connsiteY0" fmla="*/ 0 h 1365881"/>
                  <a:gd name="connsiteX1" fmla="*/ 493664 w 499273"/>
                  <a:gd name="connsiteY1" fmla="*/ 538543 h 1365881"/>
                  <a:gd name="connsiteX2" fmla="*/ 499273 w 499273"/>
                  <a:gd name="connsiteY2" fmla="*/ 1365881 h 1365881"/>
                  <a:gd name="connsiteX0" fmla="*/ 0 w 499273"/>
                  <a:gd name="connsiteY0" fmla="*/ 0 h 1365881"/>
                  <a:gd name="connsiteX1" fmla="*/ 493664 w 499273"/>
                  <a:gd name="connsiteY1" fmla="*/ 538543 h 1365881"/>
                  <a:gd name="connsiteX2" fmla="*/ 499273 w 499273"/>
                  <a:gd name="connsiteY2" fmla="*/ 1365881 h 1365881"/>
                  <a:gd name="connsiteX0" fmla="*/ 0 w 499273"/>
                  <a:gd name="connsiteY0" fmla="*/ 0 h 1365881"/>
                  <a:gd name="connsiteX1" fmla="*/ 493664 w 499273"/>
                  <a:gd name="connsiteY1" fmla="*/ 555153 h 1365881"/>
                  <a:gd name="connsiteX2" fmla="*/ 499273 w 499273"/>
                  <a:gd name="connsiteY2" fmla="*/ 1365881 h 1365881"/>
                  <a:gd name="connsiteX0" fmla="*/ 0 w 493828"/>
                  <a:gd name="connsiteY0" fmla="*/ 0 h 1363502"/>
                  <a:gd name="connsiteX1" fmla="*/ 493664 w 493828"/>
                  <a:gd name="connsiteY1" fmla="*/ 555153 h 1363502"/>
                  <a:gd name="connsiteX2" fmla="*/ 482630 w 493828"/>
                  <a:gd name="connsiteY2" fmla="*/ 1363502 h 1363502"/>
                  <a:gd name="connsiteX0" fmla="*/ 0 w 484562"/>
                  <a:gd name="connsiteY0" fmla="*/ 0 h 1363502"/>
                  <a:gd name="connsiteX1" fmla="*/ 484154 w 484562"/>
                  <a:gd name="connsiteY1" fmla="*/ 552774 h 1363502"/>
                  <a:gd name="connsiteX2" fmla="*/ 482630 w 484562"/>
                  <a:gd name="connsiteY2" fmla="*/ 1363502 h 1363502"/>
                </a:gdLst>
                <a:ahLst/>
                <a:cxnLst>
                  <a:cxn ang="0">
                    <a:pos x="connsiteX0" y="connsiteY0"/>
                  </a:cxn>
                  <a:cxn ang="0">
                    <a:pos x="connsiteX1" y="connsiteY1"/>
                  </a:cxn>
                  <a:cxn ang="0">
                    <a:pos x="connsiteX2" y="connsiteY2"/>
                  </a:cxn>
                </a:cxnLst>
                <a:rect l="l" t="t" r="r" b="b"/>
                <a:pathLst>
                  <a:path w="484562" h="1363502">
                    <a:moveTo>
                      <a:pt x="0" y="0"/>
                    </a:moveTo>
                    <a:lnTo>
                      <a:pt x="484154" y="552774"/>
                    </a:lnTo>
                    <a:cubicBezTo>
                      <a:pt x="486024" y="825785"/>
                      <a:pt x="480760" y="1090491"/>
                      <a:pt x="482630" y="1363502"/>
                    </a:cubicBezTo>
                  </a:path>
                </a:pathLst>
              </a:custGeom>
              <a:noFill/>
              <a:ln w="38100">
                <a:solidFill>
                  <a:schemeClr val="accent1"/>
                </a:solidFill>
                <a:round/>
                <a:headEnd/>
                <a:tailEnd/>
              </a:ln>
            </p:spPr>
            <p:txBody>
              <a:bodyPr anchor="ctr"/>
              <a:lstStyle/>
              <a:p>
                <a:pPr eaLnBrk="1" hangingPunct="1">
                  <a:lnSpc>
                    <a:spcPct val="90000"/>
                  </a:lnSpc>
                  <a:spcBef>
                    <a:spcPct val="35000"/>
                  </a:spcBef>
                  <a:spcAft>
                    <a:spcPct val="25000"/>
                  </a:spcAft>
                  <a:buClr>
                    <a:srgbClr val="8B3D9A"/>
                  </a:buClr>
                  <a:buFont typeface="Arial" panose="020B0604020202020204" pitchFamily="34" charset="0"/>
                  <a:buChar char="•"/>
                  <a:defRPr/>
                </a:pPr>
                <a:endParaRPr lang="en-US" sz="3000" dirty="0">
                  <a:solidFill>
                    <a:srgbClr val="FFFFFF"/>
                  </a:solidFill>
                </a:endParaRPr>
              </a:p>
            </p:txBody>
          </p:sp>
        </p:grpSp>
        <p:grpSp>
          <p:nvGrpSpPr>
            <p:cNvPr id="475" name="Group 474">
              <a:extLst>
                <a:ext uri="{FF2B5EF4-FFF2-40B4-BE49-F238E27FC236}">
                  <a16:creationId xmlns:a16="http://schemas.microsoft.com/office/drawing/2014/main" id="{DCCCAD3E-3A81-44F0-8EB9-22AECB74A639}"/>
                </a:ext>
              </a:extLst>
            </p:cNvPr>
            <p:cNvGrpSpPr/>
            <p:nvPr/>
          </p:nvGrpSpPr>
          <p:grpSpPr>
            <a:xfrm>
              <a:off x="1384167" y="5629804"/>
              <a:ext cx="116146" cy="108504"/>
              <a:chOff x="1384167" y="5629804"/>
              <a:chExt cx="116146" cy="108504"/>
            </a:xfrm>
          </p:grpSpPr>
          <p:grpSp>
            <p:nvGrpSpPr>
              <p:cNvPr id="485" name="Group 484">
                <a:extLst>
                  <a:ext uri="{FF2B5EF4-FFF2-40B4-BE49-F238E27FC236}">
                    <a16:creationId xmlns:a16="http://schemas.microsoft.com/office/drawing/2014/main" id="{0C0BE885-F0E7-44CF-8EEF-C10FDC53A2C0}"/>
                  </a:ext>
                </a:extLst>
              </p:cNvPr>
              <p:cNvGrpSpPr/>
              <p:nvPr/>
            </p:nvGrpSpPr>
            <p:grpSpPr>
              <a:xfrm>
                <a:off x="1384167" y="5666362"/>
                <a:ext cx="69742" cy="71946"/>
                <a:chOff x="1384167" y="5666362"/>
                <a:chExt cx="69742" cy="71946"/>
              </a:xfrm>
            </p:grpSpPr>
            <p:cxnSp>
              <p:nvCxnSpPr>
                <p:cNvPr id="490" name="Straight Connector 489">
                  <a:extLst>
                    <a:ext uri="{FF2B5EF4-FFF2-40B4-BE49-F238E27FC236}">
                      <a16:creationId xmlns:a16="http://schemas.microsoft.com/office/drawing/2014/main" id="{EA94706A-12FF-4961-BB76-8A8AFA370AFD}"/>
                    </a:ext>
                  </a:extLst>
                </p:cNvPr>
                <p:cNvCxnSpPr>
                  <a:cxnSpLocks/>
                </p:cNvCxnSpPr>
                <p:nvPr/>
              </p:nvCxnSpPr>
              <p:spPr bwMode="auto">
                <a:xfrm flipV="1">
                  <a:off x="1384167" y="5666362"/>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491" name="Straight Connector 490">
                  <a:extLst>
                    <a:ext uri="{FF2B5EF4-FFF2-40B4-BE49-F238E27FC236}">
                      <a16:creationId xmlns:a16="http://schemas.microsoft.com/office/drawing/2014/main" id="{853D13E0-53A9-4D4C-A3F9-9231261ADBD5}"/>
                    </a:ext>
                  </a:extLst>
                </p:cNvPr>
                <p:cNvCxnSpPr>
                  <a:cxnSpLocks/>
                </p:cNvCxnSpPr>
                <p:nvPr/>
              </p:nvCxnSpPr>
              <p:spPr bwMode="auto">
                <a:xfrm flipV="1">
                  <a:off x="1405648" y="5690147"/>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492" name="Straight Connector 491">
                  <a:extLst>
                    <a:ext uri="{FF2B5EF4-FFF2-40B4-BE49-F238E27FC236}">
                      <a16:creationId xmlns:a16="http://schemas.microsoft.com/office/drawing/2014/main" id="{88084868-D6D1-48E0-AB77-4A81DAAA1946}"/>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nvGrpSpPr>
              <p:cNvPr id="486" name="Group 485">
                <a:extLst>
                  <a:ext uri="{FF2B5EF4-FFF2-40B4-BE49-F238E27FC236}">
                    <a16:creationId xmlns:a16="http://schemas.microsoft.com/office/drawing/2014/main" id="{5D484E6A-7EEC-4CE3-B23D-C0AA11F79B72}"/>
                  </a:ext>
                </a:extLst>
              </p:cNvPr>
              <p:cNvGrpSpPr/>
              <p:nvPr/>
            </p:nvGrpSpPr>
            <p:grpSpPr>
              <a:xfrm>
                <a:off x="1430571" y="5629804"/>
                <a:ext cx="69742" cy="71946"/>
                <a:chOff x="1384167" y="5666362"/>
                <a:chExt cx="69742" cy="71946"/>
              </a:xfrm>
            </p:grpSpPr>
            <p:cxnSp>
              <p:nvCxnSpPr>
                <p:cNvPr id="487" name="Straight Connector 486">
                  <a:extLst>
                    <a:ext uri="{FF2B5EF4-FFF2-40B4-BE49-F238E27FC236}">
                      <a16:creationId xmlns:a16="http://schemas.microsoft.com/office/drawing/2014/main" id="{E7791536-6E85-4C3A-80A5-00D72E6AE054}"/>
                    </a:ext>
                  </a:extLst>
                </p:cNvPr>
                <p:cNvCxnSpPr>
                  <a:cxnSpLocks/>
                </p:cNvCxnSpPr>
                <p:nvPr/>
              </p:nvCxnSpPr>
              <p:spPr bwMode="auto">
                <a:xfrm flipV="1">
                  <a:off x="1384167" y="5666362"/>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488" name="Straight Connector 487">
                  <a:extLst>
                    <a:ext uri="{FF2B5EF4-FFF2-40B4-BE49-F238E27FC236}">
                      <a16:creationId xmlns:a16="http://schemas.microsoft.com/office/drawing/2014/main" id="{45E2DA90-763F-4660-BD1C-292B53DC8231}"/>
                    </a:ext>
                  </a:extLst>
                </p:cNvPr>
                <p:cNvCxnSpPr>
                  <a:cxnSpLocks/>
                </p:cNvCxnSpPr>
                <p:nvPr/>
              </p:nvCxnSpPr>
              <p:spPr bwMode="auto">
                <a:xfrm flipV="1">
                  <a:off x="1405648" y="5690147"/>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489" name="Straight Connector 488">
                  <a:extLst>
                    <a:ext uri="{FF2B5EF4-FFF2-40B4-BE49-F238E27FC236}">
                      <a16:creationId xmlns:a16="http://schemas.microsoft.com/office/drawing/2014/main" id="{30BB1EAF-C2DF-4272-B9D8-9A09701466E6}"/>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grpSp>
          <p:nvGrpSpPr>
            <p:cNvPr id="476" name="Group 475">
              <a:extLst>
                <a:ext uri="{FF2B5EF4-FFF2-40B4-BE49-F238E27FC236}">
                  <a16:creationId xmlns:a16="http://schemas.microsoft.com/office/drawing/2014/main" id="{ED407731-139F-44EF-A610-744A68526DF9}"/>
                </a:ext>
              </a:extLst>
            </p:cNvPr>
            <p:cNvGrpSpPr/>
            <p:nvPr/>
          </p:nvGrpSpPr>
          <p:grpSpPr>
            <a:xfrm flipH="1">
              <a:off x="1925798" y="5632733"/>
              <a:ext cx="116146" cy="108504"/>
              <a:chOff x="1384167" y="5629804"/>
              <a:chExt cx="116146" cy="108504"/>
            </a:xfrm>
          </p:grpSpPr>
          <p:grpSp>
            <p:nvGrpSpPr>
              <p:cNvPr id="477" name="Group 476">
                <a:extLst>
                  <a:ext uri="{FF2B5EF4-FFF2-40B4-BE49-F238E27FC236}">
                    <a16:creationId xmlns:a16="http://schemas.microsoft.com/office/drawing/2014/main" id="{408F1CDB-57DA-447B-8277-DAE8BC3C200C}"/>
                  </a:ext>
                </a:extLst>
              </p:cNvPr>
              <p:cNvGrpSpPr/>
              <p:nvPr/>
            </p:nvGrpSpPr>
            <p:grpSpPr>
              <a:xfrm>
                <a:off x="1384167" y="5668794"/>
                <a:ext cx="69742" cy="69514"/>
                <a:chOff x="1384167" y="5668794"/>
                <a:chExt cx="69742" cy="69514"/>
              </a:xfrm>
            </p:grpSpPr>
            <p:cxnSp>
              <p:nvCxnSpPr>
                <p:cNvPr id="482" name="Straight Connector 481">
                  <a:extLst>
                    <a:ext uri="{FF2B5EF4-FFF2-40B4-BE49-F238E27FC236}">
                      <a16:creationId xmlns:a16="http://schemas.microsoft.com/office/drawing/2014/main" id="{BDF581E3-33D5-4FDF-AC07-687B4C681E23}"/>
                    </a:ext>
                  </a:extLst>
                </p:cNvPr>
                <p:cNvCxnSpPr>
                  <a:cxnSpLocks/>
                </p:cNvCxnSpPr>
                <p:nvPr/>
              </p:nvCxnSpPr>
              <p:spPr bwMode="auto">
                <a:xfrm flipV="1">
                  <a:off x="1384167" y="5668794"/>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483" name="Straight Connector 482">
                  <a:extLst>
                    <a:ext uri="{FF2B5EF4-FFF2-40B4-BE49-F238E27FC236}">
                      <a16:creationId xmlns:a16="http://schemas.microsoft.com/office/drawing/2014/main" id="{5D2A9E8F-0B18-4EB7-8D5F-BECFA127391A}"/>
                    </a:ext>
                  </a:extLst>
                </p:cNvPr>
                <p:cNvCxnSpPr>
                  <a:cxnSpLocks/>
                </p:cNvCxnSpPr>
                <p:nvPr/>
              </p:nvCxnSpPr>
              <p:spPr bwMode="auto">
                <a:xfrm flipV="1">
                  <a:off x="1405648" y="5692579"/>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484" name="Straight Connector 483">
                  <a:extLst>
                    <a:ext uri="{FF2B5EF4-FFF2-40B4-BE49-F238E27FC236}">
                      <a16:creationId xmlns:a16="http://schemas.microsoft.com/office/drawing/2014/main" id="{3908E01B-F2C4-422B-913B-817E1C030072}"/>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nvGrpSpPr>
              <p:cNvPr id="478" name="Group 477">
                <a:extLst>
                  <a:ext uri="{FF2B5EF4-FFF2-40B4-BE49-F238E27FC236}">
                    <a16:creationId xmlns:a16="http://schemas.microsoft.com/office/drawing/2014/main" id="{64303E56-3BEA-4960-AC4F-5D775FA76BBE}"/>
                  </a:ext>
                </a:extLst>
              </p:cNvPr>
              <p:cNvGrpSpPr/>
              <p:nvPr/>
            </p:nvGrpSpPr>
            <p:grpSpPr>
              <a:xfrm>
                <a:off x="1430571" y="5629804"/>
                <a:ext cx="69742" cy="71946"/>
                <a:chOff x="1384167" y="5666362"/>
                <a:chExt cx="69742" cy="71946"/>
              </a:xfrm>
            </p:grpSpPr>
            <p:cxnSp>
              <p:nvCxnSpPr>
                <p:cNvPr id="479" name="Straight Connector 478">
                  <a:extLst>
                    <a:ext uri="{FF2B5EF4-FFF2-40B4-BE49-F238E27FC236}">
                      <a16:creationId xmlns:a16="http://schemas.microsoft.com/office/drawing/2014/main" id="{32561628-E64D-426F-9FB9-8CB3DA8BAC48}"/>
                    </a:ext>
                  </a:extLst>
                </p:cNvPr>
                <p:cNvCxnSpPr>
                  <a:cxnSpLocks/>
                </p:cNvCxnSpPr>
                <p:nvPr/>
              </p:nvCxnSpPr>
              <p:spPr bwMode="auto">
                <a:xfrm flipV="1">
                  <a:off x="1384167" y="5666362"/>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480" name="Straight Connector 479">
                  <a:extLst>
                    <a:ext uri="{FF2B5EF4-FFF2-40B4-BE49-F238E27FC236}">
                      <a16:creationId xmlns:a16="http://schemas.microsoft.com/office/drawing/2014/main" id="{C4C5E482-C389-42B5-856E-0B734A9F08DE}"/>
                    </a:ext>
                  </a:extLst>
                </p:cNvPr>
                <p:cNvCxnSpPr>
                  <a:cxnSpLocks/>
                </p:cNvCxnSpPr>
                <p:nvPr/>
              </p:nvCxnSpPr>
              <p:spPr bwMode="auto">
                <a:xfrm flipV="1">
                  <a:off x="1405648" y="5690147"/>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481" name="Straight Connector 480">
                  <a:extLst>
                    <a:ext uri="{FF2B5EF4-FFF2-40B4-BE49-F238E27FC236}">
                      <a16:creationId xmlns:a16="http://schemas.microsoft.com/office/drawing/2014/main" id="{E2630136-78FF-464A-9500-B1BD9D4B9F27}"/>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grpSp>
      <p:sp>
        <p:nvSpPr>
          <p:cNvPr id="497" name="TextBox 496">
            <a:extLst>
              <a:ext uri="{FF2B5EF4-FFF2-40B4-BE49-F238E27FC236}">
                <a16:creationId xmlns:a16="http://schemas.microsoft.com/office/drawing/2014/main" id="{2585FA73-3C20-4A71-8F7B-0BAF6A5370F4}"/>
              </a:ext>
            </a:extLst>
          </p:cNvPr>
          <p:cNvSpPr txBox="1"/>
          <p:nvPr/>
        </p:nvSpPr>
        <p:spPr bwMode="auto">
          <a:xfrm>
            <a:off x="1703264" y="5425426"/>
            <a:ext cx="5806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050" dirty="0">
                <a:latin typeface="Calibri" panose="020F0502020204030204" pitchFamily="34" charset="0"/>
              </a:rPr>
              <a:t>Human</a:t>
            </a:r>
          </a:p>
        </p:txBody>
      </p:sp>
      <p:grpSp>
        <p:nvGrpSpPr>
          <p:cNvPr id="498" name="Group 497">
            <a:extLst>
              <a:ext uri="{FF2B5EF4-FFF2-40B4-BE49-F238E27FC236}">
                <a16:creationId xmlns:a16="http://schemas.microsoft.com/office/drawing/2014/main" id="{0FE4564A-895A-4A4E-B692-220C0CA300F4}"/>
              </a:ext>
            </a:extLst>
          </p:cNvPr>
          <p:cNvGrpSpPr/>
          <p:nvPr/>
        </p:nvGrpSpPr>
        <p:grpSpPr>
          <a:xfrm>
            <a:off x="1489724" y="5547436"/>
            <a:ext cx="242772" cy="59"/>
            <a:chOff x="1772760" y="3799820"/>
            <a:chExt cx="323696" cy="78"/>
          </a:xfrm>
        </p:grpSpPr>
        <p:cxnSp>
          <p:nvCxnSpPr>
            <p:cNvPr id="499" name="Straight Connector 498">
              <a:extLst>
                <a:ext uri="{FF2B5EF4-FFF2-40B4-BE49-F238E27FC236}">
                  <a16:creationId xmlns:a16="http://schemas.microsoft.com/office/drawing/2014/main" id="{75D98281-F270-4BE4-9280-9474C3D15FAB}"/>
                </a:ext>
              </a:extLst>
            </p:cNvPr>
            <p:cNvCxnSpPr>
              <a:cxnSpLocks/>
            </p:cNvCxnSpPr>
            <p:nvPr/>
          </p:nvCxnSpPr>
          <p:spPr bwMode="auto">
            <a:xfrm>
              <a:off x="1772760" y="3799820"/>
              <a:ext cx="323696" cy="0"/>
            </a:xfrm>
            <a:prstGeom prst="line">
              <a:avLst/>
            </a:prstGeom>
            <a:noFill/>
            <a:ln w="12700" cap="flat" cmpd="sng" algn="ctr">
              <a:solidFill>
                <a:schemeClr val="accent1"/>
              </a:solidFill>
              <a:prstDash val="solid"/>
              <a:round/>
              <a:headEnd type="none" w="med" len="med"/>
              <a:tailEnd type="none" w="med" len="med"/>
            </a:ln>
            <a:effectLst/>
          </p:spPr>
        </p:cxnSp>
        <p:cxnSp>
          <p:nvCxnSpPr>
            <p:cNvPr id="500" name="Straight Connector 499">
              <a:extLst>
                <a:ext uri="{FF2B5EF4-FFF2-40B4-BE49-F238E27FC236}">
                  <a16:creationId xmlns:a16="http://schemas.microsoft.com/office/drawing/2014/main" id="{F8D55863-DB56-4F9E-B8B8-5B4E9D6A9BD3}"/>
                </a:ext>
              </a:extLst>
            </p:cNvPr>
            <p:cNvCxnSpPr>
              <a:cxnSpLocks/>
            </p:cNvCxnSpPr>
            <p:nvPr/>
          </p:nvCxnSpPr>
          <p:spPr bwMode="auto">
            <a:xfrm>
              <a:off x="1849555" y="3799898"/>
              <a:ext cx="171296" cy="0"/>
            </a:xfrm>
            <a:prstGeom prst="line">
              <a:avLst/>
            </a:prstGeom>
            <a:noFill/>
            <a:ln w="57150" cap="flat" cmpd="sng" algn="ctr">
              <a:solidFill>
                <a:schemeClr val="accent1"/>
              </a:solidFill>
              <a:prstDash val="solid"/>
              <a:round/>
              <a:headEnd type="none" w="med" len="med"/>
              <a:tailEnd type="none" w="med" len="med"/>
            </a:ln>
            <a:effectLst/>
          </p:spPr>
        </p:cxnSp>
      </p:grpSp>
      <p:sp>
        <p:nvSpPr>
          <p:cNvPr id="501" name="TextBox 500">
            <a:extLst>
              <a:ext uri="{FF2B5EF4-FFF2-40B4-BE49-F238E27FC236}">
                <a16:creationId xmlns:a16="http://schemas.microsoft.com/office/drawing/2014/main" id="{E08AFDD0-1252-49FA-8DF0-B853669AB4FC}"/>
              </a:ext>
            </a:extLst>
          </p:cNvPr>
          <p:cNvSpPr txBox="1"/>
          <p:nvPr/>
        </p:nvSpPr>
        <p:spPr bwMode="auto">
          <a:xfrm>
            <a:off x="1702353" y="5287817"/>
            <a:ext cx="58541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050" dirty="0">
                <a:latin typeface="Calibri" panose="020F0502020204030204" pitchFamily="34" charset="0"/>
              </a:rPr>
              <a:t>Murine</a:t>
            </a:r>
          </a:p>
        </p:txBody>
      </p:sp>
      <p:grpSp>
        <p:nvGrpSpPr>
          <p:cNvPr id="502" name="Group 501">
            <a:extLst>
              <a:ext uri="{FF2B5EF4-FFF2-40B4-BE49-F238E27FC236}">
                <a16:creationId xmlns:a16="http://schemas.microsoft.com/office/drawing/2014/main" id="{CE71E21D-2129-42A7-BABE-4CFA574E90B2}"/>
              </a:ext>
            </a:extLst>
          </p:cNvPr>
          <p:cNvGrpSpPr/>
          <p:nvPr/>
        </p:nvGrpSpPr>
        <p:grpSpPr>
          <a:xfrm>
            <a:off x="1488812" y="5409828"/>
            <a:ext cx="242772" cy="59"/>
            <a:chOff x="1772760" y="3799820"/>
            <a:chExt cx="323696" cy="78"/>
          </a:xfrm>
        </p:grpSpPr>
        <p:cxnSp>
          <p:nvCxnSpPr>
            <p:cNvPr id="503" name="Straight Connector 502">
              <a:extLst>
                <a:ext uri="{FF2B5EF4-FFF2-40B4-BE49-F238E27FC236}">
                  <a16:creationId xmlns:a16="http://schemas.microsoft.com/office/drawing/2014/main" id="{B319EA5E-9536-4C2B-97BE-92D7A427B931}"/>
                </a:ext>
              </a:extLst>
            </p:cNvPr>
            <p:cNvCxnSpPr>
              <a:cxnSpLocks/>
            </p:cNvCxnSpPr>
            <p:nvPr/>
          </p:nvCxnSpPr>
          <p:spPr bwMode="auto">
            <a:xfrm>
              <a:off x="1772760" y="3799820"/>
              <a:ext cx="323696" cy="0"/>
            </a:xfrm>
            <a:prstGeom prst="line">
              <a:avLst/>
            </a:prstGeom>
            <a:noFill/>
            <a:ln w="12700" cap="flat" cmpd="sng" algn="ctr">
              <a:solidFill>
                <a:schemeClr val="accent3"/>
              </a:solidFill>
              <a:prstDash val="solid"/>
              <a:round/>
              <a:headEnd type="none" w="med" len="med"/>
              <a:tailEnd type="none" w="med" len="med"/>
            </a:ln>
            <a:effectLst/>
          </p:spPr>
        </p:cxnSp>
        <p:cxnSp>
          <p:nvCxnSpPr>
            <p:cNvPr id="504" name="Straight Connector 503">
              <a:extLst>
                <a:ext uri="{FF2B5EF4-FFF2-40B4-BE49-F238E27FC236}">
                  <a16:creationId xmlns:a16="http://schemas.microsoft.com/office/drawing/2014/main" id="{3D901EA1-A144-4F08-B97D-07276271D987}"/>
                </a:ext>
              </a:extLst>
            </p:cNvPr>
            <p:cNvCxnSpPr>
              <a:cxnSpLocks/>
            </p:cNvCxnSpPr>
            <p:nvPr/>
          </p:nvCxnSpPr>
          <p:spPr bwMode="auto">
            <a:xfrm>
              <a:off x="1849555" y="3799898"/>
              <a:ext cx="171296" cy="0"/>
            </a:xfrm>
            <a:prstGeom prst="line">
              <a:avLst/>
            </a:prstGeom>
            <a:noFill/>
            <a:ln w="57150" cap="flat" cmpd="sng" algn="ctr">
              <a:solidFill>
                <a:schemeClr val="accent3"/>
              </a:solidFill>
              <a:prstDash val="solid"/>
              <a:round/>
              <a:headEnd type="none" w="med" len="med"/>
              <a:tailEnd type="none" w="med" len="med"/>
            </a:ln>
            <a:effectLst/>
          </p:spPr>
        </p:cxnSp>
      </p:grpSp>
      <p:sp>
        <p:nvSpPr>
          <p:cNvPr id="505" name="Oval 504">
            <a:extLst>
              <a:ext uri="{FF2B5EF4-FFF2-40B4-BE49-F238E27FC236}">
                <a16:creationId xmlns:a16="http://schemas.microsoft.com/office/drawing/2014/main" id="{AA4EA377-A4CC-4548-91D6-629F34635E7F}"/>
              </a:ext>
            </a:extLst>
          </p:cNvPr>
          <p:cNvSpPr/>
          <p:nvPr/>
        </p:nvSpPr>
        <p:spPr bwMode="auto">
          <a:xfrm>
            <a:off x="1400914" y="4228674"/>
            <a:ext cx="159371" cy="159371"/>
          </a:xfrm>
          <a:prstGeom prst="ellipse">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350" dirty="0">
              <a:solidFill>
                <a:schemeClr val="tx1"/>
              </a:solidFill>
              <a:latin typeface="Calibri" panose="020F0502020204030204" pitchFamily="34" charset="0"/>
            </a:endParaRPr>
          </a:p>
        </p:txBody>
      </p:sp>
      <p:sp>
        <p:nvSpPr>
          <p:cNvPr id="506" name="Oval 505">
            <a:extLst>
              <a:ext uri="{FF2B5EF4-FFF2-40B4-BE49-F238E27FC236}">
                <a16:creationId xmlns:a16="http://schemas.microsoft.com/office/drawing/2014/main" id="{AB344C6D-EAC5-4697-9F9D-70A9BCAD9BB7}"/>
              </a:ext>
            </a:extLst>
          </p:cNvPr>
          <p:cNvSpPr/>
          <p:nvPr/>
        </p:nvSpPr>
        <p:spPr bwMode="auto">
          <a:xfrm>
            <a:off x="1642576" y="4638817"/>
            <a:ext cx="159371" cy="159371"/>
          </a:xfrm>
          <a:prstGeom prst="ellipse">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350" dirty="0">
              <a:solidFill>
                <a:schemeClr val="tx1"/>
              </a:solidFill>
              <a:latin typeface="Calibri" panose="020F0502020204030204" pitchFamily="34" charset="0"/>
            </a:endParaRPr>
          </a:p>
        </p:txBody>
      </p:sp>
      <p:grpSp>
        <p:nvGrpSpPr>
          <p:cNvPr id="507" name="Group 506">
            <a:extLst>
              <a:ext uri="{FF2B5EF4-FFF2-40B4-BE49-F238E27FC236}">
                <a16:creationId xmlns:a16="http://schemas.microsoft.com/office/drawing/2014/main" id="{B1A01D66-AAD4-4432-9287-3CE3C1CCA7F1}"/>
              </a:ext>
            </a:extLst>
          </p:cNvPr>
          <p:cNvGrpSpPr/>
          <p:nvPr/>
        </p:nvGrpSpPr>
        <p:grpSpPr>
          <a:xfrm>
            <a:off x="807699" y="4892714"/>
            <a:ext cx="410690" cy="244381"/>
            <a:chOff x="975336" y="5380608"/>
            <a:chExt cx="547586" cy="325840"/>
          </a:xfrm>
        </p:grpSpPr>
        <p:sp>
          <p:nvSpPr>
            <p:cNvPr id="508" name="Oval 507">
              <a:extLst>
                <a:ext uri="{FF2B5EF4-FFF2-40B4-BE49-F238E27FC236}">
                  <a16:creationId xmlns:a16="http://schemas.microsoft.com/office/drawing/2014/main" id="{2197D197-440F-4620-8729-1D461F11F648}"/>
                </a:ext>
              </a:extLst>
            </p:cNvPr>
            <p:cNvSpPr/>
            <p:nvPr/>
          </p:nvSpPr>
          <p:spPr bwMode="auto">
            <a:xfrm>
              <a:off x="1054919" y="5380608"/>
              <a:ext cx="324606" cy="324606"/>
            </a:xfrm>
            <a:prstGeom prst="ellipse">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350" dirty="0">
                <a:solidFill>
                  <a:schemeClr val="tx1"/>
                </a:solidFill>
                <a:latin typeface="Calibri" panose="020F0502020204030204" pitchFamily="34" charset="0"/>
              </a:endParaRPr>
            </a:p>
          </p:txBody>
        </p:sp>
        <p:sp>
          <p:nvSpPr>
            <p:cNvPr id="509" name="TextBox 508">
              <a:extLst>
                <a:ext uri="{FF2B5EF4-FFF2-40B4-BE49-F238E27FC236}">
                  <a16:creationId xmlns:a16="http://schemas.microsoft.com/office/drawing/2014/main" id="{B242A83E-BB53-4D4E-8996-C527F90BAEE9}"/>
                </a:ext>
              </a:extLst>
            </p:cNvPr>
            <p:cNvSpPr txBox="1"/>
            <p:nvPr/>
          </p:nvSpPr>
          <p:spPr bwMode="auto">
            <a:xfrm>
              <a:off x="975336" y="5421669"/>
              <a:ext cx="547586" cy="284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788" dirty="0">
                  <a:latin typeface="Calibri" panose="020F0502020204030204" pitchFamily="34" charset="0"/>
                </a:rPr>
                <a:t>CGRP</a:t>
              </a:r>
            </a:p>
          </p:txBody>
        </p:sp>
      </p:grpSp>
      <p:cxnSp>
        <p:nvCxnSpPr>
          <p:cNvPr id="510" name="Straight Arrow Connector 509">
            <a:extLst>
              <a:ext uri="{FF2B5EF4-FFF2-40B4-BE49-F238E27FC236}">
                <a16:creationId xmlns:a16="http://schemas.microsoft.com/office/drawing/2014/main" id="{436A0140-118E-481A-92EC-34B14AE0B5B8}"/>
              </a:ext>
            </a:extLst>
          </p:cNvPr>
          <p:cNvCxnSpPr/>
          <p:nvPr/>
        </p:nvCxnSpPr>
        <p:spPr bwMode="auto">
          <a:xfrm flipH="1" flipV="1">
            <a:off x="747976" y="4820250"/>
            <a:ext cx="140979" cy="126785"/>
          </a:xfrm>
          <a:prstGeom prst="straightConnector1">
            <a:avLst/>
          </a:prstGeom>
          <a:noFill/>
          <a:ln w="28575" cap="flat" cmpd="sng" algn="ctr">
            <a:solidFill>
              <a:schemeClr val="bg1"/>
            </a:solidFill>
            <a:prstDash val="solid"/>
            <a:round/>
            <a:headEnd type="none" w="med" len="med"/>
            <a:tailEnd type="triangle"/>
          </a:ln>
          <a:effectLst/>
        </p:spPr>
      </p:cxnSp>
      <p:grpSp>
        <p:nvGrpSpPr>
          <p:cNvPr id="511" name="Group 510">
            <a:extLst>
              <a:ext uri="{FF2B5EF4-FFF2-40B4-BE49-F238E27FC236}">
                <a16:creationId xmlns:a16="http://schemas.microsoft.com/office/drawing/2014/main" id="{08376346-DEE7-4DEF-B189-9C2F3303C315}"/>
              </a:ext>
            </a:extLst>
          </p:cNvPr>
          <p:cNvGrpSpPr/>
          <p:nvPr/>
        </p:nvGrpSpPr>
        <p:grpSpPr>
          <a:xfrm rot="18905098">
            <a:off x="794532" y="4861258"/>
            <a:ext cx="90875" cy="83876"/>
            <a:chOff x="2262805" y="5409405"/>
            <a:chExt cx="121166" cy="111835"/>
          </a:xfrm>
        </p:grpSpPr>
        <p:cxnSp>
          <p:nvCxnSpPr>
            <p:cNvPr id="512" name="Straight Connector 511">
              <a:extLst>
                <a:ext uri="{FF2B5EF4-FFF2-40B4-BE49-F238E27FC236}">
                  <a16:creationId xmlns:a16="http://schemas.microsoft.com/office/drawing/2014/main" id="{C959D787-3135-42D2-9156-E18BB7320721}"/>
                </a:ext>
              </a:extLst>
            </p:cNvPr>
            <p:cNvCxnSpPr/>
            <p:nvPr/>
          </p:nvCxnSpPr>
          <p:spPr bwMode="auto">
            <a:xfrm>
              <a:off x="2262805" y="5409405"/>
              <a:ext cx="121166" cy="111835"/>
            </a:xfrm>
            <a:prstGeom prst="line">
              <a:avLst/>
            </a:prstGeom>
            <a:noFill/>
            <a:ln w="12700" cap="flat" cmpd="sng" algn="ctr">
              <a:solidFill>
                <a:schemeClr val="accent3"/>
              </a:solidFill>
              <a:prstDash val="solid"/>
              <a:round/>
              <a:headEnd type="none" w="med" len="med"/>
              <a:tailEnd type="none" w="med" len="med"/>
            </a:ln>
            <a:effectLst/>
          </p:spPr>
        </p:cxnSp>
        <p:cxnSp>
          <p:nvCxnSpPr>
            <p:cNvPr id="513" name="Straight Connector 512">
              <a:extLst>
                <a:ext uri="{FF2B5EF4-FFF2-40B4-BE49-F238E27FC236}">
                  <a16:creationId xmlns:a16="http://schemas.microsoft.com/office/drawing/2014/main" id="{9B2172C5-6E25-4A6C-A9E4-0D51890D1A67}"/>
                </a:ext>
              </a:extLst>
            </p:cNvPr>
            <p:cNvCxnSpPr>
              <a:cxnSpLocks/>
            </p:cNvCxnSpPr>
            <p:nvPr/>
          </p:nvCxnSpPr>
          <p:spPr bwMode="auto">
            <a:xfrm flipH="1">
              <a:off x="2262805" y="5409405"/>
              <a:ext cx="121166" cy="111835"/>
            </a:xfrm>
            <a:prstGeom prst="line">
              <a:avLst/>
            </a:prstGeom>
            <a:noFill/>
            <a:ln w="12700" cap="flat" cmpd="sng" algn="ctr">
              <a:solidFill>
                <a:schemeClr val="accent3"/>
              </a:solidFill>
              <a:prstDash val="solid"/>
              <a:round/>
              <a:headEnd type="none" w="med" len="med"/>
              <a:tailEnd type="none" w="med" len="med"/>
            </a:ln>
            <a:effectLst/>
          </p:spPr>
        </p:cxnSp>
      </p:grpSp>
      <p:grpSp>
        <p:nvGrpSpPr>
          <p:cNvPr id="514" name="Group 513">
            <a:extLst>
              <a:ext uri="{FF2B5EF4-FFF2-40B4-BE49-F238E27FC236}">
                <a16:creationId xmlns:a16="http://schemas.microsoft.com/office/drawing/2014/main" id="{019E1A57-A5A5-47CE-862F-8E0BC1F3E720}"/>
              </a:ext>
            </a:extLst>
          </p:cNvPr>
          <p:cNvGrpSpPr/>
          <p:nvPr/>
        </p:nvGrpSpPr>
        <p:grpSpPr>
          <a:xfrm>
            <a:off x="4674177" y="2261793"/>
            <a:ext cx="720293" cy="844182"/>
            <a:chOff x="342254" y="1894631"/>
            <a:chExt cx="1205805" cy="1413200"/>
          </a:xfrm>
        </p:grpSpPr>
        <p:grpSp>
          <p:nvGrpSpPr>
            <p:cNvPr id="515" name="Group 514">
              <a:extLst>
                <a:ext uri="{FF2B5EF4-FFF2-40B4-BE49-F238E27FC236}">
                  <a16:creationId xmlns:a16="http://schemas.microsoft.com/office/drawing/2014/main" id="{36C44A9D-5A4B-4CD0-AA41-262AFEEE2B25}"/>
                </a:ext>
              </a:extLst>
            </p:cNvPr>
            <p:cNvGrpSpPr/>
            <p:nvPr/>
          </p:nvGrpSpPr>
          <p:grpSpPr>
            <a:xfrm>
              <a:off x="342254" y="2954712"/>
              <a:ext cx="623402" cy="353119"/>
              <a:chOff x="342254" y="2954712"/>
              <a:chExt cx="623402" cy="353119"/>
            </a:xfrm>
          </p:grpSpPr>
          <p:grpSp>
            <p:nvGrpSpPr>
              <p:cNvPr id="646" name="Group 645">
                <a:extLst>
                  <a:ext uri="{FF2B5EF4-FFF2-40B4-BE49-F238E27FC236}">
                    <a16:creationId xmlns:a16="http://schemas.microsoft.com/office/drawing/2014/main" id="{BA9E5F3B-6D5A-4C2D-9F2B-A834C0F4CD2A}"/>
                  </a:ext>
                </a:extLst>
              </p:cNvPr>
              <p:cNvGrpSpPr/>
              <p:nvPr/>
            </p:nvGrpSpPr>
            <p:grpSpPr>
              <a:xfrm rot="1849928">
                <a:off x="342254" y="3166378"/>
                <a:ext cx="145980" cy="141453"/>
                <a:chOff x="-640910" y="3151703"/>
                <a:chExt cx="203491" cy="197180"/>
              </a:xfrm>
            </p:grpSpPr>
            <p:sp>
              <p:nvSpPr>
                <p:cNvPr id="710" name="Freeform 144">
                  <a:extLst>
                    <a:ext uri="{FF2B5EF4-FFF2-40B4-BE49-F238E27FC236}">
                      <a16:creationId xmlns:a16="http://schemas.microsoft.com/office/drawing/2014/main" id="{8890F71D-05E6-430A-809D-BFACE84275D7}"/>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11" name="Freeform 145">
                  <a:extLst>
                    <a:ext uri="{FF2B5EF4-FFF2-40B4-BE49-F238E27FC236}">
                      <a16:creationId xmlns:a16="http://schemas.microsoft.com/office/drawing/2014/main" id="{EAA980ED-89BE-4B8E-9D39-21D54391A005}"/>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12" name="Freeform 305">
                  <a:extLst>
                    <a:ext uri="{FF2B5EF4-FFF2-40B4-BE49-F238E27FC236}">
                      <a16:creationId xmlns:a16="http://schemas.microsoft.com/office/drawing/2014/main" id="{3903E124-213F-48EE-87E9-A72DF36B311E}"/>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13" name="Freeform 306">
                  <a:extLst>
                    <a:ext uri="{FF2B5EF4-FFF2-40B4-BE49-F238E27FC236}">
                      <a16:creationId xmlns:a16="http://schemas.microsoft.com/office/drawing/2014/main" id="{43390F4E-E51D-44D8-BCB5-5005032F69B6}"/>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14" name="Oval 143">
                  <a:extLst>
                    <a:ext uri="{FF2B5EF4-FFF2-40B4-BE49-F238E27FC236}">
                      <a16:creationId xmlns:a16="http://schemas.microsoft.com/office/drawing/2014/main" id="{F8A026BB-01D7-4CC0-9BC6-C5F24E1FD1DD}"/>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715" name="Oval 304">
                  <a:extLst>
                    <a:ext uri="{FF2B5EF4-FFF2-40B4-BE49-F238E27FC236}">
                      <a16:creationId xmlns:a16="http://schemas.microsoft.com/office/drawing/2014/main" id="{3B6B09CE-3B56-4C31-8B82-F4DD08C37CA1}"/>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647" name="Group 646">
                <a:extLst>
                  <a:ext uri="{FF2B5EF4-FFF2-40B4-BE49-F238E27FC236}">
                    <a16:creationId xmlns:a16="http://schemas.microsoft.com/office/drawing/2014/main" id="{D446D51B-BA97-4C16-8B39-1FCAEDE4C4F5}"/>
                  </a:ext>
                </a:extLst>
              </p:cNvPr>
              <p:cNvGrpSpPr/>
              <p:nvPr/>
            </p:nvGrpSpPr>
            <p:grpSpPr>
              <a:xfrm rot="1849928">
                <a:off x="407847" y="3144489"/>
                <a:ext cx="145980" cy="141453"/>
                <a:chOff x="-640910" y="3151703"/>
                <a:chExt cx="203491" cy="197180"/>
              </a:xfrm>
            </p:grpSpPr>
            <p:sp>
              <p:nvSpPr>
                <p:cNvPr id="704" name="Freeform 144">
                  <a:extLst>
                    <a:ext uri="{FF2B5EF4-FFF2-40B4-BE49-F238E27FC236}">
                      <a16:creationId xmlns:a16="http://schemas.microsoft.com/office/drawing/2014/main" id="{F33FAE3F-DD28-4133-AD41-57151CA23A0A}"/>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05" name="Freeform 145">
                  <a:extLst>
                    <a:ext uri="{FF2B5EF4-FFF2-40B4-BE49-F238E27FC236}">
                      <a16:creationId xmlns:a16="http://schemas.microsoft.com/office/drawing/2014/main" id="{875AB522-AC54-46D8-BF98-810D50FB0D1D}"/>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06" name="Freeform 305">
                  <a:extLst>
                    <a:ext uri="{FF2B5EF4-FFF2-40B4-BE49-F238E27FC236}">
                      <a16:creationId xmlns:a16="http://schemas.microsoft.com/office/drawing/2014/main" id="{7B93DE6E-059D-4C48-8B61-508B3C4E03EE}"/>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07" name="Freeform 306">
                  <a:extLst>
                    <a:ext uri="{FF2B5EF4-FFF2-40B4-BE49-F238E27FC236}">
                      <a16:creationId xmlns:a16="http://schemas.microsoft.com/office/drawing/2014/main" id="{B7EEB71B-7E37-4DEE-A498-3630941229A6}"/>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08" name="Oval 143">
                  <a:extLst>
                    <a:ext uri="{FF2B5EF4-FFF2-40B4-BE49-F238E27FC236}">
                      <a16:creationId xmlns:a16="http://schemas.microsoft.com/office/drawing/2014/main" id="{B811A6C4-C378-45A1-BEA6-5547129916C9}"/>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709" name="Oval 304">
                  <a:extLst>
                    <a:ext uri="{FF2B5EF4-FFF2-40B4-BE49-F238E27FC236}">
                      <a16:creationId xmlns:a16="http://schemas.microsoft.com/office/drawing/2014/main" id="{370669BC-4C25-4EF3-9472-427060A23E10}"/>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648" name="Group 647">
                <a:extLst>
                  <a:ext uri="{FF2B5EF4-FFF2-40B4-BE49-F238E27FC236}">
                    <a16:creationId xmlns:a16="http://schemas.microsoft.com/office/drawing/2014/main" id="{9E378DD5-8703-4551-82F1-12A633C6077D}"/>
                  </a:ext>
                </a:extLst>
              </p:cNvPr>
              <p:cNvGrpSpPr/>
              <p:nvPr/>
            </p:nvGrpSpPr>
            <p:grpSpPr>
              <a:xfrm rot="1849928">
                <a:off x="464091" y="3125446"/>
                <a:ext cx="145980" cy="141453"/>
                <a:chOff x="-640910" y="3151703"/>
                <a:chExt cx="203491" cy="197180"/>
              </a:xfrm>
            </p:grpSpPr>
            <p:sp>
              <p:nvSpPr>
                <p:cNvPr id="698" name="Freeform 144">
                  <a:extLst>
                    <a:ext uri="{FF2B5EF4-FFF2-40B4-BE49-F238E27FC236}">
                      <a16:creationId xmlns:a16="http://schemas.microsoft.com/office/drawing/2014/main" id="{ADC571B6-40D3-4ED6-B07D-821F6E570590}"/>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99" name="Freeform 145">
                  <a:extLst>
                    <a:ext uri="{FF2B5EF4-FFF2-40B4-BE49-F238E27FC236}">
                      <a16:creationId xmlns:a16="http://schemas.microsoft.com/office/drawing/2014/main" id="{5324C648-D04E-4993-9178-87CE6D6E5EAA}"/>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00" name="Freeform 305">
                  <a:extLst>
                    <a:ext uri="{FF2B5EF4-FFF2-40B4-BE49-F238E27FC236}">
                      <a16:creationId xmlns:a16="http://schemas.microsoft.com/office/drawing/2014/main" id="{F925AD48-1F2E-4EEA-B775-396D4F7399C2}"/>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01" name="Freeform 306">
                  <a:extLst>
                    <a:ext uri="{FF2B5EF4-FFF2-40B4-BE49-F238E27FC236}">
                      <a16:creationId xmlns:a16="http://schemas.microsoft.com/office/drawing/2014/main" id="{F6339CB5-2971-437B-AE12-A619D1988B0F}"/>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702" name="Oval 143">
                  <a:extLst>
                    <a:ext uri="{FF2B5EF4-FFF2-40B4-BE49-F238E27FC236}">
                      <a16:creationId xmlns:a16="http://schemas.microsoft.com/office/drawing/2014/main" id="{9A80061B-B766-46B6-882B-1F03D1058A1D}"/>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703" name="Oval 304">
                  <a:extLst>
                    <a:ext uri="{FF2B5EF4-FFF2-40B4-BE49-F238E27FC236}">
                      <a16:creationId xmlns:a16="http://schemas.microsoft.com/office/drawing/2014/main" id="{418ACEC6-30BB-4F79-A0A3-8435C77AB8A2}"/>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649" name="Group 648">
                <a:extLst>
                  <a:ext uri="{FF2B5EF4-FFF2-40B4-BE49-F238E27FC236}">
                    <a16:creationId xmlns:a16="http://schemas.microsoft.com/office/drawing/2014/main" id="{D040A692-3F40-47BF-B4BD-B61AE7347971}"/>
                  </a:ext>
                </a:extLst>
              </p:cNvPr>
              <p:cNvGrpSpPr/>
              <p:nvPr/>
            </p:nvGrpSpPr>
            <p:grpSpPr>
              <a:xfrm rot="1849928">
                <a:off x="517831" y="3110008"/>
                <a:ext cx="145980" cy="141453"/>
                <a:chOff x="-640910" y="3151703"/>
                <a:chExt cx="203491" cy="197180"/>
              </a:xfrm>
            </p:grpSpPr>
            <p:sp>
              <p:nvSpPr>
                <p:cNvPr id="692" name="Freeform 144">
                  <a:extLst>
                    <a:ext uri="{FF2B5EF4-FFF2-40B4-BE49-F238E27FC236}">
                      <a16:creationId xmlns:a16="http://schemas.microsoft.com/office/drawing/2014/main" id="{A9BB99CF-C412-44FB-8D35-F6165D8670AF}"/>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93" name="Freeform 145">
                  <a:extLst>
                    <a:ext uri="{FF2B5EF4-FFF2-40B4-BE49-F238E27FC236}">
                      <a16:creationId xmlns:a16="http://schemas.microsoft.com/office/drawing/2014/main" id="{D3048906-DC89-4097-955E-764745EE4095}"/>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94" name="Freeform 305">
                  <a:extLst>
                    <a:ext uri="{FF2B5EF4-FFF2-40B4-BE49-F238E27FC236}">
                      <a16:creationId xmlns:a16="http://schemas.microsoft.com/office/drawing/2014/main" id="{3AACDBEF-5203-4003-99ED-32604B478BE2}"/>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95" name="Freeform 306">
                  <a:extLst>
                    <a:ext uri="{FF2B5EF4-FFF2-40B4-BE49-F238E27FC236}">
                      <a16:creationId xmlns:a16="http://schemas.microsoft.com/office/drawing/2014/main" id="{BE1FBC7C-9BC2-4BF4-A6FA-B931AA89E9FC}"/>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96" name="Oval 143">
                  <a:extLst>
                    <a:ext uri="{FF2B5EF4-FFF2-40B4-BE49-F238E27FC236}">
                      <a16:creationId xmlns:a16="http://schemas.microsoft.com/office/drawing/2014/main" id="{08B4F6D1-CF39-4077-8AB9-2DF169CBA6B6}"/>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697" name="Oval 304">
                  <a:extLst>
                    <a:ext uri="{FF2B5EF4-FFF2-40B4-BE49-F238E27FC236}">
                      <a16:creationId xmlns:a16="http://schemas.microsoft.com/office/drawing/2014/main" id="{E0D70051-734E-42BF-90B5-40D3DF66BE45}"/>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650" name="Group 649">
                <a:extLst>
                  <a:ext uri="{FF2B5EF4-FFF2-40B4-BE49-F238E27FC236}">
                    <a16:creationId xmlns:a16="http://schemas.microsoft.com/office/drawing/2014/main" id="{93C67CDD-9FA4-4FE6-96B3-0A7EB5249EB0}"/>
                  </a:ext>
                </a:extLst>
              </p:cNvPr>
              <p:cNvGrpSpPr/>
              <p:nvPr/>
            </p:nvGrpSpPr>
            <p:grpSpPr>
              <a:xfrm rot="1849928">
                <a:off x="571095" y="3084471"/>
                <a:ext cx="145980" cy="141453"/>
                <a:chOff x="-640910" y="3151703"/>
                <a:chExt cx="203491" cy="197180"/>
              </a:xfrm>
            </p:grpSpPr>
            <p:sp>
              <p:nvSpPr>
                <p:cNvPr id="686" name="Freeform 144">
                  <a:extLst>
                    <a:ext uri="{FF2B5EF4-FFF2-40B4-BE49-F238E27FC236}">
                      <a16:creationId xmlns:a16="http://schemas.microsoft.com/office/drawing/2014/main" id="{53385601-D3B0-41C4-AAB8-D7AFCD2420A6}"/>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87" name="Freeform 145">
                  <a:extLst>
                    <a:ext uri="{FF2B5EF4-FFF2-40B4-BE49-F238E27FC236}">
                      <a16:creationId xmlns:a16="http://schemas.microsoft.com/office/drawing/2014/main" id="{EB4EDAC9-72A1-4775-B67B-06F858834209}"/>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88" name="Freeform 305">
                  <a:extLst>
                    <a:ext uri="{FF2B5EF4-FFF2-40B4-BE49-F238E27FC236}">
                      <a16:creationId xmlns:a16="http://schemas.microsoft.com/office/drawing/2014/main" id="{CDDBEB2A-220B-4F07-B0BE-AEDAFB729A78}"/>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89" name="Freeform 306">
                  <a:extLst>
                    <a:ext uri="{FF2B5EF4-FFF2-40B4-BE49-F238E27FC236}">
                      <a16:creationId xmlns:a16="http://schemas.microsoft.com/office/drawing/2014/main" id="{4B7F37D9-A266-4B19-B420-853974AFB57F}"/>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90" name="Oval 143">
                  <a:extLst>
                    <a:ext uri="{FF2B5EF4-FFF2-40B4-BE49-F238E27FC236}">
                      <a16:creationId xmlns:a16="http://schemas.microsoft.com/office/drawing/2014/main" id="{759FE587-961F-40B6-9999-103506216FB4}"/>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691" name="Oval 304">
                  <a:extLst>
                    <a:ext uri="{FF2B5EF4-FFF2-40B4-BE49-F238E27FC236}">
                      <a16:creationId xmlns:a16="http://schemas.microsoft.com/office/drawing/2014/main" id="{1CC456F1-0107-45C0-9F8F-543D952F4CF9}"/>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651" name="Group 650">
                <a:extLst>
                  <a:ext uri="{FF2B5EF4-FFF2-40B4-BE49-F238E27FC236}">
                    <a16:creationId xmlns:a16="http://schemas.microsoft.com/office/drawing/2014/main" id="{F4822F58-7B05-4E0F-B72B-FECF5CB30D5F}"/>
                  </a:ext>
                </a:extLst>
              </p:cNvPr>
              <p:cNvGrpSpPr/>
              <p:nvPr/>
            </p:nvGrpSpPr>
            <p:grpSpPr>
              <a:xfrm rot="1642468">
                <a:off x="621412" y="3065480"/>
                <a:ext cx="145980" cy="141453"/>
                <a:chOff x="-640910" y="3151703"/>
                <a:chExt cx="203491" cy="197180"/>
              </a:xfrm>
            </p:grpSpPr>
            <p:sp>
              <p:nvSpPr>
                <p:cNvPr id="680" name="Freeform 144">
                  <a:extLst>
                    <a:ext uri="{FF2B5EF4-FFF2-40B4-BE49-F238E27FC236}">
                      <a16:creationId xmlns:a16="http://schemas.microsoft.com/office/drawing/2014/main" id="{AF1B29AE-2C33-4EF4-A43A-932A32D77FA5}"/>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81" name="Freeform 145">
                  <a:extLst>
                    <a:ext uri="{FF2B5EF4-FFF2-40B4-BE49-F238E27FC236}">
                      <a16:creationId xmlns:a16="http://schemas.microsoft.com/office/drawing/2014/main" id="{476EB015-876E-44C6-81CD-4F256E4B853A}"/>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82" name="Freeform 305">
                  <a:extLst>
                    <a:ext uri="{FF2B5EF4-FFF2-40B4-BE49-F238E27FC236}">
                      <a16:creationId xmlns:a16="http://schemas.microsoft.com/office/drawing/2014/main" id="{B6EA1C48-EBFE-473E-AD0B-2B4E18EF37B9}"/>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83" name="Freeform 306">
                  <a:extLst>
                    <a:ext uri="{FF2B5EF4-FFF2-40B4-BE49-F238E27FC236}">
                      <a16:creationId xmlns:a16="http://schemas.microsoft.com/office/drawing/2014/main" id="{59A8F6BF-958A-4ACE-8BD9-F5226ABF3E39}"/>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84" name="Oval 143">
                  <a:extLst>
                    <a:ext uri="{FF2B5EF4-FFF2-40B4-BE49-F238E27FC236}">
                      <a16:creationId xmlns:a16="http://schemas.microsoft.com/office/drawing/2014/main" id="{B2BFBA40-CBDF-4B1E-BDF8-717E3BDBB037}"/>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685" name="Oval 304">
                  <a:extLst>
                    <a:ext uri="{FF2B5EF4-FFF2-40B4-BE49-F238E27FC236}">
                      <a16:creationId xmlns:a16="http://schemas.microsoft.com/office/drawing/2014/main" id="{082ABECE-BF01-4C4A-89C4-58BCFE97613F}"/>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652" name="Group 651">
                <a:extLst>
                  <a:ext uri="{FF2B5EF4-FFF2-40B4-BE49-F238E27FC236}">
                    <a16:creationId xmlns:a16="http://schemas.microsoft.com/office/drawing/2014/main" id="{4E65280D-F4FC-47F0-9C7F-59C8CB5D1577}"/>
                  </a:ext>
                </a:extLst>
              </p:cNvPr>
              <p:cNvGrpSpPr/>
              <p:nvPr/>
            </p:nvGrpSpPr>
            <p:grpSpPr>
              <a:xfrm rot="1642468">
                <a:off x="669331" y="3043495"/>
                <a:ext cx="145980" cy="141453"/>
                <a:chOff x="-640910" y="3151703"/>
                <a:chExt cx="203491" cy="197180"/>
              </a:xfrm>
            </p:grpSpPr>
            <p:sp>
              <p:nvSpPr>
                <p:cNvPr id="674" name="Freeform 144">
                  <a:extLst>
                    <a:ext uri="{FF2B5EF4-FFF2-40B4-BE49-F238E27FC236}">
                      <a16:creationId xmlns:a16="http://schemas.microsoft.com/office/drawing/2014/main" id="{59642519-D977-4C28-8056-FD199F261842}"/>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75" name="Freeform 145">
                  <a:extLst>
                    <a:ext uri="{FF2B5EF4-FFF2-40B4-BE49-F238E27FC236}">
                      <a16:creationId xmlns:a16="http://schemas.microsoft.com/office/drawing/2014/main" id="{805179FD-C0EC-4059-B31F-66968607564C}"/>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76" name="Freeform 305">
                  <a:extLst>
                    <a:ext uri="{FF2B5EF4-FFF2-40B4-BE49-F238E27FC236}">
                      <a16:creationId xmlns:a16="http://schemas.microsoft.com/office/drawing/2014/main" id="{2B776FCF-BC94-4C68-8460-C02EE122E448}"/>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77" name="Freeform 306">
                  <a:extLst>
                    <a:ext uri="{FF2B5EF4-FFF2-40B4-BE49-F238E27FC236}">
                      <a16:creationId xmlns:a16="http://schemas.microsoft.com/office/drawing/2014/main" id="{1E36F8F3-DABD-4100-A147-A2C9F7A4F587}"/>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78" name="Oval 143">
                  <a:extLst>
                    <a:ext uri="{FF2B5EF4-FFF2-40B4-BE49-F238E27FC236}">
                      <a16:creationId xmlns:a16="http://schemas.microsoft.com/office/drawing/2014/main" id="{72D91C42-5B68-4AD3-AB45-945B528C3412}"/>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679" name="Oval 304">
                  <a:extLst>
                    <a:ext uri="{FF2B5EF4-FFF2-40B4-BE49-F238E27FC236}">
                      <a16:creationId xmlns:a16="http://schemas.microsoft.com/office/drawing/2014/main" id="{94C8E19D-0135-4018-9AA0-CC18E78C9B69}"/>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653" name="Group 652">
                <a:extLst>
                  <a:ext uri="{FF2B5EF4-FFF2-40B4-BE49-F238E27FC236}">
                    <a16:creationId xmlns:a16="http://schemas.microsoft.com/office/drawing/2014/main" id="{6F9E5D24-F9D1-4694-BD48-B766090C33C9}"/>
                  </a:ext>
                </a:extLst>
              </p:cNvPr>
              <p:cNvGrpSpPr/>
              <p:nvPr/>
            </p:nvGrpSpPr>
            <p:grpSpPr>
              <a:xfrm rot="1483940">
                <a:off x="721914" y="3015123"/>
                <a:ext cx="145980" cy="141453"/>
                <a:chOff x="-640910" y="3151703"/>
                <a:chExt cx="203491" cy="197180"/>
              </a:xfrm>
            </p:grpSpPr>
            <p:sp>
              <p:nvSpPr>
                <p:cNvPr id="668" name="Freeform 144">
                  <a:extLst>
                    <a:ext uri="{FF2B5EF4-FFF2-40B4-BE49-F238E27FC236}">
                      <a16:creationId xmlns:a16="http://schemas.microsoft.com/office/drawing/2014/main" id="{415D43D2-2238-45CF-824C-2CD5DECA2490}"/>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69" name="Freeform 145">
                  <a:extLst>
                    <a:ext uri="{FF2B5EF4-FFF2-40B4-BE49-F238E27FC236}">
                      <a16:creationId xmlns:a16="http://schemas.microsoft.com/office/drawing/2014/main" id="{7A00C601-1330-465D-AAE3-D18FCEE8E81D}"/>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70" name="Freeform 305">
                  <a:extLst>
                    <a:ext uri="{FF2B5EF4-FFF2-40B4-BE49-F238E27FC236}">
                      <a16:creationId xmlns:a16="http://schemas.microsoft.com/office/drawing/2014/main" id="{882EA854-02E6-4BCA-9AC8-E7D980A612CA}"/>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71" name="Freeform 306">
                  <a:extLst>
                    <a:ext uri="{FF2B5EF4-FFF2-40B4-BE49-F238E27FC236}">
                      <a16:creationId xmlns:a16="http://schemas.microsoft.com/office/drawing/2014/main" id="{9A7BB91A-1D25-4FEA-BDB1-10DF4C597A6B}"/>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72" name="Oval 143">
                  <a:extLst>
                    <a:ext uri="{FF2B5EF4-FFF2-40B4-BE49-F238E27FC236}">
                      <a16:creationId xmlns:a16="http://schemas.microsoft.com/office/drawing/2014/main" id="{EC30E82C-5A9A-4EBC-A48D-8976DFB0F6FC}"/>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673" name="Oval 304">
                  <a:extLst>
                    <a:ext uri="{FF2B5EF4-FFF2-40B4-BE49-F238E27FC236}">
                      <a16:creationId xmlns:a16="http://schemas.microsoft.com/office/drawing/2014/main" id="{38804E27-085A-4ECD-8278-BB3DE6D96607}"/>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654" name="Group 653">
                <a:extLst>
                  <a:ext uri="{FF2B5EF4-FFF2-40B4-BE49-F238E27FC236}">
                    <a16:creationId xmlns:a16="http://schemas.microsoft.com/office/drawing/2014/main" id="{71F5A4E8-68E4-4CE8-BAA0-0D049A38CF49}"/>
                  </a:ext>
                </a:extLst>
              </p:cNvPr>
              <p:cNvGrpSpPr/>
              <p:nvPr/>
            </p:nvGrpSpPr>
            <p:grpSpPr>
              <a:xfrm rot="1427531">
                <a:off x="766818" y="2987526"/>
                <a:ext cx="145980" cy="141453"/>
                <a:chOff x="-640910" y="3151703"/>
                <a:chExt cx="203491" cy="197180"/>
              </a:xfrm>
            </p:grpSpPr>
            <p:sp>
              <p:nvSpPr>
                <p:cNvPr id="662" name="Freeform 144">
                  <a:extLst>
                    <a:ext uri="{FF2B5EF4-FFF2-40B4-BE49-F238E27FC236}">
                      <a16:creationId xmlns:a16="http://schemas.microsoft.com/office/drawing/2014/main" id="{A203A56D-F0B3-4BB4-A881-BEE48E4415DF}"/>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63" name="Freeform 145">
                  <a:extLst>
                    <a:ext uri="{FF2B5EF4-FFF2-40B4-BE49-F238E27FC236}">
                      <a16:creationId xmlns:a16="http://schemas.microsoft.com/office/drawing/2014/main" id="{7B1F80B2-53FD-4BA4-801B-DACC92B7F0D4}"/>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64" name="Freeform 305">
                  <a:extLst>
                    <a:ext uri="{FF2B5EF4-FFF2-40B4-BE49-F238E27FC236}">
                      <a16:creationId xmlns:a16="http://schemas.microsoft.com/office/drawing/2014/main" id="{91DD46FF-F20A-47BC-A6E9-0E77096DD831}"/>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65" name="Freeform 306">
                  <a:extLst>
                    <a:ext uri="{FF2B5EF4-FFF2-40B4-BE49-F238E27FC236}">
                      <a16:creationId xmlns:a16="http://schemas.microsoft.com/office/drawing/2014/main" id="{0A4DB618-B89F-40C6-875A-69776F6EAC2B}"/>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66" name="Oval 143">
                  <a:extLst>
                    <a:ext uri="{FF2B5EF4-FFF2-40B4-BE49-F238E27FC236}">
                      <a16:creationId xmlns:a16="http://schemas.microsoft.com/office/drawing/2014/main" id="{994D7BF3-F908-4832-B6BD-937FB16C6FB8}"/>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667" name="Oval 304">
                  <a:extLst>
                    <a:ext uri="{FF2B5EF4-FFF2-40B4-BE49-F238E27FC236}">
                      <a16:creationId xmlns:a16="http://schemas.microsoft.com/office/drawing/2014/main" id="{737CAE74-AA8B-4E49-8709-02CA30B80357}"/>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655" name="Group 654">
                <a:extLst>
                  <a:ext uri="{FF2B5EF4-FFF2-40B4-BE49-F238E27FC236}">
                    <a16:creationId xmlns:a16="http://schemas.microsoft.com/office/drawing/2014/main" id="{E4437DEB-B459-4462-A107-187FDF0AB153}"/>
                  </a:ext>
                </a:extLst>
              </p:cNvPr>
              <p:cNvGrpSpPr/>
              <p:nvPr/>
            </p:nvGrpSpPr>
            <p:grpSpPr>
              <a:xfrm rot="1427531">
                <a:off x="819676" y="2954712"/>
                <a:ext cx="145980" cy="141453"/>
                <a:chOff x="-640910" y="3151703"/>
                <a:chExt cx="203491" cy="197180"/>
              </a:xfrm>
            </p:grpSpPr>
            <p:sp>
              <p:nvSpPr>
                <p:cNvPr id="656" name="Freeform 144">
                  <a:extLst>
                    <a:ext uri="{FF2B5EF4-FFF2-40B4-BE49-F238E27FC236}">
                      <a16:creationId xmlns:a16="http://schemas.microsoft.com/office/drawing/2014/main" id="{C57917A8-612C-4B70-A136-82EFEB33E2BB}"/>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57" name="Freeform 145">
                  <a:extLst>
                    <a:ext uri="{FF2B5EF4-FFF2-40B4-BE49-F238E27FC236}">
                      <a16:creationId xmlns:a16="http://schemas.microsoft.com/office/drawing/2014/main" id="{DF60CD4D-8D21-4F6A-B822-84914845DA95}"/>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58" name="Freeform 305">
                  <a:extLst>
                    <a:ext uri="{FF2B5EF4-FFF2-40B4-BE49-F238E27FC236}">
                      <a16:creationId xmlns:a16="http://schemas.microsoft.com/office/drawing/2014/main" id="{38ADC8C1-6C73-45ED-9075-D573DC400660}"/>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59" name="Freeform 306">
                  <a:extLst>
                    <a:ext uri="{FF2B5EF4-FFF2-40B4-BE49-F238E27FC236}">
                      <a16:creationId xmlns:a16="http://schemas.microsoft.com/office/drawing/2014/main" id="{658C3F68-901C-43FC-A3F8-E51E4CA484A3}"/>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60" name="Oval 143">
                  <a:extLst>
                    <a:ext uri="{FF2B5EF4-FFF2-40B4-BE49-F238E27FC236}">
                      <a16:creationId xmlns:a16="http://schemas.microsoft.com/office/drawing/2014/main" id="{A8588B71-CA82-49AD-B856-D66F959595F7}"/>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661" name="Oval 304">
                  <a:extLst>
                    <a:ext uri="{FF2B5EF4-FFF2-40B4-BE49-F238E27FC236}">
                      <a16:creationId xmlns:a16="http://schemas.microsoft.com/office/drawing/2014/main" id="{9C3B364B-ABF3-4085-A429-E0D0BCD7A6B8}"/>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grpSp>
          <p:nvGrpSpPr>
            <p:cNvPr id="516" name="Group 515">
              <a:extLst>
                <a:ext uri="{FF2B5EF4-FFF2-40B4-BE49-F238E27FC236}">
                  <a16:creationId xmlns:a16="http://schemas.microsoft.com/office/drawing/2014/main" id="{8A0987B6-0E3D-42CB-8271-5B1B7B51B59F}"/>
                </a:ext>
              </a:extLst>
            </p:cNvPr>
            <p:cNvGrpSpPr/>
            <p:nvPr/>
          </p:nvGrpSpPr>
          <p:grpSpPr>
            <a:xfrm rot="19807731">
              <a:off x="888578" y="2524967"/>
              <a:ext cx="623402" cy="353119"/>
              <a:chOff x="342254" y="2954712"/>
              <a:chExt cx="623402" cy="353119"/>
            </a:xfrm>
          </p:grpSpPr>
          <p:grpSp>
            <p:nvGrpSpPr>
              <p:cNvPr id="576" name="Group 575">
                <a:extLst>
                  <a:ext uri="{FF2B5EF4-FFF2-40B4-BE49-F238E27FC236}">
                    <a16:creationId xmlns:a16="http://schemas.microsoft.com/office/drawing/2014/main" id="{FEBB830D-8521-4193-B41D-0CDD46C70488}"/>
                  </a:ext>
                </a:extLst>
              </p:cNvPr>
              <p:cNvGrpSpPr/>
              <p:nvPr/>
            </p:nvGrpSpPr>
            <p:grpSpPr>
              <a:xfrm rot="1849928">
                <a:off x="342254" y="3166378"/>
                <a:ext cx="145980" cy="141453"/>
                <a:chOff x="-640910" y="3151703"/>
                <a:chExt cx="203491" cy="197180"/>
              </a:xfrm>
            </p:grpSpPr>
            <p:sp>
              <p:nvSpPr>
                <p:cNvPr id="640" name="Freeform 144">
                  <a:extLst>
                    <a:ext uri="{FF2B5EF4-FFF2-40B4-BE49-F238E27FC236}">
                      <a16:creationId xmlns:a16="http://schemas.microsoft.com/office/drawing/2014/main" id="{B270B84A-268C-4FEE-8070-25440292A9D8}"/>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41" name="Freeform 145">
                  <a:extLst>
                    <a:ext uri="{FF2B5EF4-FFF2-40B4-BE49-F238E27FC236}">
                      <a16:creationId xmlns:a16="http://schemas.microsoft.com/office/drawing/2014/main" id="{81770C03-742A-4522-933F-466C789AFAE2}"/>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42" name="Freeform 305">
                  <a:extLst>
                    <a:ext uri="{FF2B5EF4-FFF2-40B4-BE49-F238E27FC236}">
                      <a16:creationId xmlns:a16="http://schemas.microsoft.com/office/drawing/2014/main" id="{CAC3EC46-DE23-4385-954A-4FBC04C7AE55}"/>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43" name="Freeform 306">
                  <a:extLst>
                    <a:ext uri="{FF2B5EF4-FFF2-40B4-BE49-F238E27FC236}">
                      <a16:creationId xmlns:a16="http://schemas.microsoft.com/office/drawing/2014/main" id="{1301E600-DF5E-4A98-BA95-B14EEF241C59}"/>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44" name="Oval 143">
                  <a:extLst>
                    <a:ext uri="{FF2B5EF4-FFF2-40B4-BE49-F238E27FC236}">
                      <a16:creationId xmlns:a16="http://schemas.microsoft.com/office/drawing/2014/main" id="{C73D3880-65C6-4E11-8667-00D2748DA435}"/>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645" name="Oval 304">
                  <a:extLst>
                    <a:ext uri="{FF2B5EF4-FFF2-40B4-BE49-F238E27FC236}">
                      <a16:creationId xmlns:a16="http://schemas.microsoft.com/office/drawing/2014/main" id="{92EB0EC2-451D-48B5-A295-CDAEB793D2FF}"/>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577" name="Group 576">
                <a:extLst>
                  <a:ext uri="{FF2B5EF4-FFF2-40B4-BE49-F238E27FC236}">
                    <a16:creationId xmlns:a16="http://schemas.microsoft.com/office/drawing/2014/main" id="{F77B1867-A3C7-4100-BB32-A32F12DA5232}"/>
                  </a:ext>
                </a:extLst>
              </p:cNvPr>
              <p:cNvGrpSpPr/>
              <p:nvPr/>
            </p:nvGrpSpPr>
            <p:grpSpPr>
              <a:xfrm rot="1849928">
                <a:off x="407847" y="3144489"/>
                <a:ext cx="145980" cy="141453"/>
                <a:chOff x="-640910" y="3151703"/>
                <a:chExt cx="203491" cy="197180"/>
              </a:xfrm>
            </p:grpSpPr>
            <p:sp>
              <p:nvSpPr>
                <p:cNvPr id="634" name="Freeform 144">
                  <a:extLst>
                    <a:ext uri="{FF2B5EF4-FFF2-40B4-BE49-F238E27FC236}">
                      <a16:creationId xmlns:a16="http://schemas.microsoft.com/office/drawing/2014/main" id="{C2A7E566-8AA9-4D70-B36D-DB7C8B12E650}"/>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35" name="Freeform 145">
                  <a:extLst>
                    <a:ext uri="{FF2B5EF4-FFF2-40B4-BE49-F238E27FC236}">
                      <a16:creationId xmlns:a16="http://schemas.microsoft.com/office/drawing/2014/main" id="{DE66257E-5E92-4FD0-AFA9-442783C30B18}"/>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36" name="Freeform 305">
                  <a:extLst>
                    <a:ext uri="{FF2B5EF4-FFF2-40B4-BE49-F238E27FC236}">
                      <a16:creationId xmlns:a16="http://schemas.microsoft.com/office/drawing/2014/main" id="{9F48BCBE-3C86-4122-9542-C537627EFAA4}"/>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37" name="Freeform 306">
                  <a:extLst>
                    <a:ext uri="{FF2B5EF4-FFF2-40B4-BE49-F238E27FC236}">
                      <a16:creationId xmlns:a16="http://schemas.microsoft.com/office/drawing/2014/main" id="{644687AC-3899-4F69-AE1C-B55549D818C9}"/>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38" name="Oval 143">
                  <a:extLst>
                    <a:ext uri="{FF2B5EF4-FFF2-40B4-BE49-F238E27FC236}">
                      <a16:creationId xmlns:a16="http://schemas.microsoft.com/office/drawing/2014/main" id="{A8838B2A-E2EF-4CFF-8B03-7A0A679B3D08}"/>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639" name="Oval 304">
                  <a:extLst>
                    <a:ext uri="{FF2B5EF4-FFF2-40B4-BE49-F238E27FC236}">
                      <a16:creationId xmlns:a16="http://schemas.microsoft.com/office/drawing/2014/main" id="{5DCA0CF2-3060-4C21-9D98-EFC1E850676E}"/>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578" name="Group 577">
                <a:extLst>
                  <a:ext uri="{FF2B5EF4-FFF2-40B4-BE49-F238E27FC236}">
                    <a16:creationId xmlns:a16="http://schemas.microsoft.com/office/drawing/2014/main" id="{180AEED8-AA93-4793-AD8F-1C367B92487A}"/>
                  </a:ext>
                </a:extLst>
              </p:cNvPr>
              <p:cNvGrpSpPr/>
              <p:nvPr/>
            </p:nvGrpSpPr>
            <p:grpSpPr>
              <a:xfrm rot="1849928">
                <a:off x="464091" y="3125446"/>
                <a:ext cx="145980" cy="141453"/>
                <a:chOff x="-640910" y="3151703"/>
                <a:chExt cx="203491" cy="197180"/>
              </a:xfrm>
            </p:grpSpPr>
            <p:sp>
              <p:nvSpPr>
                <p:cNvPr id="628" name="Freeform 144">
                  <a:extLst>
                    <a:ext uri="{FF2B5EF4-FFF2-40B4-BE49-F238E27FC236}">
                      <a16:creationId xmlns:a16="http://schemas.microsoft.com/office/drawing/2014/main" id="{8A4E160C-BDC9-4EE7-8007-256E119CCC40}"/>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29" name="Freeform 145">
                  <a:extLst>
                    <a:ext uri="{FF2B5EF4-FFF2-40B4-BE49-F238E27FC236}">
                      <a16:creationId xmlns:a16="http://schemas.microsoft.com/office/drawing/2014/main" id="{A224AC11-7082-4A29-B995-C0A102C9F2E9}"/>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30" name="Freeform 305">
                  <a:extLst>
                    <a:ext uri="{FF2B5EF4-FFF2-40B4-BE49-F238E27FC236}">
                      <a16:creationId xmlns:a16="http://schemas.microsoft.com/office/drawing/2014/main" id="{510068D9-5014-495F-A713-5977CB447179}"/>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31" name="Freeform 306">
                  <a:extLst>
                    <a:ext uri="{FF2B5EF4-FFF2-40B4-BE49-F238E27FC236}">
                      <a16:creationId xmlns:a16="http://schemas.microsoft.com/office/drawing/2014/main" id="{68F2EA7B-FEE0-47B9-BEA0-8489FA6D5CC0}"/>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32" name="Oval 143">
                  <a:extLst>
                    <a:ext uri="{FF2B5EF4-FFF2-40B4-BE49-F238E27FC236}">
                      <a16:creationId xmlns:a16="http://schemas.microsoft.com/office/drawing/2014/main" id="{E3D805B5-1240-41C7-8869-BCF91162C998}"/>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633" name="Oval 304">
                  <a:extLst>
                    <a:ext uri="{FF2B5EF4-FFF2-40B4-BE49-F238E27FC236}">
                      <a16:creationId xmlns:a16="http://schemas.microsoft.com/office/drawing/2014/main" id="{5174B36F-5752-4F3F-9DDF-A1CCB2F66C9C}"/>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579" name="Group 578">
                <a:extLst>
                  <a:ext uri="{FF2B5EF4-FFF2-40B4-BE49-F238E27FC236}">
                    <a16:creationId xmlns:a16="http://schemas.microsoft.com/office/drawing/2014/main" id="{FF647992-34FC-48B2-B35F-89B4197A3030}"/>
                  </a:ext>
                </a:extLst>
              </p:cNvPr>
              <p:cNvGrpSpPr/>
              <p:nvPr/>
            </p:nvGrpSpPr>
            <p:grpSpPr>
              <a:xfrm rot="1849928">
                <a:off x="517831" y="3110008"/>
                <a:ext cx="145980" cy="141453"/>
                <a:chOff x="-640910" y="3151703"/>
                <a:chExt cx="203491" cy="197180"/>
              </a:xfrm>
            </p:grpSpPr>
            <p:sp>
              <p:nvSpPr>
                <p:cNvPr id="622" name="Freeform 144">
                  <a:extLst>
                    <a:ext uri="{FF2B5EF4-FFF2-40B4-BE49-F238E27FC236}">
                      <a16:creationId xmlns:a16="http://schemas.microsoft.com/office/drawing/2014/main" id="{C1171E4E-F964-4C9D-97D4-B3C1E8F0C7D8}"/>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23" name="Freeform 145">
                  <a:extLst>
                    <a:ext uri="{FF2B5EF4-FFF2-40B4-BE49-F238E27FC236}">
                      <a16:creationId xmlns:a16="http://schemas.microsoft.com/office/drawing/2014/main" id="{6A134EE4-59DA-4963-A4C8-D2E60CB7BD9D}"/>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24" name="Freeform 305">
                  <a:extLst>
                    <a:ext uri="{FF2B5EF4-FFF2-40B4-BE49-F238E27FC236}">
                      <a16:creationId xmlns:a16="http://schemas.microsoft.com/office/drawing/2014/main" id="{4BBE5079-5DEE-4824-A0D3-E8A6B244D1BC}"/>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25" name="Freeform 306">
                  <a:extLst>
                    <a:ext uri="{FF2B5EF4-FFF2-40B4-BE49-F238E27FC236}">
                      <a16:creationId xmlns:a16="http://schemas.microsoft.com/office/drawing/2014/main" id="{7849653A-121E-434B-8CEA-9016C6DEF3D7}"/>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26" name="Oval 143">
                  <a:extLst>
                    <a:ext uri="{FF2B5EF4-FFF2-40B4-BE49-F238E27FC236}">
                      <a16:creationId xmlns:a16="http://schemas.microsoft.com/office/drawing/2014/main" id="{E94D81EC-7BD8-4E39-BF58-CDE33086161A}"/>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627" name="Oval 304">
                  <a:extLst>
                    <a:ext uri="{FF2B5EF4-FFF2-40B4-BE49-F238E27FC236}">
                      <a16:creationId xmlns:a16="http://schemas.microsoft.com/office/drawing/2014/main" id="{4F4EA500-0CF2-4F7A-9E13-BBD544A9F484}"/>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580" name="Group 579">
                <a:extLst>
                  <a:ext uri="{FF2B5EF4-FFF2-40B4-BE49-F238E27FC236}">
                    <a16:creationId xmlns:a16="http://schemas.microsoft.com/office/drawing/2014/main" id="{251108B1-F568-44C5-9628-FD6771F78812}"/>
                  </a:ext>
                </a:extLst>
              </p:cNvPr>
              <p:cNvGrpSpPr/>
              <p:nvPr/>
            </p:nvGrpSpPr>
            <p:grpSpPr>
              <a:xfrm rot="1849928">
                <a:off x="571095" y="3084471"/>
                <a:ext cx="145980" cy="141453"/>
                <a:chOff x="-640910" y="3151703"/>
                <a:chExt cx="203491" cy="197180"/>
              </a:xfrm>
            </p:grpSpPr>
            <p:sp>
              <p:nvSpPr>
                <p:cNvPr id="616" name="Freeform 144">
                  <a:extLst>
                    <a:ext uri="{FF2B5EF4-FFF2-40B4-BE49-F238E27FC236}">
                      <a16:creationId xmlns:a16="http://schemas.microsoft.com/office/drawing/2014/main" id="{116FA55E-3533-45A4-BDE4-7AF0D836256F}"/>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17" name="Freeform 145">
                  <a:extLst>
                    <a:ext uri="{FF2B5EF4-FFF2-40B4-BE49-F238E27FC236}">
                      <a16:creationId xmlns:a16="http://schemas.microsoft.com/office/drawing/2014/main" id="{C7C7DF11-4B57-4F6B-B895-9A4CFD03627C}"/>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18" name="Freeform 305">
                  <a:extLst>
                    <a:ext uri="{FF2B5EF4-FFF2-40B4-BE49-F238E27FC236}">
                      <a16:creationId xmlns:a16="http://schemas.microsoft.com/office/drawing/2014/main" id="{F9AB0844-A6B9-43CF-A5FF-E67906E0ADE3}"/>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19" name="Freeform 306">
                  <a:extLst>
                    <a:ext uri="{FF2B5EF4-FFF2-40B4-BE49-F238E27FC236}">
                      <a16:creationId xmlns:a16="http://schemas.microsoft.com/office/drawing/2014/main" id="{91BB1C00-D53B-49FD-B8DF-1CA36D2418EA}"/>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20" name="Oval 143">
                  <a:extLst>
                    <a:ext uri="{FF2B5EF4-FFF2-40B4-BE49-F238E27FC236}">
                      <a16:creationId xmlns:a16="http://schemas.microsoft.com/office/drawing/2014/main" id="{C174DD74-7B4D-46F1-BD53-54FEFFE1F01E}"/>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621" name="Oval 304">
                  <a:extLst>
                    <a:ext uri="{FF2B5EF4-FFF2-40B4-BE49-F238E27FC236}">
                      <a16:creationId xmlns:a16="http://schemas.microsoft.com/office/drawing/2014/main" id="{9A2BD7D9-A767-484A-8E96-0C64287B2230}"/>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581" name="Group 580">
                <a:extLst>
                  <a:ext uri="{FF2B5EF4-FFF2-40B4-BE49-F238E27FC236}">
                    <a16:creationId xmlns:a16="http://schemas.microsoft.com/office/drawing/2014/main" id="{4B9F9276-5FA4-4192-B549-9E81AAE36CC2}"/>
                  </a:ext>
                </a:extLst>
              </p:cNvPr>
              <p:cNvGrpSpPr/>
              <p:nvPr/>
            </p:nvGrpSpPr>
            <p:grpSpPr>
              <a:xfrm rot="1642468">
                <a:off x="621412" y="3065480"/>
                <a:ext cx="145980" cy="141453"/>
                <a:chOff x="-640910" y="3151703"/>
                <a:chExt cx="203491" cy="197180"/>
              </a:xfrm>
            </p:grpSpPr>
            <p:sp>
              <p:nvSpPr>
                <p:cNvPr id="610" name="Freeform 144">
                  <a:extLst>
                    <a:ext uri="{FF2B5EF4-FFF2-40B4-BE49-F238E27FC236}">
                      <a16:creationId xmlns:a16="http://schemas.microsoft.com/office/drawing/2014/main" id="{9312EDBD-7FF7-4747-949C-449F20AA1A9D}"/>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11" name="Freeform 145">
                  <a:extLst>
                    <a:ext uri="{FF2B5EF4-FFF2-40B4-BE49-F238E27FC236}">
                      <a16:creationId xmlns:a16="http://schemas.microsoft.com/office/drawing/2014/main" id="{FD0A9D42-C25B-4B62-AAB5-1EEEA25E2567}"/>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12" name="Freeform 305">
                  <a:extLst>
                    <a:ext uri="{FF2B5EF4-FFF2-40B4-BE49-F238E27FC236}">
                      <a16:creationId xmlns:a16="http://schemas.microsoft.com/office/drawing/2014/main" id="{010B5C8C-C428-469F-96CA-5A67925DD696}"/>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13" name="Freeform 306">
                  <a:extLst>
                    <a:ext uri="{FF2B5EF4-FFF2-40B4-BE49-F238E27FC236}">
                      <a16:creationId xmlns:a16="http://schemas.microsoft.com/office/drawing/2014/main" id="{D0546F48-326B-48E1-80A0-49A161B3FE2C}"/>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14" name="Oval 143">
                  <a:extLst>
                    <a:ext uri="{FF2B5EF4-FFF2-40B4-BE49-F238E27FC236}">
                      <a16:creationId xmlns:a16="http://schemas.microsoft.com/office/drawing/2014/main" id="{A43FD423-B445-4346-9531-7D76EF083E9A}"/>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615" name="Oval 304">
                  <a:extLst>
                    <a:ext uri="{FF2B5EF4-FFF2-40B4-BE49-F238E27FC236}">
                      <a16:creationId xmlns:a16="http://schemas.microsoft.com/office/drawing/2014/main" id="{D1DC149A-2B4B-4949-BF4A-28D972F58200}"/>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582" name="Group 581">
                <a:extLst>
                  <a:ext uri="{FF2B5EF4-FFF2-40B4-BE49-F238E27FC236}">
                    <a16:creationId xmlns:a16="http://schemas.microsoft.com/office/drawing/2014/main" id="{9C0DBDFC-11D8-4C21-9F4C-D2DFDC2781AD}"/>
                  </a:ext>
                </a:extLst>
              </p:cNvPr>
              <p:cNvGrpSpPr/>
              <p:nvPr/>
            </p:nvGrpSpPr>
            <p:grpSpPr>
              <a:xfrm rot="1642468">
                <a:off x="669331" y="3043495"/>
                <a:ext cx="145980" cy="141453"/>
                <a:chOff x="-640910" y="3151703"/>
                <a:chExt cx="203491" cy="197180"/>
              </a:xfrm>
            </p:grpSpPr>
            <p:sp>
              <p:nvSpPr>
                <p:cNvPr id="604" name="Freeform 144">
                  <a:extLst>
                    <a:ext uri="{FF2B5EF4-FFF2-40B4-BE49-F238E27FC236}">
                      <a16:creationId xmlns:a16="http://schemas.microsoft.com/office/drawing/2014/main" id="{F9262655-A1B4-4888-805E-338359BD3F97}"/>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05" name="Freeform 145">
                  <a:extLst>
                    <a:ext uri="{FF2B5EF4-FFF2-40B4-BE49-F238E27FC236}">
                      <a16:creationId xmlns:a16="http://schemas.microsoft.com/office/drawing/2014/main" id="{512C1A7E-D827-4493-A441-59F3339C178B}"/>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06" name="Freeform 305">
                  <a:extLst>
                    <a:ext uri="{FF2B5EF4-FFF2-40B4-BE49-F238E27FC236}">
                      <a16:creationId xmlns:a16="http://schemas.microsoft.com/office/drawing/2014/main" id="{51D8ED4C-DB56-4F04-971A-1FFE10B942EF}"/>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07" name="Freeform 306">
                  <a:extLst>
                    <a:ext uri="{FF2B5EF4-FFF2-40B4-BE49-F238E27FC236}">
                      <a16:creationId xmlns:a16="http://schemas.microsoft.com/office/drawing/2014/main" id="{07C58408-48E6-464D-AAE6-A46A86EA1D67}"/>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08" name="Oval 143">
                  <a:extLst>
                    <a:ext uri="{FF2B5EF4-FFF2-40B4-BE49-F238E27FC236}">
                      <a16:creationId xmlns:a16="http://schemas.microsoft.com/office/drawing/2014/main" id="{E10E10A8-405B-43BE-A197-9C52C0150A67}"/>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609" name="Oval 304">
                  <a:extLst>
                    <a:ext uri="{FF2B5EF4-FFF2-40B4-BE49-F238E27FC236}">
                      <a16:creationId xmlns:a16="http://schemas.microsoft.com/office/drawing/2014/main" id="{8B55E470-9AA6-4058-8728-F0F982826E2E}"/>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583" name="Group 582">
                <a:extLst>
                  <a:ext uri="{FF2B5EF4-FFF2-40B4-BE49-F238E27FC236}">
                    <a16:creationId xmlns:a16="http://schemas.microsoft.com/office/drawing/2014/main" id="{40A29343-0955-4E78-AC5E-C727C8CD18BC}"/>
                  </a:ext>
                </a:extLst>
              </p:cNvPr>
              <p:cNvGrpSpPr/>
              <p:nvPr/>
            </p:nvGrpSpPr>
            <p:grpSpPr>
              <a:xfrm rot="1483940">
                <a:off x="721914" y="3015123"/>
                <a:ext cx="145980" cy="141453"/>
                <a:chOff x="-640910" y="3151703"/>
                <a:chExt cx="203491" cy="197180"/>
              </a:xfrm>
            </p:grpSpPr>
            <p:sp>
              <p:nvSpPr>
                <p:cNvPr id="598" name="Freeform 144">
                  <a:extLst>
                    <a:ext uri="{FF2B5EF4-FFF2-40B4-BE49-F238E27FC236}">
                      <a16:creationId xmlns:a16="http://schemas.microsoft.com/office/drawing/2014/main" id="{4846547B-F495-48F4-9660-60EEA89CEC6A}"/>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99" name="Freeform 145">
                  <a:extLst>
                    <a:ext uri="{FF2B5EF4-FFF2-40B4-BE49-F238E27FC236}">
                      <a16:creationId xmlns:a16="http://schemas.microsoft.com/office/drawing/2014/main" id="{14029D53-43EE-4502-8E33-9A5C0205C0E5}"/>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00" name="Freeform 305">
                  <a:extLst>
                    <a:ext uri="{FF2B5EF4-FFF2-40B4-BE49-F238E27FC236}">
                      <a16:creationId xmlns:a16="http://schemas.microsoft.com/office/drawing/2014/main" id="{F843340E-2375-4D52-AD14-F26D0B1D4ABA}"/>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01" name="Freeform 306">
                  <a:extLst>
                    <a:ext uri="{FF2B5EF4-FFF2-40B4-BE49-F238E27FC236}">
                      <a16:creationId xmlns:a16="http://schemas.microsoft.com/office/drawing/2014/main" id="{9BE0520E-3E49-4C02-81BC-D16A3DAF974D}"/>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602" name="Oval 143">
                  <a:extLst>
                    <a:ext uri="{FF2B5EF4-FFF2-40B4-BE49-F238E27FC236}">
                      <a16:creationId xmlns:a16="http://schemas.microsoft.com/office/drawing/2014/main" id="{4E9E9167-92B2-4688-98B2-CF114A11B439}"/>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603" name="Oval 304">
                  <a:extLst>
                    <a:ext uri="{FF2B5EF4-FFF2-40B4-BE49-F238E27FC236}">
                      <a16:creationId xmlns:a16="http://schemas.microsoft.com/office/drawing/2014/main" id="{25BC0089-2E26-4959-AAA3-BB6D2A62DF4C}"/>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584" name="Group 583">
                <a:extLst>
                  <a:ext uri="{FF2B5EF4-FFF2-40B4-BE49-F238E27FC236}">
                    <a16:creationId xmlns:a16="http://schemas.microsoft.com/office/drawing/2014/main" id="{901AEA42-477B-442E-9ABF-B342612F70EA}"/>
                  </a:ext>
                </a:extLst>
              </p:cNvPr>
              <p:cNvGrpSpPr/>
              <p:nvPr/>
            </p:nvGrpSpPr>
            <p:grpSpPr>
              <a:xfrm rot="1427531">
                <a:off x="766818" y="2987526"/>
                <a:ext cx="145980" cy="141453"/>
                <a:chOff x="-640910" y="3151703"/>
                <a:chExt cx="203491" cy="197180"/>
              </a:xfrm>
            </p:grpSpPr>
            <p:sp>
              <p:nvSpPr>
                <p:cNvPr id="592" name="Freeform 144">
                  <a:extLst>
                    <a:ext uri="{FF2B5EF4-FFF2-40B4-BE49-F238E27FC236}">
                      <a16:creationId xmlns:a16="http://schemas.microsoft.com/office/drawing/2014/main" id="{46DB052E-1261-47D0-A70A-FFB333B33D4F}"/>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93" name="Freeform 145">
                  <a:extLst>
                    <a:ext uri="{FF2B5EF4-FFF2-40B4-BE49-F238E27FC236}">
                      <a16:creationId xmlns:a16="http://schemas.microsoft.com/office/drawing/2014/main" id="{901A5032-2028-4921-A24C-41A06D437AD1}"/>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94" name="Freeform 305">
                  <a:extLst>
                    <a:ext uri="{FF2B5EF4-FFF2-40B4-BE49-F238E27FC236}">
                      <a16:creationId xmlns:a16="http://schemas.microsoft.com/office/drawing/2014/main" id="{F0DBDE9B-7F85-4B5C-BC47-D5E4180EB768}"/>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95" name="Freeform 306">
                  <a:extLst>
                    <a:ext uri="{FF2B5EF4-FFF2-40B4-BE49-F238E27FC236}">
                      <a16:creationId xmlns:a16="http://schemas.microsoft.com/office/drawing/2014/main" id="{345956D8-8348-4E0A-ADA1-8FF18968FE19}"/>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96" name="Oval 143">
                  <a:extLst>
                    <a:ext uri="{FF2B5EF4-FFF2-40B4-BE49-F238E27FC236}">
                      <a16:creationId xmlns:a16="http://schemas.microsoft.com/office/drawing/2014/main" id="{5A5EC1FF-4AC8-41BE-982B-52342BE4A0D1}"/>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597" name="Oval 304">
                  <a:extLst>
                    <a:ext uri="{FF2B5EF4-FFF2-40B4-BE49-F238E27FC236}">
                      <a16:creationId xmlns:a16="http://schemas.microsoft.com/office/drawing/2014/main" id="{4DED5DC9-90EA-429B-AEA5-5493FB21FDD6}"/>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585" name="Group 584">
                <a:extLst>
                  <a:ext uri="{FF2B5EF4-FFF2-40B4-BE49-F238E27FC236}">
                    <a16:creationId xmlns:a16="http://schemas.microsoft.com/office/drawing/2014/main" id="{E6723FEC-218B-43F1-9038-103A4022C5B2}"/>
                  </a:ext>
                </a:extLst>
              </p:cNvPr>
              <p:cNvGrpSpPr/>
              <p:nvPr/>
            </p:nvGrpSpPr>
            <p:grpSpPr>
              <a:xfrm rot="1427531">
                <a:off x="819676" y="2954712"/>
                <a:ext cx="145980" cy="141453"/>
                <a:chOff x="-640910" y="3151703"/>
                <a:chExt cx="203491" cy="197180"/>
              </a:xfrm>
            </p:grpSpPr>
            <p:sp>
              <p:nvSpPr>
                <p:cNvPr id="586" name="Freeform 144">
                  <a:extLst>
                    <a:ext uri="{FF2B5EF4-FFF2-40B4-BE49-F238E27FC236}">
                      <a16:creationId xmlns:a16="http://schemas.microsoft.com/office/drawing/2014/main" id="{41841CFB-AC96-42AD-A2E2-9F72D8CB6683}"/>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87" name="Freeform 145">
                  <a:extLst>
                    <a:ext uri="{FF2B5EF4-FFF2-40B4-BE49-F238E27FC236}">
                      <a16:creationId xmlns:a16="http://schemas.microsoft.com/office/drawing/2014/main" id="{E6791339-F026-483E-A9BE-08F7FF15166E}"/>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88" name="Freeform 305">
                  <a:extLst>
                    <a:ext uri="{FF2B5EF4-FFF2-40B4-BE49-F238E27FC236}">
                      <a16:creationId xmlns:a16="http://schemas.microsoft.com/office/drawing/2014/main" id="{34E35E8D-AED9-43FF-8F18-5C5C187E1EA3}"/>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89" name="Freeform 306">
                  <a:extLst>
                    <a:ext uri="{FF2B5EF4-FFF2-40B4-BE49-F238E27FC236}">
                      <a16:creationId xmlns:a16="http://schemas.microsoft.com/office/drawing/2014/main" id="{496DD534-CE76-43C7-A8B4-E5CCAB3F9AC2}"/>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90" name="Oval 143">
                  <a:extLst>
                    <a:ext uri="{FF2B5EF4-FFF2-40B4-BE49-F238E27FC236}">
                      <a16:creationId xmlns:a16="http://schemas.microsoft.com/office/drawing/2014/main" id="{3098E15E-B211-4174-A44B-374DD59C5A5A}"/>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591" name="Oval 304">
                  <a:extLst>
                    <a:ext uri="{FF2B5EF4-FFF2-40B4-BE49-F238E27FC236}">
                      <a16:creationId xmlns:a16="http://schemas.microsoft.com/office/drawing/2014/main" id="{75F34043-A569-4B0E-9101-EACEB629D733}"/>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grpSp>
          <p:nvGrpSpPr>
            <p:cNvPr id="517" name="Group 516">
              <a:extLst>
                <a:ext uri="{FF2B5EF4-FFF2-40B4-BE49-F238E27FC236}">
                  <a16:creationId xmlns:a16="http://schemas.microsoft.com/office/drawing/2014/main" id="{B2DB50C5-22E4-4FF2-9F89-7EEF531ECB72}"/>
                </a:ext>
              </a:extLst>
            </p:cNvPr>
            <p:cNvGrpSpPr/>
            <p:nvPr/>
          </p:nvGrpSpPr>
          <p:grpSpPr>
            <a:xfrm rot="17828286">
              <a:off x="1133403" y="2011097"/>
              <a:ext cx="525640" cy="292708"/>
              <a:chOff x="342254" y="3015123"/>
              <a:chExt cx="525640" cy="292708"/>
            </a:xfrm>
          </p:grpSpPr>
          <p:grpSp>
            <p:nvGrpSpPr>
              <p:cNvPr id="520" name="Group 519">
                <a:extLst>
                  <a:ext uri="{FF2B5EF4-FFF2-40B4-BE49-F238E27FC236}">
                    <a16:creationId xmlns:a16="http://schemas.microsoft.com/office/drawing/2014/main" id="{3E6C6093-035A-47B2-A387-45B46410CEFB}"/>
                  </a:ext>
                </a:extLst>
              </p:cNvPr>
              <p:cNvGrpSpPr/>
              <p:nvPr/>
            </p:nvGrpSpPr>
            <p:grpSpPr>
              <a:xfrm rot="1849928">
                <a:off x="342254" y="3166378"/>
                <a:ext cx="145980" cy="141453"/>
                <a:chOff x="-640910" y="3151703"/>
                <a:chExt cx="203491" cy="197180"/>
              </a:xfrm>
            </p:grpSpPr>
            <p:sp>
              <p:nvSpPr>
                <p:cNvPr id="570" name="Freeform 144">
                  <a:extLst>
                    <a:ext uri="{FF2B5EF4-FFF2-40B4-BE49-F238E27FC236}">
                      <a16:creationId xmlns:a16="http://schemas.microsoft.com/office/drawing/2014/main" id="{22DD9043-D83D-40B5-9F98-93D74BA18ED1}"/>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71" name="Freeform 145">
                  <a:extLst>
                    <a:ext uri="{FF2B5EF4-FFF2-40B4-BE49-F238E27FC236}">
                      <a16:creationId xmlns:a16="http://schemas.microsoft.com/office/drawing/2014/main" id="{B130249E-E08C-4CD5-A3A2-B737D624634E}"/>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72" name="Freeform 305">
                  <a:extLst>
                    <a:ext uri="{FF2B5EF4-FFF2-40B4-BE49-F238E27FC236}">
                      <a16:creationId xmlns:a16="http://schemas.microsoft.com/office/drawing/2014/main" id="{D05D0B42-340B-424D-AD79-8A0510BBA6DD}"/>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73" name="Freeform 306">
                  <a:extLst>
                    <a:ext uri="{FF2B5EF4-FFF2-40B4-BE49-F238E27FC236}">
                      <a16:creationId xmlns:a16="http://schemas.microsoft.com/office/drawing/2014/main" id="{2F6E22AD-ED68-40E7-B496-24939F05BCB7}"/>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74" name="Oval 143">
                  <a:extLst>
                    <a:ext uri="{FF2B5EF4-FFF2-40B4-BE49-F238E27FC236}">
                      <a16:creationId xmlns:a16="http://schemas.microsoft.com/office/drawing/2014/main" id="{33B72D2E-A4DE-41E8-A0E6-0CF13D735D79}"/>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575" name="Oval 304">
                  <a:extLst>
                    <a:ext uri="{FF2B5EF4-FFF2-40B4-BE49-F238E27FC236}">
                      <a16:creationId xmlns:a16="http://schemas.microsoft.com/office/drawing/2014/main" id="{C09E65FF-44E1-45F4-AEEF-2B0DAE85662D}"/>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521" name="Group 520">
                <a:extLst>
                  <a:ext uri="{FF2B5EF4-FFF2-40B4-BE49-F238E27FC236}">
                    <a16:creationId xmlns:a16="http://schemas.microsoft.com/office/drawing/2014/main" id="{18FADAB3-C595-42C1-AE66-3237286F201A}"/>
                  </a:ext>
                </a:extLst>
              </p:cNvPr>
              <p:cNvGrpSpPr/>
              <p:nvPr/>
            </p:nvGrpSpPr>
            <p:grpSpPr>
              <a:xfrm rot="1849928">
                <a:off x="407847" y="3144489"/>
                <a:ext cx="145980" cy="141453"/>
                <a:chOff x="-640910" y="3151703"/>
                <a:chExt cx="203491" cy="197180"/>
              </a:xfrm>
            </p:grpSpPr>
            <p:sp>
              <p:nvSpPr>
                <p:cNvPr id="564" name="Freeform 144">
                  <a:extLst>
                    <a:ext uri="{FF2B5EF4-FFF2-40B4-BE49-F238E27FC236}">
                      <a16:creationId xmlns:a16="http://schemas.microsoft.com/office/drawing/2014/main" id="{DBE07577-E510-48F0-9802-4AAD829472A1}"/>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65" name="Freeform 145">
                  <a:extLst>
                    <a:ext uri="{FF2B5EF4-FFF2-40B4-BE49-F238E27FC236}">
                      <a16:creationId xmlns:a16="http://schemas.microsoft.com/office/drawing/2014/main" id="{B6FE2F9F-CE67-4398-B0CB-67E064DDFBD1}"/>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66" name="Freeform 305">
                  <a:extLst>
                    <a:ext uri="{FF2B5EF4-FFF2-40B4-BE49-F238E27FC236}">
                      <a16:creationId xmlns:a16="http://schemas.microsoft.com/office/drawing/2014/main" id="{D34ED027-AA01-42BF-B023-2C42B8546E5F}"/>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67" name="Freeform 306">
                  <a:extLst>
                    <a:ext uri="{FF2B5EF4-FFF2-40B4-BE49-F238E27FC236}">
                      <a16:creationId xmlns:a16="http://schemas.microsoft.com/office/drawing/2014/main" id="{5A51F969-0EE2-4785-BF21-1406A293363C}"/>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68" name="Oval 143">
                  <a:extLst>
                    <a:ext uri="{FF2B5EF4-FFF2-40B4-BE49-F238E27FC236}">
                      <a16:creationId xmlns:a16="http://schemas.microsoft.com/office/drawing/2014/main" id="{BFA24B7F-3F47-4178-9129-B8D4E4621A86}"/>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569" name="Oval 304">
                  <a:extLst>
                    <a:ext uri="{FF2B5EF4-FFF2-40B4-BE49-F238E27FC236}">
                      <a16:creationId xmlns:a16="http://schemas.microsoft.com/office/drawing/2014/main" id="{A5A2F427-0E13-45D7-8462-F2CFBFDD5F04}"/>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522" name="Group 521">
                <a:extLst>
                  <a:ext uri="{FF2B5EF4-FFF2-40B4-BE49-F238E27FC236}">
                    <a16:creationId xmlns:a16="http://schemas.microsoft.com/office/drawing/2014/main" id="{BDE92BA5-6FBB-4FDD-BE84-93400EE3620E}"/>
                  </a:ext>
                </a:extLst>
              </p:cNvPr>
              <p:cNvGrpSpPr/>
              <p:nvPr/>
            </p:nvGrpSpPr>
            <p:grpSpPr>
              <a:xfrm rot="1849928">
                <a:off x="464091" y="3125446"/>
                <a:ext cx="145980" cy="141453"/>
                <a:chOff x="-640910" y="3151703"/>
                <a:chExt cx="203491" cy="197180"/>
              </a:xfrm>
            </p:grpSpPr>
            <p:sp>
              <p:nvSpPr>
                <p:cNvPr id="558" name="Freeform 144">
                  <a:extLst>
                    <a:ext uri="{FF2B5EF4-FFF2-40B4-BE49-F238E27FC236}">
                      <a16:creationId xmlns:a16="http://schemas.microsoft.com/office/drawing/2014/main" id="{60FBAE17-E4DA-438E-8105-73E58EC77775}"/>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59" name="Freeform 145">
                  <a:extLst>
                    <a:ext uri="{FF2B5EF4-FFF2-40B4-BE49-F238E27FC236}">
                      <a16:creationId xmlns:a16="http://schemas.microsoft.com/office/drawing/2014/main" id="{7B9AA794-90E9-457A-805E-953B790246D5}"/>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60" name="Freeform 305">
                  <a:extLst>
                    <a:ext uri="{FF2B5EF4-FFF2-40B4-BE49-F238E27FC236}">
                      <a16:creationId xmlns:a16="http://schemas.microsoft.com/office/drawing/2014/main" id="{A0AC76FF-872B-428F-AB3B-AE11BC189A8F}"/>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61" name="Freeform 306">
                  <a:extLst>
                    <a:ext uri="{FF2B5EF4-FFF2-40B4-BE49-F238E27FC236}">
                      <a16:creationId xmlns:a16="http://schemas.microsoft.com/office/drawing/2014/main" id="{58EAC6C8-5694-402F-A787-E16848E01810}"/>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62" name="Oval 143">
                  <a:extLst>
                    <a:ext uri="{FF2B5EF4-FFF2-40B4-BE49-F238E27FC236}">
                      <a16:creationId xmlns:a16="http://schemas.microsoft.com/office/drawing/2014/main" id="{587E62FA-FAA0-49DF-8069-32CAE3E645EA}"/>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563" name="Oval 304">
                  <a:extLst>
                    <a:ext uri="{FF2B5EF4-FFF2-40B4-BE49-F238E27FC236}">
                      <a16:creationId xmlns:a16="http://schemas.microsoft.com/office/drawing/2014/main" id="{AA7EC2AE-D15C-4CE0-81BB-34549B730B49}"/>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523" name="Group 522">
                <a:extLst>
                  <a:ext uri="{FF2B5EF4-FFF2-40B4-BE49-F238E27FC236}">
                    <a16:creationId xmlns:a16="http://schemas.microsoft.com/office/drawing/2014/main" id="{793F5753-6666-42F5-A607-305CB295A20A}"/>
                  </a:ext>
                </a:extLst>
              </p:cNvPr>
              <p:cNvGrpSpPr/>
              <p:nvPr/>
            </p:nvGrpSpPr>
            <p:grpSpPr>
              <a:xfrm rot="1849928">
                <a:off x="517831" y="3110008"/>
                <a:ext cx="145980" cy="141453"/>
                <a:chOff x="-640910" y="3151703"/>
                <a:chExt cx="203491" cy="197180"/>
              </a:xfrm>
            </p:grpSpPr>
            <p:sp>
              <p:nvSpPr>
                <p:cNvPr id="552" name="Freeform 144">
                  <a:extLst>
                    <a:ext uri="{FF2B5EF4-FFF2-40B4-BE49-F238E27FC236}">
                      <a16:creationId xmlns:a16="http://schemas.microsoft.com/office/drawing/2014/main" id="{EE82F177-C376-429B-AFE1-A408A6641D02}"/>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53" name="Freeform 145">
                  <a:extLst>
                    <a:ext uri="{FF2B5EF4-FFF2-40B4-BE49-F238E27FC236}">
                      <a16:creationId xmlns:a16="http://schemas.microsoft.com/office/drawing/2014/main" id="{71F4F54D-A4DF-4B0A-9ECA-7244DC3E2F78}"/>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54" name="Freeform 305">
                  <a:extLst>
                    <a:ext uri="{FF2B5EF4-FFF2-40B4-BE49-F238E27FC236}">
                      <a16:creationId xmlns:a16="http://schemas.microsoft.com/office/drawing/2014/main" id="{4EF5E345-F073-4909-ADC0-C07A88859F89}"/>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55" name="Freeform 306">
                  <a:extLst>
                    <a:ext uri="{FF2B5EF4-FFF2-40B4-BE49-F238E27FC236}">
                      <a16:creationId xmlns:a16="http://schemas.microsoft.com/office/drawing/2014/main" id="{C7800489-ED00-41A9-8FBC-F3AFE7E48DAA}"/>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56" name="Oval 143">
                  <a:extLst>
                    <a:ext uri="{FF2B5EF4-FFF2-40B4-BE49-F238E27FC236}">
                      <a16:creationId xmlns:a16="http://schemas.microsoft.com/office/drawing/2014/main" id="{50204FBE-DF7E-46F2-93EE-7BE40DAA3792}"/>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557" name="Oval 304">
                  <a:extLst>
                    <a:ext uri="{FF2B5EF4-FFF2-40B4-BE49-F238E27FC236}">
                      <a16:creationId xmlns:a16="http://schemas.microsoft.com/office/drawing/2014/main" id="{F77CAB5B-2813-4DAC-9AD7-715617EDAB74}"/>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524" name="Group 523">
                <a:extLst>
                  <a:ext uri="{FF2B5EF4-FFF2-40B4-BE49-F238E27FC236}">
                    <a16:creationId xmlns:a16="http://schemas.microsoft.com/office/drawing/2014/main" id="{0029197F-FDAF-4B5A-B268-A9884A25F1C3}"/>
                  </a:ext>
                </a:extLst>
              </p:cNvPr>
              <p:cNvGrpSpPr/>
              <p:nvPr/>
            </p:nvGrpSpPr>
            <p:grpSpPr>
              <a:xfrm rot="1849928">
                <a:off x="571095" y="3084471"/>
                <a:ext cx="145980" cy="141453"/>
                <a:chOff x="-640910" y="3151703"/>
                <a:chExt cx="203491" cy="197180"/>
              </a:xfrm>
            </p:grpSpPr>
            <p:sp>
              <p:nvSpPr>
                <p:cNvPr id="546" name="Freeform 144">
                  <a:extLst>
                    <a:ext uri="{FF2B5EF4-FFF2-40B4-BE49-F238E27FC236}">
                      <a16:creationId xmlns:a16="http://schemas.microsoft.com/office/drawing/2014/main" id="{EB9574DC-45DD-4052-9122-4BD26880EDB0}"/>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47" name="Freeform 145">
                  <a:extLst>
                    <a:ext uri="{FF2B5EF4-FFF2-40B4-BE49-F238E27FC236}">
                      <a16:creationId xmlns:a16="http://schemas.microsoft.com/office/drawing/2014/main" id="{E3927331-B82D-46E9-9497-76FF2211129A}"/>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48" name="Freeform 305">
                  <a:extLst>
                    <a:ext uri="{FF2B5EF4-FFF2-40B4-BE49-F238E27FC236}">
                      <a16:creationId xmlns:a16="http://schemas.microsoft.com/office/drawing/2014/main" id="{0312084F-7578-44F5-AB2F-E58E6A32EEA3}"/>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49" name="Freeform 306">
                  <a:extLst>
                    <a:ext uri="{FF2B5EF4-FFF2-40B4-BE49-F238E27FC236}">
                      <a16:creationId xmlns:a16="http://schemas.microsoft.com/office/drawing/2014/main" id="{1DD2FC6D-1EB6-4700-895C-8E09C5C46AC6}"/>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50" name="Oval 143">
                  <a:extLst>
                    <a:ext uri="{FF2B5EF4-FFF2-40B4-BE49-F238E27FC236}">
                      <a16:creationId xmlns:a16="http://schemas.microsoft.com/office/drawing/2014/main" id="{0123BFA3-733B-453A-B67C-9982FF5A7B1D}"/>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551" name="Oval 304">
                  <a:extLst>
                    <a:ext uri="{FF2B5EF4-FFF2-40B4-BE49-F238E27FC236}">
                      <a16:creationId xmlns:a16="http://schemas.microsoft.com/office/drawing/2014/main" id="{01998FCC-25CC-4F00-A24D-0B929B6CDE1E}"/>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525" name="Group 524">
                <a:extLst>
                  <a:ext uri="{FF2B5EF4-FFF2-40B4-BE49-F238E27FC236}">
                    <a16:creationId xmlns:a16="http://schemas.microsoft.com/office/drawing/2014/main" id="{F545C5DA-22AA-48E5-AD1A-62A96F78BF3B}"/>
                  </a:ext>
                </a:extLst>
              </p:cNvPr>
              <p:cNvGrpSpPr/>
              <p:nvPr/>
            </p:nvGrpSpPr>
            <p:grpSpPr>
              <a:xfrm rot="1642468">
                <a:off x="621412" y="3065480"/>
                <a:ext cx="145980" cy="141453"/>
                <a:chOff x="-640910" y="3151703"/>
                <a:chExt cx="203491" cy="197180"/>
              </a:xfrm>
            </p:grpSpPr>
            <p:sp>
              <p:nvSpPr>
                <p:cNvPr id="540" name="Freeform 144">
                  <a:extLst>
                    <a:ext uri="{FF2B5EF4-FFF2-40B4-BE49-F238E27FC236}">
                      <a16:creationId xmlns:a16="http://schemas.microsoft.com/office/drawing/2014/main" id="{8F71F40C-9DF3-462F-8B90-8863B18A0284}"/>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41" name="Freeform 145">
                  <a:extLst>
                    <a:ext uri="{FF2B5EF4-FFF2-40B4-BE49-F238E27FC236}">
                      <a16:creationId xmlns:a16="http://schemas.microsoft.com/office/drawing/2014/main" id="{E0259B6C-EC84-46BF-99EC-11CB6CE50B74}"/>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42" name="Freeform 305">
                  <a:extLst>
                    <a:ext uri="{FF2B5EF4-FFF2-40B4-BE49-F238E27FC236}">
                      <a16:creationId xmlns:a16="http://schemas.microsoft.com/office/drawing/2014/main" id="{FED49498-0583-4793-9155-0C59641E579D}"/>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43" name="Freeform 306">
                  <a:extLst>
                    <a:ext uri="{FF2B5EF4-FFF2-40B4-BE49-F238E27FC236}">
                      <a16:creationId xmlns:a16="http://schemas.microsoft.com/office/drawing/2014/main" id="{065D256F-8417-4F62-BFBE-99D6BF3BF030}"/>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44" name="Oval 143">
                  <a:extLst>
                    <a:ext uri="{FF2B5EF4-FFF2-40B4-BE49-F238E27FC236}">
                      <a16:creationId xmlns:a16="http://schemas.microsoft.com/office/drawing/2014/main" id="{66F3282F-F1D0-41FE-94EC-60FCF6FBA7FA}"/>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545" name="Oval 304">
                  <a:extLst>
                    <a:ext uri="{FF2B5EF4-FFF2-40B4-BE49-F238E27FC236}">
                      <a16:creationId xmlns:a16="http://schemas.microsoft.com/office/drawing/2014/main" id="{3203AE50-B531-4FF6-A8CC-A9F560D98ACC}"/>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526" name="Group 525">
                <a:extLst>
                  <a:ext uri="{FF2B5EF4-FFF2-40B4-BE49-F238E27FC236}">
                    <a16:creationId xmlns:a16="http://schemas.microsoft.com/office/drawing/2014/main" id="{2162A83E-DD68-46AC-8480-5D9D873281F5}"/>
                  </a:ext>
                </a:extLst>
              </p:cNvPr>
              <p:cNvGrpSpPr/>
              <p:nvPr/>
            </p:nvGrpSpPr>
            <p:grpSpPr>
              <a:xfrm rot="1642468">
                <a:off x="669331" y="3043495"/>
                <a:ext cx="145980" cy="141453"/>
                <a:chOff x="-640910" y="3151703"/>
                <a:chExt cx="203491" cy="197180"/>
              </a:xfrm>
            </p:grpSpPr>
            <p:sp>
              <p:nvSpPr>
                <p:cNvPr id="534" name="Freeform 144">
                  <a:extLst>
                    <a:ext uri="{FF2B5EF4-FFF2-40B4-BE49-F238E27FC236}">
                      <a16:creationId xmlns:a16="http://schemas.microsoft.com/office/drawing/2014/main" id="{D1A4B157-8451-4FF6-B3E0-6F647C551730}"/>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35" name="Freeform 145">
                  <a:extLst>
                    <a:ext uri="{FF2B5EF4-FFF2-40B4-BE49-F238E27FC236}">
                      <a16:creationId xmlns:a16="http://schemas.microsoft.com/office/drawing/2014/main" id="{597AAEB7-F4CF-4809-8CA3-13E20264BFEA}"/>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36" name="Freeform 305">
                  <a:extLst>
                    <a:ext uri="{FF2B5EF4-FFF2-40B4-BE49-F238E27FC236}">
                      <a16:creationId xmlns:a16="http://schemas.microsoft.com/office/drawing/2014/main" id="{9BFF4A2D-8AB0-4BFD-B86B-2283D697285B}"/>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37" name="Freeform 306">
                  <a:extLst>
                    <a:ext uri="{FF2B5EF4-FFF2-40B4-BE49-F238E27FC236}">
                      <a16:creationId xmlns:a16="http://schemas.microsoft.com/office/drawing/2014/main" id="{AF1CD132-3BEA-49E4-A7B9-C8EC269B5FC2}"/>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38" name="Oval 143">
                  <a:extLst>
                    <a:ext uri="{FF2B5EF4-FFF2-40B4-BE49-F238E27FC236}">
                      <a16:creationId xmlns:a16="http://schemas.microsoft.com/office/drawing/2014/main" id="{25C4BC5F-BB4F-4704-89DF-FD1F319173B2}"/>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539" name="Oval 304">
                  <a:extLst>
                    <a:ext uri="{FF2B5EF4-FFF2-40B4-BE49-F238E27FC236}">
                      <a16:creationId xmlns:a16="http://schemas.microsoft.com/office/drawing/2014/main" id="{DD6D557B-E354-4F18-958B-BEC8E7C1F06A}"/>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527" name="Group 526">
                <a:extLst>
                  <a:ext uri="{FF2B5EF4-FFF2-40B4-BE49-F238E27FC236}">
                    <a16:creationId xmlns:a16="http://schemas.microsoft.com/office/drawing/2014/main" id="{C8E73890-B3FC-4393-A794-E1A6D50E291D}"/>
                  </a:ext>
                </a:extLst>
              </p:cNvPr>
              <p:cNvGrpSpPr/>
              <p:nvPr/>
            </p:nvGrpSpPr>
            <p:grpSpPr>
              <a:xfrm rot="1483940">
                <a:off x="721914" y="3015123"/>
                <a:ext cx="145980" cy="141453"/>
                <a:chOff x="-640910" y="3151703"/>
                <a:chExt cx="203491" cy="197180"/>
              </a:xfrm>
            </p:grpSpPr>
            <p:sp>
              <p:nvSpPr>
                <p:cNvPr id="528" name="Freeform 144">
                  <a:extLst>
                    <a:ext uri="{FF2B5EF4-FFF2-40B4-BE49-F238E27FC236}">
                      <a16:creationId xmlns:a16="http://schemas.microsoft.com/office/drawing/2014/main" id="{841C20B2-61A1-4CC1-B2ED-CCB5E9AAA5F0}"/>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29" name="Freeform 145">
                  <a:extLst>
                    <a:ext uri="{FF2B5EF4-FFF2-40B4-BE49-F238E27FC236}">
                      <a16:creationId xmlns:a16="http://schemas.microsoft.com/office/drawing/2014/main" id="{558CF6A7-D16D-4FD4-9E83-5811E70E624F}"/>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30" name="Freeform 305">
                  <a:extLst>
                    <a:ext uri="{FF2B5EF4-FFF2-40B4-BE49-F238E27FC236}">
                      <a16:creationId xmlns:a16="http://schemas.microsoft.com/office/drawing/2014/main" id="{8E3A62B9-E438-4E85-A13C-CADE598F5D58}"/>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31" name="Freeform 306">
                  <a:extLst>
                    <a:ext uri="{FF2B5EF4-FFF2-40B4-BE49-F238E27FC236}">
                      <a16:creationId xmlns:a16="http://schemas.microsoft.com/office/drawing/2014/main" id="{5D795D4A-7DD6-4ED2-ADBF-C5A024D7F316}"/>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532" name="Oval 143">
                  <a:extLst>
                    <a:ext uri="{FF2B5EF4-FFF2-40B4-BE49-F238E27FC236}">
                      <a16:creationId xmlns:a16="http://schemas.microsoft.com/office/drawing/2014/main" id="{7F8B5388-B57D-41B4-AAEB-A61128737DE5}"/>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533" name="Oval 304">
                  <a:extLst>
                    <a:ext uri="{FF2B5EF4-FFF2-40B4-BE49-F238E27FC236}">
                      <a16:creationId xmlns:a16="http://schemas.microsoft.com/office/drawing/2014/main" id="{ABB0BB9F-5283-4C68-B459-8AE8B107CCFB}"/>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sp>
          <p:nvSpPr>
            <p:cNvPr id="518" name="Freeform: Shape 517">
              <a:extLst>
                <a:ext uri="{FF2B5EF4-FFF2-40B4-BE49-F238E27FC236}">
                  <a16:creationId xmlns:a16="http://schemas.microsoft.com/office/drawing/2014/main" id="{A4F01A90-9250-476C-BE91-4675D64C9B32}"/>
                </a:ext>
              </a:extLst>
            </p:cNvPr>
            <p:cNvSpPr/>
            <p:nvPr/>
          </p:nvSpPr>
          <p:spPr bwMode="auto">
            <a:xfrm>
              <a:off x="1214445" y="2339190"/>
              <a:ext cx="333614" cy="225709"/>
            </a:xfrm>
            <a:custGeom>
              <a:avLst/>
              <a:gdLst>
                <a:gd name="connsiteX0" fmla="*/ 57 w 329728"/>
                <a:gd name="connsiteY0" fmla="*/ 44158 h 223635"/>
                <a:gd name="connsiteX1" fmla="*/ 48696 w 329728"/>
                <a:gd name="connsiteY1" fmla="*/ 383 h 223635"/>
                <a:gd name="connsiteX2" fmla="*/ 184883 w 329728"/>
                <a:gd name="connsiteY2" fmla="*/ 22270 h 223635"/>
                <a:gd name="connsiteX3" fmla="*/ 282159 w 329728"/>
                <a:gd name="connsiteY3" fmla="*/ 12543 h 223635"/>
                <a:gd name="connsiteX4" fmla="*/ 328366 w 329728"/>
                <a:gd name="connsiteY4" fmla="*/ 34430 h 223635"/>
                <a:gd name="connsiteX5" fmla="*/ 308911 w 329728"/>
                <a:gd name="connsiteY5" fmla="*/ 75772 h 223635"/>
                <a:gd name="connsiteX6" fmla="*/ 223794 w 329728"/>
                <a:gd name="connsiteY6" fmla="*/ 92796 h 223635"/>
                <a:gd name="connsiteX7" fmla="*/ 211634 w 329728"/>
                <a:gd name="connsiteY7" fmla="*/ 109819 h 223635"/>
                <a:gd name="connsiteX8" fmla="*/ 231089 w 329728"/>
                <a:gd name="connsiteY8" fmla="*/ 146298 h 223635"/>
                <a:gd name="connsiteX9" fmla="*/ 260272 w 329728"/>
                <a:gd name="connsiteY9" fmla="*/ 160890 h 223635"/>
                <a:gd name="connsiteX10" fmla="*/ 277296 w 329728"/>
                <a:gd name="connsiteY10" fmla="*/ 207096 h 223635"/>
                <a:gd name="connsiteX11" fmla="*/ 197042 w 329728"/>
                <a:gd name="connsiteY11" fmla="*/ 221687 h 223635"/>
                <a:gd name="connsiteX12" fmla="*/ 136245 w 329728"/>
                <a:gd name="connsiteY12" fmla="*/ 168185 h 223635"/>
                <a:gd name="connsiteX13" fmla="*/ 41400 w 329728"/>
                <a:gd name="connsiteY13" fmla="*/ 119547 h 223635"/>
                <a:gd name="connsiteX14" fmla="*/ 57 w 329728"/>
                <a:gd name="connsiteY14" fmla="*/ 44158 h 223635"/>
                <a:gd name="connsiteX0" fmla="*/ 57 w 329728"/>
                <a:gd name="connsiteY0" fmla="*/ 44158 h 223635"/>
                <a:gd name="connsiteX1" fmla="*/ 48696 w 329728"/>
                <a:gd name="connsiteY1" fmla="*/ 383 h 223635"/>
                <a:gd name="connsiteX2" fmla="*/ 184883 w 329728"/>
                <a:gd name="connsiteY2" fmla="*/ 22270 h 223635"/>
                <a:gd name="connsiteX3" fmla="*/ 282159 w 329728"/>
                <a:gd name="connsiteY3" fmla="*/ 12543 h 223635"/>
                <a:gd name="connsiteX4" fmla="*/ 328366 w 329728"/>
                <a:gd name="connsiteY4" fmla="*/ 34430 h 223635"/>
                <a:gd name="connsiteX5" fmla="*/ 308911 w 329728"/>
                <a:gd name="connsiteY5" fmla="*/ 75772 h 223635"/>
                <a:gd name="connsiteX6" fmla="*/ 223794 w 329728"/>
                <a:gd name="connsiteY6" fmla="*/ 92796 h 223635"/>
                <a:gd name="connsiteX7" fmla="*/ 211634 w 329728"/>
                <a:gd name="connsiteY7" fmla="*/ 109819 h 223635"/>
                <a:gd name="connsiteX8" fmla="*/ 260272 w 329728"/>
                <a:gd name="connsiteY8" fmla="*/ 160890 h 223635"/>
                <a:gd name="connsiteX9" fmla="*/ 277296 w 329728"/>
                <a:gd name="connsiteY9" fmla="*/ 207096 h 223635"/>
                <a:gd name="connsiteX10" fmla="*/ 197042 w 329728"/>
                <a:gd name="connsiteY10" fmla="*/ 221687 h 223635"/>
                <a:gd name="connsiteX11" fmla="*/ 136245 w 329728"/>
                <a:gd name="connsiteY11" fmla="*/ 168185 h 223635"/>
                <a:gd name="connsiteX12" fmla="*/ 41400 w 329728"/>
                <a:gd name="connsiteY12" fmla="*/ 119547 h 223635"/>
                <a:gd name="connsiteX13" fmla="*/ 57 w 329728"/>
                <a:gd name="connsiteY13" fmla="*/ 44158 h 223635"/>
                <a:gd name="connsiteX0" fmla="*/ 57 w 329728"/>
                <a:gd name="connsiteY0" fmla="*/ 44158 h 225201"/>
                <a:gd name="connsiteX1" fmla="*/ 48696 w 329728"/>
                <a:gd name="connsiteY1" fmla="*/ 383 h 225201"/>
                <a:gd name="connsiteX2" fmla="*/ 184883 w 329728"/>
                <a:gd name="connsiteY2" fmla="*/ 22270 h 225201"/>
                <a:gd name="connsiteX3" fmla="*/ 282159 w 329728"/>
                <a:gd name="connsiteY3" fmla="*/ 12543 h 225201"/>
                <a:gd name="connsiteX4" fmla="*/ 328366 w 329728"/>
                <a:gd name="connsiteY4" fmla="*/ 34430 h 225201"/>
                <a:gd name="connsiteX5" fmla="*/ 308911 w 329728"/>
                <a:gd name="connsiteY5" fmla="*/ 75772 h 225201"/>
                <a:gd name="connsiteX6" fmla="*/ 223794 w 329728"/>
                <a:gd name="connsiteY6" fmla="*/ 92796 h 225201"/>
                <a:gd name="connsiteX7" fmla="*/ 211634 w 329728"/>
                <a:gd name="connsiteY7" fmla="*/ 109819 h 225201"/>
                <a:gd name="connsiteX8" fmla="*/ 260272 w 329728"/>
                <a:gd name="connsiteY8" fmla="*/ 160890 h 225201"/>
                <a:gd name="connsiteX9" fmla="*/ 277296 w 329728"/>
                <a:gd name="connsiteY9" fmla="*/ 207096 h 225201"/>
                <a:gd name="connsiteX10" fmla="*/ 197042 w 329728"/>
                <a:gd name="connsiteY10" fmla="*/ 221687 h 225201"/>
                <a:gd name="connsiteX11" fmla="*/ 136245 w 329728"/>
                <a:gd name="connsiteY11" fmla="*/ 168185 h 225201"/>
                <a:gd name="connsiteX12" fmla="*/ 41400 w 329728"/>
                <a:gd name="connsiteY12" fmla="*/ 119547 h 225201"/>
                <a:gd name="connsiteX13" fmla="*/ 57 w 329728"/>
                <a:gd name="connsiteY13" fmla="*/ 44158 h 225201"/>
                <a:gd name="connsiteX0" fmla="*/ 57 w 329728"/>
                <a:gd name="connsiteY0" fmla="*/ 44158 h 228395"/>
                <a:gd name="connsiteX1" fmla="*/ 48696 w 329728"/>
                <a:gd name="connsiteY1" fmla="*/ 383 h 228395"/>
                <a:gd name="connsiteX2" fmla="*/ 184883 w 329728"/>
                <a:gd name="connsiteY2" fmla="*/ 22270 h 228395"/>
                <a:gd name="connsiteX3" fmla="*/ 282159 w 329728"/>
                <a:gd name="connsiteY3" fmla="*/ 12543 h 228395"/>
                <a:gd name="connsiteX4" fmla="*/ 328366 w 329728"/>
                <a:gd name="connsiteY4" fmla="*/ 34430 h 228395"/>
                <a:gd name="connsiteX5" fmla="*/ 308911 w 329728"/>
                <a:gd name="connsiteY5" fmla="*/ 75772 h 228395"/>
                <a:gd name="connsiteX6" fmla="*/ 223794 w 329728"/>
                <a:gd name="connsiteY6" fmla="*/ 92796 h 228395"/>
                <a:gd name="connsiteX7" fmla="*/ 211634 w 329728"/>
                <a:gd name="connsiteY7" fmla="*/ 109819 h 228395"/>
                <a:gd name="connsiteX8" fmla="*/ 260272 w 329728"/>
                <a:gd name="connsiteY8" fmla="*/ 160890 h 228395"/>
                <a:gd name="connsiteX9" fmla="*/ 272432 w 329728"/>
                <a:gd name="connsiteY9" fmla="*/ 214392 h 228395"/>
                <a:gd name="connsiteX10" fmla="*/ 197042 w 329728"/>
                <a:gd name="connsiteY10" fmla="*/ 221687 h 228395"/>
                <a:gd name="connsiteX11" fmla="*/ 136245 w 329728"/>
                <a:gd name="connsiteY11" fmla="*/ 168185 h 228395"/>
                <a:gd name="connsiteX12" fmla="*/ 41400 w 329728"/>
                <a:gd name="connsiteY12" fmla="*/ 119547 h 228395"/>
                <a:gd name="connsiteX13" fmla="*/ 57 w 329728"/>
                <a:gd name="connsiteY13" fmla="*/ 44158 h 228395"/>
                <a:gd name="connsiteX0" fmla="*/ 57 w 329728"/>
                <a:gd name="connsiteY0" fmla="*/ 44158 h 222048"/>
                <a:gd name="connsiteX1" fmla="*/ 48696 w 329728"/>
                <a:gd name="connsiteY1" fmla="*/ 383 h 222048"/>
                <a:gd name="connsiteX2" fmla="*/ 184883 w 329728"/>
                <a:gd name="connsiteY2" fmla="*/ 22270 h 222048"/>
                <a:gd name="connsiteX3" fmla="*/ 282159 w 329728"/>
                <a:gd name="connsiteY3" fmla="*/ 12543 h 222048"/>
                <a:gd name="connsiteX4" fmla="*/ 328366 w 329728"/>
                <a:gd name="connsiteY4" fmla="*/ 34430 h 222048"/>
                <a:gd name="connsiteX5" fmla="*/ 308911 w 329728"/>
                <a:gd name="connsiteY5" fmla="*/ 75772 h 222048"/>
                <a:gd name="connsiteX6" fmla="*/ 223794 w 329728"/>
                <a:gd name="connsiteY6" fmla="*/ 92796 h 222048"/>
                <a:gd name="connsiteX7" fmla="*/ 211634 w 329728"/>
                <a:gd name="connsiteY7" fmla="*/ 109819 h 222048"/>
                <a:gd name="connsiteX8" fmla="*/ 260272 w 329728"/>
                <a:gd name="connsiteY8" fmla="*/ 160890 h 222048"/>
                <a:gd name="connsiteX9" fmla="*/ 272432 w 329728"/>
                <a:gd name="connsiteY9" fmla="*/ 214392 h 222048"/>
                <a:gd name="connsiteX10" fmla="*/ 199473 w 329728"/>
                <a:gd name="connsiteY10" fmla="*/ 216823 h 222048"/>
                <a:gd name="connsiteX11" fmla="*/ 136245 w 329728"/>
                <a:gd name="connsiteY11" fmla="*/ 168185 h 222048"/>
                <a:gd name="connsiteX12" fmla="*/ 41400 w 329728"/>
                <a:gd name="connsiteY12" fmla="*/ 119547 h 222048"/>
                <a:gd name="connsiteX13" fmla="*/ 57 w 329728"/>
                <a:gd name="connsiteY13" fmla="*/ 44158 h 222048"/>
                <a:gd name="connsiteX0" fmla="*/ 1672 w 331343"/>
                <a:gd name="connsiteY0" fmla="*/ 44158 h 222048"/>
                <a:gd name="connsiteX1" fmla="*/ 50311 w 331343"/>
                <a:gd name="connsiteY1" fmla="*/ 383 h 222048"/>
                <a:gd name="connsiteX2" fmla="*/ 186498 w 331343"/>
                <a:gd name="connsiteY2" fmla="*/ 22270 h 222048"/>
                <a:gd name="connsiteX3" fmla="*/ 283774 w 331343"/>
                <a:gd name="connsiteY3" fmla="*/ 12543 h 222048"/>
                <a:gd name="connsiteX4" fmla="*/ 329981 w 331343"/>
                <a:gd name="connsiteY4" fmla="*/ 34430 h 222048"/>
                <a:gd name="connsiteX5" fmla="*/ 310526 w 331343"/>
                <a:gd name="connsiteY5" fmla="*/ 75772 h 222048"/>
                <a:gd name="connsiteX6" fmla="*/ 225409 w 331343"/>
                <a:gd name="connsiteY6" fmla="*/ 92796 h 222048"/>
                <a:gd name="connsiteX7" fmla="*/ 213249 w 331343"/>
                <a:gd name="connsiteY7" fmla="*/ 109819 h 222048"/>
                <a:gd name="connsiteX8" fmla="*/ 261887 w 331343"/>
                <a:gd name="connsiteY8" fmla="*/ 160890 h 222048"/>
                <a:gd name="connsiteX9" fmla="*/ 274047 w 331343"/>
                <a:gd name="connsiteY9" fmla="*/ 214392 h 222048"/>
                <a:gd name="connsiteX10" fmla="*/ 201088 w 331343"/>
                <a:gd name="connsiteY10" fmla="*/ 216823 h 222048"/>
                <a:gd name="connsiteX11" fmla="*/ 137860 w 331343"/>
                <a:gd name="connsiteY11" fmla="*/ 168185 h 222048"/>
                <a:gd name="connsiteX12" fmla="*/ 43015 w 331343"/>
                <a:gd name="connsiteY12" fmla="*/ 119547 h 222048"/>
                <a:gd name="connsiteX13" fmla="*/ 1672 w 331343"/>
                <a:gd name="connsiteY13" fmla="*/ 44158 h 222048"/>
                <a:gd name="connsiteX0" fmla="*/ 1511 w 333614"/>
                <a:gd name="connsiteY0" fmla="*/ 41655 h 221977"/>
                <a:gd name="connsiteX1" fmla="*/ 52582 w 333614"/>
                <a:gd name="connsiteY1" fmla="*/ 312 h 221977"/>
                <a:gd name="connsiteX2" fmla="*/ 188769 w 333614"/>
                <a:gd name="connsiteY2" fmla="*/ 22199 h 221977"/>
                <a:gd name="connsiteX3" fmla="*/ 286045 w 333614"/>
                <a:gd name="connsiteY3" fmla="*/ 12472 h 221977"/>
                <a:gd name="connsiteX4" fmla="*/ 332252 w 333614"/>
                <a:gd name="connsiteY4" fmla="*/ 34359 h 221977"/>
                <a:gd name="connsiteX5" fmla="*/ 312797 w 333614"/>
                <a:gd name="connsiteY5" fmla="*/ 75701 h 221977"/>
                <a:gd name="connsiteX6" fmla="*/ 227680 w 333614"/>
                <a:gd name="connsiteY6" fmla="*/ 92725 h 221977"/>
                <a:gd name="connsiteX7" fmla="*/ 215520 w 333614"/>
                <a:gd name="connsiteY7" fmla="*/ 109748 h 221977"/>
                <a:gd name="connsiteX8" fmla="*/ 264158 w 333614"/>
                <a:gd name="connsiteY8" fmla="*/ 160819 h 221977"/>
                <a:gd name="connsiteX9" fmla="*/ 276318 w 333614"/>
                <a:gd name="connsiteY9" fmla="*/ 214321 h 221977"/>
                <a:gd name="connsiteX10" fmla="*/ 203359 w 333614"/>
                <a:gd name="connsiteY10" fmla="*/ 216752 h 221977"/>
                <a:gd name="connsiteX11" fmla="*/ 140131 w 333614"/>
                <a:gd name="connsiteY11" fmla="*/ 168114 h 221977"/>
                <a:gd name="connsiteX12" fmla="*/ 45286 w 333614"/>
                <a:gd name="connsiteY12" fmla="*/ 119476 h 221977"/>
                <a:gd name="connsiteX13" fmla="*/ 1511 w 333614"/>
                <a:gd name="connsiteY13" fmla="*/ 41655 h 221977"/>
                <a:gd name="connsiteX0" fmla="*/ 1511 w 333614"/>
                <a:gd name="connsiteY0" fmla="*/ 41655 h 221977"/>
                <a:gd name="connsiteX1" fmla="*/ 52582 w 333614"/>
                <a:gd name="connsiteY1" fmla="*/ 312 h 221977"/>
                <a:gd name="connsiteX2" fmla="*/ 188769 w 333614"/>
                <a:gd name="connsiteY2" fmla="*/ 22199 h 221977"/>
                <a:gd name="connsiteX3" fmla="*/ 286045 w 333614"/>
                <a:gd name="connsiteY3" fmla="*/ 12472 h 221977"/>
                <a:gd name="connsiteX4" fmla="*/ 332252 w 333614"/>
                <a:gd name="connsiteY4" fmla="*/ 34359 h 221977"/>
                <a:gd name="connsiteX5" fmla="*/ 312797 w 333614"/>
                <a:gd name="connsiteY5" fmla="*/ 75701 h 221977"/>
                <a:gd name="connsiteX6" fmla="*/ 227680 w 333614"/>
                <a:gd name="connsiteY6" fmla="*/ 92725 h 221977"/>
                <a:gd name="connsiteX7" fmla="*/ 215520 w 333614"/>
                <a:gd name="connsiteY7" fmla="*/ 109748 h 221977"/>
                <a:gd name="connsiteX8" fmla="*/ 264158 w 333614"/>
                <a:gd name="connsiteY8" fmla="*/ 160819 h 221977"/>
                <a:gd name="connsiteX9" fmla="*/ 276318 w 333614"/>
                <a:gd name="connsiteY9" fmla="*/ 214321 h 221977"/>
                <a:gd name="connsiteX10" fmla="*/ 203359 w 333614"/>
                <a:gd name="connsiteY10" fmla="*/ 216752 h 221977"/>
                <a:gd name="connsiteX11" fmla="*/ 140131 w 333614"/>
                <a:gd name="connsiteY11" fmla="*/ 168114 h 221977"/>
                <a:gd name="connsiteX12" fmla="*/ 45286 w 333614"/>
                <a:gd name="connsiteY12" fmla="*/ 119476 h 221977"/>
                <a:gd name="connsiteX13" fmla="*/ 1511 w 333614"/>
                <a:gd name="connsiteY13" fmla="*/ 41655 h 221977"/>
                <a:gd name="connsiteX0" fmla="*/ 1511 w 333614"/>
                <a:gd name="connsiteY0" fmla="*/ 41655 h 225709"/>
                <a:gd name="connsiteX1" fmla="*/ 52582 w 333614"/>
                <a:gd name="connsiteY1" fmla="*/ 312 h 225709"/>
                <a:gd name="connsiteX2" fmla="*/ 188769 w 333614"/>
                <a:gd name="connsiteY2" fmla="*/ 22199 h 225709"/>
                <a:gd name="connsiteX3" fmla="*/ 286045 w 333614"/>
                <a:gd name="connsiteY3" fmla="*/ 12472 h 225709"/>
                <a:gd name="connsiteX4" fmla="*/ 332252 w 333614"/>
                <a:gd name="connsiteY4" fmla="*/ 34359 h 225709"/>
                <a:gd name="connsiteX5" fmla="*/ 312797 w 333614"/>
                <a:gd name="connsiteY5" fmla="*/ 75701 h 225709"/>
                <a:gd name="connsiteX6" fmla="*/ 227680 w 333614"/>
                <a:gd name="connsiteY6" fmla="*/ 92725 h 225709"/>
                <a:gd name="connsiteX7" fmla="*/ 215520 w 333614"/>
                <a:gd name="connsiteY7" fmla="*/ 109748 h 225709"/>
                <a:gd name="connsiteX8" fmla="*/ 264158 w 333614"/>
                <a:gd name="connsiteY8" fmla="*/ 160819 h 225709"/>
                <a:gd name="connsiteX9" fmla="*/ 276318 w 333614"/>
                <a:gd name="connsiteY9" fmla="*/ 214321 h 225709"/>
                <a:gd name="connsiteX10" fmla="*/ 203359 w 333614"/>
                <a:gd name="connsiteY10" fmla="*/ 216752 h 225709"/>
                <a:gd name="connsiteX11" fmla="*/ 140131 w 333614"/>
                <a:gd name="connsiteY11" fmla="*/ 168114 h 225709"/>
                <a:gd name="connsiteX12" fmla="*/ 45286 w 333614"/>
                <a:gd name="connsiteY12" fmla="*/ 119476 h 225709"/>
                <a:gd name="connsiteX13" fmla="*/ 1511 w 333614"/>
                <a:gd name="connsiteY13" fmla="*/ 41655 h 22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3614" h="225709">
                  <a:moveTo>
                    <a:pt x="1511" y="41655"/>
                  </a:moveTo>
                  <a:cubicBezTo>
                    <a:pt x="10023" y="14498"/>
                    <a:pt x="21372" y="3555"/>
                    <a:pt x="52582" y="312"/>
                  </a:cubicBezTo>
                  <a:cubicBezTo>
                    <a:pt x="83792" y="-2931"/>
                    <a:pt x="149859" y="20172"/>
                    <a:pt x="188769" y="22199"/>
                  </a:cubicBezTo>
                  <a:cubicBezTo>
                    <a:pt x="227679" y="24226"/>
                    <a:pt x="262131" y="10445"/>
                    <a:pt x="286045" y="12472"/>
                  </a:cubicBezTo>
                  <a:cubicBezTo>
                    <a:pt x="309959" y="14499"/>
                    <a:pt x="327793" y="16525"/>
                    <a:pt x="332252" y="34359"/>
                  </a:cubicBezTo>
                  <a:cubicBezTo>
                    <a:pt x="336711" y="52193"/>
                    <a:pt x="330226" y="65973"/>
                    <a:pt x="312797" y="75701"/>
                  </a:cubicBezTo>
                  <a:cubicBezTo>
                    <a:pt x="295368" y="85429"/>
                    <a:pt x="243893" y="87051"/>
                    <a:pt x="227680" y="92725"/>
                  </a:cubicBezTo>
                  <a:cubicBezTo>
                    <a:pt x="211467" y="98400"/>
                    <a:pt x="209440" y="98399"/>
                    <a:pt x="215520" y="109748"/>
                  </a:cubicBezTo>
                  <a:cubicBezTo>
                    <a:pt x="221600" y="121097"/>
                    <a:pt x="254025" y="143390"/>
                    <a:pt x="264158" y="160819"/>
                  </a:cubicBezTo>
                  <a:cubicBezTo>
                    <a:pt x="274291" y="178248"/>
                    <a:pt x="291315" y="195272"/>
                    <a:pt x="276318" y="214321"/>
                  </a:cubicBezTo>
                  <a:cubicBezTo>
                    <a:pt x="261321" y="233370"/>
                    <a:pt x="226057" y="224453"/>
                    <a:pt x="203359" y="216752"/>
                  </a:cubicBezTo>
                  <a:cubicBezTo>
                    <a:pt x="180661" y="209051"/>
                    <a:pt x="166071" y="185137"/>
                    <a:pt x="140131" y="168114"/>
                  </a:cubicBezTo>
                  <a:cubicBezTo>
                    <a:pt x="114191" y="151091"/>
                    <a:pt x="68389" y="140553"/>
                    <a:pt x="45286" y="119476"/>
                  </a:cubicBezTo>
                  <a:cubicBezTo>
                    <a:pt x="22183" y="98400"/>
                    <a:pt x="-7001" y="68812"/>
                    <a:pt x="1511" y="41655"/>
                  </a:cubicBezTo>
                  <a:close/>
                </a:path>
              </a:pathLst>
            </a:custGeom>
            <a:solidFill>
              <a:schemeClr val="accent6"/>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350" dirty="0">
                <a:solidFill>
                  <a:schemeClr val="tx1"/>
                </a:solidFill>
                <a:latin typeface="Calibri" panose="020F0502020204030204" pitchFamily="34" charset="0"/>
              </a:endParaRPr>
            </a:p>
          </p:txBody>
        </p:sp>
        <p:sp>
          <p:nvSpPr>
            <p:cNvPr id="519" name="Freeform: Shape 518">
              <a:extLst>
                <a:ext uri="{FF2B5EF4-FFF2-40B4-BE49-F238E27FC236}">
                  <a16:creationId xmlns:a16="http://schemas.microsoft.com/office/drawing/2014/main" id="{04CA4141-1E4A-40C0-AB3B-878A4CAC184C}"/>
                </a:ext>
              </a:extLst>
            </p:cNvPr>
            <p:cNvSpPr/>
            <p:nvPr/>
          </p:nvSpPr>
          <p:spPr bwMode="auto">
            <a:xfrm rot="1869916">
              <a:off x="828539" y="2895117"/>
              <a:ext cx="333614" cy="225709"/>
            </a:xfrm>
            <a:custGeom>
              <a:avLst/>
              <a:gdLst>
                <a:gd name="connsiteX0" fmla="*/ 57 w 329728"/>
                <a:gd name="connsiteY0" fmla="*/ 44158 h 223635"/>
                <a:gd name="connsiteX1" fmla="*/ 48696 w 329728"/>
                <a:gd name="connsiteY1" fmla="*/ 383 h 223635"/>
                <a:gd name="connsiteX2" fmla="*/ 184883 w 329728"/>
                <a:gd name="connsiteY2" fmla="*/ 22270 h 223635"/>
                <a:gd name="connsiteX3" fmla="*/ 282159 w 329728"/>
                <a:gd name="connsiteY3" fmla="*/ 12543 h 223635"/>
                <a:gd name="connsiteX4" fmla="*/ 328366 w 329728"/>
                <a:gd name="connsiteY4" fmla="*/ 34430 h 223635"/>
                <a:gd name="connsiteX5" fmla="*/ 308911 w 329728"/>
                <a:gd name="connsiteY5" fmla="*/ 75772 h 223635"/>
                <a:gd name="connsiteX6" fmla="*/ 223794 w 329728"/>
                <a:gd name="connsiteY6" fmla="*/ 92796 h 223635"/>
                <a:gd name="connsiteX7" fmla="*/ 211634 w 329728"/>
                <a:gd name="connsiteY7" fmla="*/ 109819 h 223635"/>
                <a:gd name="connsiteX8" fmla="*/ 231089 w 329728"/>
                <a:gd name="connsiteY8" fmla="*/ 146298 h 223635"/>
                <a:gd name="connsiteX9" fmla="*/ 260272 w 329728"/>
                <a:gd name="connsiteY9" fmla="*/ 160890 h 223635"/>
                <a:gd name="connsiteX10" fmla="*/ 277296 w 329728"/>
                <a:gd name="connsiteY10" fmla="*/ 207096 h 223635"/>
                <a:gd name="connsiteX11" fmla="*/ 197042 w 329728"/>
                <a:gd name="connsiteY11" fmla="*/ 221687 h 223635"/>
                <a:gd name="connsiteX12" fmla="*/ 136245 w 329728"/>
                <a:gd name="connsiteY12" fmla="*/ 168185 h 223635"/>
                <a:gd name="connsiteX13" fmla="*/ 41400 w 329728"/>
                <a:gd name="connsiteY13" fmla="*/ 119547 h 223635"/>
                <a:gd name="connsiteX14" fmla="*/ 57 w 329728"/>
                <a:gd name="connsiteY14" fmla="*/ 44158 h 223635"/>
                <a:gd name="connsiteX0" fmla="*/ 57 w 329728"/>
                <a:gd name="connsiteY0" fmla="*/ 44158 h 223635"/>
                <a:gd name="connsiteX1" fmla="*/ 48696 w 329728"/>
                <a:gd name="connsiteY1" fmla="*/ 383 h 223635"/>
                <a:gd name="connsiteX2" fmla="*/ 184883 w 329728"/>
                <a:gd name="connsiteY2" fmla="*/ 22270 h 223635"/>
                <a:gd name="connsiteX3" fmla="*/ 282159 w 329728"/>
                <a:gd name="connsiteY3" fmla="*/ 12543 h 223635"/>
                <a:gd name="connsiteX4" fmla="*/ 328366 w 329728"/>
                <a:gd name="connsiteY4" fmla="*/ 34430 h 223635"/>
                <a:gd name="connsiteX5" fmla="*/ 308911 w 329728"/>
                <a:gd name="connsiteY5" fmla="*/ 75772 h 223635"/>
                <a:gd name="connsiteX6" fmla="*/ 223794 w 329728"/>
                <a:gd name="connsiteY6" fmla="*/ 92796 h 223635"/>
                <a:gd name="connsiteX7" fmla="*/ 211634 w 329728"/>
                <a:gd name="connsiteY7" fmla="*/ 109819 h 223635"/>
                <a:gd name="connsiteX8" fmla="*/ 260272 w 329728"/>
                <a:gd name="connsiteY8" fmla="*/ 160890 h 223635"/>
                <a:gd name="connsiteX9" fmla="*/ 277296 w 329728"/>
                <a:gd name="connsiteY9" fmla="*/ 207096 h 223635"/>
                <a:gd name="connsiteX10" fmla="*/ 197042 w 329728"/>
                <a:gd name="connsiteY10" fmla="*/ 221687 h 223635"/>
                <a:gd name="connsiteX11" fmla="*/ 136245 w 329728"/>
                <a:gd name="connsiteY11" fmla="*/ 168185 h 223635"/>
                <a:gd name="connsiteX12" fmla="*/ 41400 w 329728"/>
                <a:gd name="connsiteY12" fmla="*/ 119547 h 223635"/>
                <a:gd name="connsiteX13" fmla="*/ 57 w 329728"/>
                <a:gd name="connsiteY13" fmla="*/ 44158 h 223635"/>
                <a:gd name="connsiteX0" fmla="*/ 57 w 329728"/>
                <a:gd name="connsiteY0" fmla="*/ 44158 h 225201"/>
                <a:gd name="connsiteX1" fmla="*/ 48696 w 329728"/>
                <a:gd name="connsiteY1" fmla="*/ 383 h 225201"/>
                <a:gd name="connsiteX2" fmla="*/ 184883 w 329728"/>
                <a:gd name="connsiteY2" fmla="*/ 22270 h 225201"/>
                <a:gd name="connsiteX3" fmla="*/ 282159 w 329728"/>
                <a:gd name="connsiteY3" fmla="*/ 12543 h 225201"/>
                <a:gd name="connsiteX4" fmla="*/ 328366 w 329728"/>
                <a:gd name="connsiteY4" fmla="*/ 34430 h 225201"/>
                <a:gd name="connsiteX5" fmla="*/ 308911 w 329728"/>
                <a:gd name="connsiteY5" fmla="*/ 75772 h 225201"/>
                <a:gd name="connsiteX6" fmla="*/ 223794 w 329728"/>
                <a:gd name="connsiteY6" fmla="*/ 92796 h 225201"/>
                <a:gd name="connsiteX7" fmla="*/ 211634 w 329728"/>
                <a:gd name="connsiteY7" fmla="*/ 109819 h 225201"/>
                <a:gd name="connsiteX8" fmla="*/ 260272 w 329728"/>
                <a:gd name="connsiteY8" fmla="*/ 160890 h 225201"/>
                <a:gd name="connsiteX9" fmla="*/ 277296 w 329728"/>
                <a:gd name="connsiteY9" fmla="*/ 207096 h 225201"/>
                <a:gd name="connsiteX10" fmla="*/ 197042 w 329728"/>
                <a:gd name="connsiteY10" fmla="*/ 221687 h 225201"/>
                <a:gd name="connsiteX11" fmla="*/ 136245 w 329728"/>
                <a:gd name="connsiteY11" fmla="*/ 168185 h 225201"/>
                <a:gd name="connsiteX12" fmla="*/ 41400 w 329728"/>
                <a:gd name="connsiteY12" fmla="*/ 119547 h 225201"/>
                <a:gd name="connsiteX13" fmla="*/ 57 w 329728"/>
                <a:gd name="connsiteY13" fmla="*/ 44158 h 225201"/>
                <a:gd name="connsiteX0" fmla="*/ 57 w 329728"/>
                <a:gd name="connsiteY0" fmla="*/ 44158 h 228395"/>
                <a:gd name="connsiteX1" fmla="*/ 48696 w 329728"/>
                <a:gd name="connsiteY1" fmla="*/ 383 h 228395"/>
                <a:gd name="connsiteX2" fmla="*/ 184883 w 329728"/>
                <a:gd name="connsiteY2" fmla="*/ 22270 h 228395"/>
                <a:gd name="connsiteX3" fmla="*/ 282159 w 329728"/>
                <a:gd name="connsiteY3" fmla="*/ 12543 h 228395"/>
                <a:gd name="connsiteX4" fmla="*/ 328366 w 329728"/>
                <a:gd name="connsiteY4" fmla="*/ 34430 h 228395"/>
                <a:gd name="connsiteX5" fmla="*/ 308911 w 329728"/>
                <a:gd name="connsiteY5" fmla="*/ 75772 h 228395"/>
                <a:gd name="connsiteX6" fmla="*/ 223794 w 329728"/>
                <a:gd name="connsiteY6" fmla="*/ 92796 h 228395"/>
                <a:gd name="connsiteX7" fmla="*/ 211634 w 329728"/>
                <a:gd name="connsiteY7" fmla="*/ 109819 h 228395"/>
                <a:gd name="connsiteX8" fmla="*/ 260272 w 329728"/>
                <a:gd name="connsiteY8" fmla="*/ 160890 h 228395"/>
                <a:gd name="connsiteX9" fmla="*/ 272432 w 329728"/>
                <a:gd name="connsiteY9" fmla="*/ 214392 h 228395"/>
                <a:gd name="connsiteX10" fmla="*/ 197042 w 329728"/>
                <a:gd name="connsiteY10" fmla="*/ 221687 h 228395"/>
                <a:gd name="connsiteX11" fmla="*/ 136245 w 329728"/>
                <a:gd name="connsiteY11" fmla="*/ 168185 h 228395"/>
                <a:gd name="connsiteX12" fmla="*/ 41400 w 329728"/>
                <a:gd name="connsiteY12" fmla="*/ 119547 h 228395"/>
                <a:gd name="connsiteX13" fmla="*/ 57 w 329728"/>
                <a:gd name="connsiteY13" fmla="*/ 44158 h 228395"/>
                <a:gd name="connsiteX0" fmla="*/ 57 w 329728"/>
                <a:gd name="connsiteY0" fmla="*/ 44158 h 222048"/>
                <a:gd name="connsiteX1" fmla="*/ 48696 w 329728"/>
                <a:gd name="connsiteY1" fmla="*/ 383 h 222048"/>
                <a:gd name="connsiteX2" fmla="*/ 184883 w 329728"/>
                <a:gd name="connsiteY2" fmla="*/ 22270 h 222048"/>
                <a:gd name="connsiteX3" fmla="*/ 282159 w 329728"/>
                <a:gd name="connsiteY3" fmla="*/ 12543 h 222048"/>
                <a:gd name="connsiteX4" fmla="*/ 328366 w 329728"/>
                <a:gd name="connsiteY4" fmla="*/ 34430 h 222048"/>
                <a:gd name="connsiteX5" fmla="*/ 308911 w 329728"/>
                <a:gd name="connsiteY5" fmla="*/ 75772 h 222048"/>
                <a:gd name="connsiteX6" fmla="*/ 223794 w 329728"/>
                <a:gd name="connsiteY6" fmla="*/ 92796 h 222048"/>
                <a:gd name="connsiteX7" fmla="*/ 211634 w 329728"/>
                <a:gd name="connsiteY7" fmla="*/ 109819 h 222048"/>
                <a:gd name="connsiteX8" fmla="*/ 260272 w 329728"/>
                <a:gd name="connsiteY8" fmla="*/ 160890 h 222048"/>
                <a:gd name="connsiteX9" fmla="*/ 272432 w 329728"/>
                <a:gd name="connsiteY9" fmla="*/ 214392 h 222048"/>
                <a:gd name="connsiteX10" fmla="*/ 199473 w 329728"/>
                <a:gd name="connsiteY10" fmla="*/ 216823 h 222048"/>
                <a:gd name="connsiteX11" fmla="*/ 136245 w 329728"/>
                <a:gd name="connsiteY11" fmla="*/ 168185 h 222048"/>
                <a:gd name="connsiteX12" fmla="*/ 41400 w 329728"/>
                <a:gd name="connsiteY12" fmla="*/ 119547 h 222048"/>
                <a:gd name="connsiteX13" fmla="*/ 57 w 329728"/>
                <a:gd name="connsiteY13" fmla="*/ 44158 h 222048"/>
                <a:gd name="connsiteX0" fmla="*/ 1672 w 331343"/>
                <a:gd name="connsiteY0" fmla="*/ 44158 h 222048"/>
                <a:gd name="connsiteX1" fmla="*/ 50311 w 331343"/>
                <a:gd name="connsiteY1" fmla="*/ 383 h 222048"/>
                <a:gd name="connsiteX2" fmla="*/ 186498 w 331343"/>
                <a:gd name="connsiteY2" fmla="*/ 22270 h 222048"/>
                <a:gd name="connsiteX3" fmla="*/ 283774 w 331343"/>
                <a:gd name="connsiteY3" fmla="*/ 12543 h 222048"/>
                <a:gd name="connsiteX4" fmla="*/ 329981 w 331343"/>
                <a:gd name="connsiteY4" fmla="*/ 34430 h 222048"/>
                <a:gd name="connsiteX5" fmla="*/ 310526 w 331343"/>
                <a:gd name="connsiteY5" fmla="*/ 75772 h 222048"/>
                <a:gd name="connsiteX6" fmla="*/ 225409 w 331343"/>
                <a:gd name="connsiteY6" fmla="*/ 92796 h 222048"/>
                <a:gd name="connsiteX7" fmla="*/ 213249 w 331343"/>
                <a:gd name="connsiteY7" fmla="*/ 109819 h 222048"/>
                <a:gd name="connsiteX8" fmla="*/ 261887 w 331343"/>
                <a:gd name="connsiteY8" fmla="*/ 160890 h 222048"/>
                <a:gd name="connsiteX9" fmla="*/ 274047 w 331343"/>
                <a:gd name="connsiteY9" fmla="*/ 214392 h 222048"/>
                <a:gd name="connsiteX10" fmla="*/ 201088 w 331343"/>
                <a:gd name="connsiteY10" fmla="*/ 216823 h 222048"/>
                <a:gd name="connsiteX11" fmla="*/ 137860 w 331343"/>
                <a:gd name="connsiteY11" fmla="*/ 168185 h 222048"/>
                <a:gd name="connsiteX12" fmla="*/ 43015 w 331343"/>
                <a:gd name="connsiteY12" fmla="*/ 119547 h 222048"/>
                <a:gd name="connsiteX13" fmla="*/ 1672 w 331343"/>
                <a:gd name="connsiteY13" fmla="*/ 44158 h 222048"/>
                <a:gd name="connsiteX0" fmla="*/ 1511 w 333614"/>
                <a:gd name="connsiteY0" fmla="*/ 41655 h 221977"/>
                <a:gd name="connsiteX1" fmla="*/ 52582 w 333614"/>
                <a:gd name="connsiteY1" fmla="*/ 312 h 221977"/>
                <a:gd name="connsiteX2" fmla="*/ 188769 w 333614"/>
                <a:gd name="connsiteY2" fmla="*/ 22199 h 221977"/>
                <a:gd name="connsiteX3" fmla="*/ 286045 w 333614"/>
                <a:gd name="connsiteY3" fmla="*/ 12472 h 221977"/>
                <a:gd name="connsiteX4" fmla="*/ 332252 w 333614"/>
                <a:gd name="connsiteY4" fmla="*/ 34359 h 221977"/>
                <a:gd name="connsiteX5" fmla="*/ 312797 w 333614"/>
                <a:gd name="connsiteY5" fmla="*/ 75701 h 221977"/>
                <a:gd name="connsiteX6" fmla="*/ 227680 w 333614"/>
                <a:gd name="connsiteY6" fmla="*/ 92725 h 221977"/>
                <a:gd name="connsiteX7" fmla="*/ 215520 w 333614"/>
                <a:gd name="connsiteY7" fmla="*/ 109748 h 221977"/>
                <a:gd name="connsiteX8" fmla="*/ 264158 w 333614"/>
                <a:gd name="connsiteY8" fmla="*/ 160819 h 221977"/>
                <a:gd name="connsiteX9" fmla="*/ 276318 w 333614"/>
                <a:gd name="connsiteY9" fmla="*/ 214321 h 221977"/>
                <a:gd name="connsiteX10" fmla="*/ 203359 w 333614"/>
                <a:gd name="connsiteY10" fmla="*/ 216752 h 221977"/>
                <a:gd name="connsiteX11" fmla="*/ 140131 w 333614"/>
                <a:gd name="connsiteY11" fmla="*/ 168114 h 221977"/>
                <a:gd name="connsiteX12" fmla="*/ 45286 w 333614"/>
                <a:gd name="connsiteY12" fmla="*/ 119476 h 221977"/>
                <a:gd name="connsiteX13" fmla="*/ 1511 w 333614"/>
                <a:gd name="connsiteY13" fmla="*/ 41655 h 221977"/>
                <a:gd name="connsiteX0" fmla="*/ 1511 w 333614"/>
                <a:gd name="connsiteY0" fmla="*/ 41655 h 221977"/>
                <a:gd name="connsiteX1" fmla="*/ 52582 w 333614"/>
                <a:gd name="connsiteY1" fmla="*/ 312 h 221977"/>
                <a:gd name="connsiteX2" fmla="*/ 188769 w 333614"/>
                <a:gd name="connsiteY2" fmla="*/ 22199 h 221977"/>
                <a:gd name="connsiteX3" fmla="*/ 286045 w 333614"/>
                <a:gd name="connsiteY3" fmla="*/ 12472 h 221977"/>
                <a:gd name="connsiteX4" fmla="*/ 332252 w 333614"/>
                <a:gd name="connsiteY4" fmla="*/ 34359 h 221977"/>
                <a:gd name="connsiteX5" fmla="*/ 312797 w 333614"/>
                <a:gd name="connsiteY5" fmla="*/ 75701 h 221977"/>
                <a:gd name="connsiteX6" fmla="*/ 227680 w 333614"/>
                <a:gd name="connsiteY6" fmla="*/ 92725 h 221977"/>
                <a:gd name="connsiteX7" fmla="*/ 215520 w 333614"/>
                <a:gd name="connsiteY7" fmla="*/ 109748 h 221977"/>
                <a:gd name="connsiteX8" fmla="*/ 264158 w 333614"/>
                <a:gd name="connsiteY8" fmla="*/ 160819 h 221977"/>
                <a:gd name="connsiteX9" fmla="*/ 276318 w 333614"/>
                <a:gd name="connsiteY9" fmla="*/ 214321 h 221977"/>
                <a:gd name="connsiteX10" fmla="*/ 203359 w 333614"/>
                <a:gd name="connsiteY10" fmla="*/ 216752 h 221977"/>
                <a:gd name="connsiteX11" fmla="*/ 140131 w 333614"/>
                <a:gd name="connsiteY11" fmla="*/ 168114 h 221977"/>
                <a:gd name="connsiteX12" fmla="*/ 45286 w 333614"/>
                <a:gd name="connsiteY12" fmla="*/ 119476 h 221977"/>
                <a:gd name="connsiteX13" fmla="*/ 1511 w 333614"/>
                <a:gd name="connsiteY13" fmla="*/ 41655 h 221977"/>
                <a:gd name="connsiteX0" fmla="*/ 1511 w 333614"/>
                <a:gd name="connsiteY0" fmla="*/ 41655 h 225709"/>
                <a:gd name="connsiteX1" fmla="*/ 52582 w 333614"/>
                <a:gd name="connsiteY1" fmla="*/ 312 h 225709"/>
                <a:gd name="connsiteX2" fmla="*/ 188769 w 333614"/>
                <a:gd name="connsiteY2" fmla="*/ 22199 h 225709"/>
                <a:gd name="connsiteX3" fmla="*/ 286045 w 333614"/>
                <a:gd name="connsiteY3" fmla="*/ 12472 h 225709"/>
                <a:gd name="connsiteX4" fmla="*/ 332252 w 333614"/>
                <a:gd name="connsiteY4" fmla="*/ 34359 h 225709"/>
                <a:gd name="connsiteX5" fmla="*/ 312797 w 333614"/>
                <a:gd name="connsiteY5" fmla="*/ 75701 h 225709"/>
                <a:gd name="connsiteX6" fmla="*/ 227680 w 333614"/>
                <a:gd name="connsiteY6" fmla="*/ 92725 h 225709"/>
                <a:gd name="connsiteX7" fmla="*/ 215520 w 333614"/>
                <a:gd name="connsiteY7" fmla="*/ 109748 h 225709"/>
                <a:gd name="connsiteX8" fmla="*/ 264158 w 333614"/>
                <a:gd name="connsiteY8" fmla="*/ 160819 h 225709"/>
                <a:gd name="connsiteX9" fmla="*/ 276318 w 333614"/>
                <a:gd name="connsiteY9" fmla="*/ 214321 h 225709"/>
                <a:gd name="connsiteX10" fmla="*/ 203359 w 333614"/>
                <a:gd name="connsiteY10" fmla="*/ 216752 h 225709"/>
                <a:gd name="connsiteX11" fmla="*/ 140131 w 333614"/>
                <a:gd name="connsiteY11" fmla="*/ 168114 h 225709"/>
                <a:gd name="connsiteX12" fmla="*/ 45286 w 333614"/>
                <a:gd name="connsiteY12" fmla="*/ 119476 h 225709"/>
                <a:gd name="connsiteX13" fmla="*/ 1511 w 333614"/>
                <a:gd name="connsiteY13" fmla="*/ 41655 h 22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3614" h="225709">
                  <a:moveTo>
                    <a:pt x="1511" y="41655"/>
                  </a:moveTo>
                  <a:cubicBezTo>
                    <a:pt x="10023" y="14498"/>
                    <a:pt x="21372" y="3555"/>
                    <a:pt x="52582" y="312"/>
                  </a:cubicBezTo>
                  <a:cubicBezTo>
                    <a:pt x="83792" y="-2931"/>
                    <a:pt x="149859" y="20172"/>
                    <a:pt x="188769" y="22199"/>
                  </a:cubicBezTo>
                  <a:cubicBezTo>
                    <a:pt x="227679" y="24226"/>
                    <a:pt x="262131" y="10445"/>
                    <a:pt x="286045" y="12472"/>
                  </a:cubicBezTo>
                  <a:cubicBezTo>
                    <a:pt x="309959" y="14499"/>
                    <a:pt x="327793" y="16525"/>
                    <a:pt x="332252" y="34359"/>
                  </a:cubicBezTo>
                  <a:cubicBezTo>
                    <a:pt x="336711" y="52193"/>
                    <a:pt x="330226" y="65973"/>
                    <a:pt x="312797" y="75701"/>
                  </a:cubicBezTo>
                  <a:cubicBezTo>
                    <a:pt x="295368" y="85429"/>
                    <a:pt x="243893" y="87051"/>
                    <a:pt x="227680" y="92725"/>
                  </a:cubicBezTo>
                  <a:cubicBezTo>
                    <a:pt x="211467" y="98400"/>
                    <a:pt x="209440" y="98399"/>
                    <a:pt x="215520" y="109748"/>
                  </a:cubicBezTo>
                  <a:cubicBezTo>
                    <a:pt x="221600" y="121097"/>
                    <a:pt x="254025" y="143390"/>
                    <a:pt x="264158" y="160819"/>
                  </a:cubicBezTo>
                  <a:cubicBezTo>
                    <a:pt x="274291" y="178248"/>
                    <a:pt x="291315" y="195272"/>
                    <a:pt x="276318" y="214321"/>
                  </a:cubicBezTo>
                  <a:cubicBezTo>
                    <a:pt x="261321" y="233370"/>
                    <a:pt x="226057" y="224453"/>
                    <a:pt x="203359" y="216752"/>
                  </a:cubicBezTo>
                  <a:cubicBezTo>
                    <a:pt x="180661" y="209051"/>
                    <a:pt x="166071" y="185137"/>
                    <a:pt x="140131" y="168114"/>
                  </a:cubicBezTo>
                  <a:cubicBezTo>
                    <a:pt x="114191" y="151091"/>
                    <a:pt x="68389" y="140553"/>
                    <a:pt x="45286" y="119476"/>
                  </a:cubicBezTo>
                  <a:cubicBezTo>
                    <a:pt x="22183" y="98400"/>
                    <a:pt x="-7001" y="68812"/>
                    <a:pt x="1511" y="41655"/>
                  </a:cubicBezTo>
                  <a:close/>
                </a:path>
              </a:pathLst>
            </a:custGeom>
            <a:solidFill>
              <a:schemeClr val="accent6"/>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350" dirty="0">
                <a:solidFill>
                  <a:schemeClr val="tx1"/>
                </a:solidFill>
                <a:latin typeface="Calibri" panose="020F0502020204030204" pitchFamily="34" charset="0"/>
              </a:endParaRPr>
            </a:p>
          </p:txBody>
        </p:sp>
      </p:grpSp>
      <p:sp>
        <p:nvSpPr>
          <p:cNvPr id="716" name="TextBox 715">
            <a:extLst>
              <a:ext uri="{FF2B5EF4-FFF2-40B4-BE49-F238E27FC236}">
                <a16:creationId xmlns:a16="http://schemas.microsoft.com/office/drawing/2014/main" id="{F2CBFA9A-8646-4E50-BB8F-1094F128596A}"/>
              </a:ext>
            </a:extLst>
          </p:cNvPr>
          <p:cNvSpPr txBox="1"/>
          <p:nvPr/>
        </p:nvSpPr>
        <p:spPr bwMode="auto">
          <a:xfrm>
            <a:off x="4429180" y="2493233"/>
            <a:ext cx="8352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dirty="0">
                <a:latin typeface="Calibri" panose="020F0502020204030204" pitchFamily="34" charset="0"/>
              </a:rPr>
              <a:t>Neurocyte</a:t>
            </a:r>
          </a:p>
        </p:txBody>
      </p:sp>
      <p:sp>
        <p:nvSpPr>
          <p:cNvPr id="717" name="TextBox 716">
            <a:extLst>
              <a:ext uri="{FF2B5EF4-FFF2-40B4-BE49-F238E27FC236}">
                <a16:creationId xmlns:a16="http://schemas.microsoft.com/office/drawing/2014/main" id="{59DDC7FF-6AA2-47AE-867D-FBA8935EE6B5}"/>
              </a:ext>
            </a:extLst>
          </p:cNvPr>
          <p:cNvSpPr txBox="1"/>
          <p:nvPr/>
        </p:nvSpPr>
        <p:spPr bwMode="auto">
          <a:xfrm>
            <a:off x="4646558" y="3050566"/>
            <a:ext cx="683200" cy="38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nSpc>
                <a:spcPct val="90000"/>
              </a:lnSpc>
              <a:spcBef>
                <a:spcPts val="0"/>
              </a:spcBef>
            </a:pPr>
            <a:r>
              <a:rPr lang="en-US" sz="1050" dirty="0">
                <a:latin typeface="Calibri" panose="020F0502020204030204" pitchFamily="34" charset="0"/>
              </a:rPr>
              <a:t>CGRP</a:t>
            </a:r>
            <a:br>
              <a:rPr lang="en-US" sz="1050" dirty="0">
                <a:latin typeface="Calibri" panose="020F0502020204030204" pitchFamily="34" charset="0"/>
              </a:rPr>
            </a:br>
            <a:r>
              <a:rPr lang="en-US" sz="1050" dirty="0">
                <a:latin typeface="Calibri" panose="020F0502020204030204" pitchFamily="34" charset="0"/>
              </a:rPr>
              <a:t>Receptor</a:t>
            </a:r>
          </a:p>
        </p:txBody>
      </p:sp>
      <p:grpSp>
        <p:nvGrpSpPr>
          <p:cNvPr id="718" name="Group 717">
            <a:extLst>
              <a:ext uri="{FF2B5EF4-FFF2-40B4-BE49-F238E27FC236}">
                <a16:creationId xmlns:a16="http://schemas.microsoft.com/office/drawing/2014/main" id="{0AB73C7F-B972-4BEF-AA52-14E7B25DFA53}"/>
              </a:ext>
            </a:extLst>
          </p:cNvPr>
          <p:cNvGrpSpPr/>
          <p:nvPr/>
        </p:nvGrpSpPr>
        <p:grpSpPr>
          <a:xfrm>
            <a:off x="5459922" y="3216060"/>
            <a:ext cx="524585" cy="574792"/>
            <a:chOff x="569633" y="1542899"/>
            <a:chExt cx="1245999" cy="1365250"/>
          </a:xfrm>
        </p:grpSpPr>
        <p:cxnSp>
          <p:nvCxnSpPr>
            <p:cNvPr id="719" name="Straight Connector 32">
              <a:extLst>
                <a:ext uri="{FF2B5EF4-FFF2-40B4-BE49-F238E27FC236}">
                  <a16:creationId xmlns:a16="http://schemas.microsoft.com/office/drawing/2014/main" id="{3B14B26D-77A7-49E2-A9F8-82BAA9C1B70E}"/>
                </a:ext>
              </a:extLst>
            </p:cNvPr>
            <p:cNvCxnSpPr>
              <a:cxnSpLocks noChangeShapeType="1"/>
            </p:cNvCxnSpPr>
            <p:nvPr/>
          </p:nvCxnSpPr>
          <p:spPr bwMode="auto">
            <a:xfrm>
              <a:off x="569633" y="1622275"/>
              <a:ext cx="300038" cy="331787"/>
            </a:xfrm>
            <a:prstGeom prst="line">
              <a:avLst/>
            </a:prstGeom>
            <a:noFill/>
            <a:ln w="38100">
              <a:solidFill>
                <a:schemeClr val="accent6"/>
              </a:solidFill>
              <a:round/>
              <a:headEnd/>
              <a:tailEnd/>
            </a:ln>
          </p:spPr>
        </p:cxnSp>
        <p:cxnSp>
          <p:nvCxnSpPr>
            <p:cNvPr id="720" name="Straight Connector 34">
              <a:extLst>
                <a:ext uri="{FF2B5EF4-FFF2-40B4-BE49-F238E27FC236}">
                  <a16:creationId xmlns:a16="http://schemas.microsoft.com/office/drawing/2014/main" id="{616907D5-19F7-4A3E-ADFE-62F2FD786174}"/>
                </a:ext>
              </a:extLst>
            </p:cNvPr>
            <p:cNvCxnSpPr>
              <a:cxnSpLocks noChangeShapeType="1"/>
            </p:cNvCxnSpPr>
            <p:nvPr/>
          </p:nvCxnSpPr>
          <p:spPr bwMode="auto">
            <a:xfrm flipH="1">
              <a:off x="1504482" y="1611162"/>
              <a:ext cx="311150" cy="347663"/>
            </a:xfrm>
            <a:prstGeom prst="line">
              <a:avLst/>
            </a:prstGeom>
            <a:noFill/>
            <a:ln w="38100">
              <a:solidFill>
                <a:schemeClr val="accent6"/>
              </a:solidFill>
              <a:round/>
              <a:headEnd/>
              <a:tailEnd/>
            </a:ln>
          </p:spPr>
        </p:cxnSp>
        <p:sp>
          <p:nvSpPr>
            <p:cNvPr id="721" name="Freeform 33">
              <a:extLst>
                <a:ext uri="{FF2B5EF4-FFF2-40B4-BE49-F238E27FC236}">
                  <a16:creationId xmlns:a16="http://schemas.microsoft.com/office/drawing/2014/main" id="{85551B9F-6BB0-4A8A-849F-A863B916C485}"/>
                </a:ext>
              </a:extLst>
            </p:cNvPr>
            <p:cNvSpPr>
              <a:spLocks/>
            </p:cNvSpPr>
            <p:nvPr/>
          </p:nvSpPr>
          <p:spPr bwMode="auto">
            <a:xfrm>
              <a:off x="642659" y="1547661"/>
              <a:ext cx="500063" cy="1358900"/>
            </a:xfrm>
            <a:custGeom>
              <a:avLst/>
              <a:gdLst>
                <a:gd name="T0" fmla="*/ 0 w 499273"/>
                <a:gd name="T1" fmla="*/ 0 h 1357576"/>
                <a:gd name="T2" fmla="*/ 508744 w 499273"/>
                <a:gd name="T3" fmla="*/ 548973 h 1357576"/>
                <a:gd name="T4" fmla="*/ 514525 w 499273"/>
                <a:gd name="T5" fmla="*/ 1383866 h 1357576"/>
                <a:gd name="T6" fmla="*/ 0 60000 65536"/>
                <a:gd name="T7" fmla="*/ 0 60000 65536"/>
                <a:gd name="T8" fmla="*/ 0 60000 65536"/>
                <a:gd name="T9" fmla="*/ 0 w 499273"/>
                <a:gd name="T10" fmla="*/ 0 h 1357576"/>
                <a:gd name="T11" fmla="*/ 499273 w 499273"/>
                <a:gd name="T12" fmla="*/ 1357576 h 1357576"/>
              </a:gdLst>
              <a:ahLst/>
              <a:cxnLst>
                <a:cxn ang="T6">
                  <a:pos x="T0" y="T1"/>
                </a:cxn>
                <a:cxn ang="T7">
                  <a:pos x="T2" y="T3"/>
                </a:cxn>
                <a:cxn ang="T8">
                  <a:pos x="T4" y="T5"/>
                </a:cxn>
              </a:cxnLst>
              <a:rect l="T9" t="T10" r="T11" b="T12"/>
              <a:pathLst>
                <a:path w="499273" h="1357576">
                  <a:moveTo>
                    <a:pt x="0" y="0"/>
                  </a:moveTo>
                  <a:lnTo>
                    <a:pt x="493664" y="538543"/>
                  </a:lnTo>
                  <a:cubicBezTo>
                    <a:pt x="495534" y="811554"/>
                    <a:pt x="497403" y="1084565"/>
                    <a:pt x="499273" y="1357576"/>
                  </a:cubicBezTo>
                </a:path>
              </a:pathLst>
            </a:custGeom>
            <a:noFill/>
            <a:ln w="38100">
              <a:solidFill>
                <a:schemeClr val="accent6"/>
              </a:solidFill>
              <a:round/>
              <a:headEnd/>
              <a:tailEnd/>
            </a:ln>
          </p:spPr>
          <p:txBody>
            <a:bodyPr anchor="ctr"/>
            <a:lstStyle/>
            <a:p>
              <a:pPr eaLnBrk="1" hangingPunct="1">
                <a:lnSpc>
                  <a:spcPct val="90000"/>
                </a:lnSpc>
                <a:spcBef>
                  <a:spcPct val="35000"/>
                </a:spcBef>
                <a:spcAft>
                  <a:spcPct val="25000"/>
                </a:spcAft>
                <a:buClr>
                  <a:srgbClr val="8B3D9A"/>
                </a:buClr>
                <a:buFont typeface="Arial" panose="020B0604020202020204" pitchFamily="34" charset="0"/>
                <a:buChar char="•"/>
                <a:defRPr/>
              </a:pPr>
              <a:endParaRPr lang="en-US" sz="3000" dirty="0">
                <a:solidFill>
                  <a:srgbClr val="FFFFFF"/>
                </a:solidFill>
              </a:endParaRPr>
            </a:p>
          </p:txBody>
        </p:sp>
        <p:sp>
          <p:nvSpPr>
            <p:cNvPr id="722" name="Freeform 35">
              <a:extLst>
                <a:ext uri="{FF2B5EF4-FFF2-40B4-BE49-F238E27FC236}">
                  <a16:creationId xmlns:a16="http://schemas.microsoft.com/office/drawing/2014/main" id="{5B469C5B-5156-4C4E-B977-1F4BFD754469}"/>
                </a:ext>
              </a:extLst>
            </p:cNvPr>
            <p:cNvSpPr>
              <a:spLocks/>
            </p:cNvSpPr>
            <p:nvPr/>
          </p:nvSpPr>
          <p:spPr bwMode="auto">
            <a:xfrm flipH="1">
              <a:off x="1247497" y="1542899"/>
              <a:ext cx="484187" cy="1365250"/>
            </a:xfrm>
            <a:custGeom>
              <a:avLst/>
              <a:gdLst>
                <a:gd name="T0" fmla="*/ 0 w 499273"/>
                <a:gd name="T1" fmla="*/ 0 h 1357576"/>
                <a:gd name="T2" fmla="*/ 508744 w 499273"/>
                <a:gd name="T3" fmla="*/ 548973 h 1357576"/>
                <a:gd name="T4" fmla="*/ 514525 w 499273"/>
                <a:gd name="T5" fmla="*/ 1383866 h 1357576"/>
                <a:gd name="T6" fmla="*/ 0 60000 65536"/>
                <a:gd name="T7" fmla="*/ 0 60000 65536"/>
                <a:gd name="T8" fmla="*/ 0 60000 65536"/>
                <a:gd name="T9" fmla="*/ 0 w 499273"/>
                <a:gd name="T10" fmla="*/ 0 h 1357576"/>
                <a:gd name="T11" fmla="*/ 499273 w 499273"/>
                <a:gd name="T12" fmla="*/ 1357576 h 1357576"/>
                <a:gd name="connsiteX0" fmla="*/ 0 w 499273"/>
                <a:gd name="connsiteY0" fmla="*/ 0 h 1365881"/>
                <a:gd name="connsiteX1" fmla="*/ 493664 w 499273"/>
                <a:gd name="connsiteY1" fmla="*/ 538543 h 1365881"/>
                <a:gd name="connsiteX2" fmla="*/ 499273 w 499273"/>
                <a:gd name="connsiteY2" fmla="*/ 1365881 h 1365881"/>
                <a:gd name="connsiteX0" fmla="*/ 0 w 499273"/>
                <a:gd name="connsiteY0" fmla="*/ 0 h 1365881"/>
                <a:gd name="connsiteX1" fmla="*/ 493664 w 499273"/>
                <a:gd name="connsiteY1" fmla="*/ 538543 h 1365881"/>
                <a:gd name="connsiteX2" fmla="*/ 499273 w 499273"/>
                <a:gd name="connsiteY2" fmla="*/ 1365881 h 1365881"/>
                <a:gd name="connsiteX0" fmla="*/ 0 w 499273"/>
                <a:gd name="connsiteY0" fmla="*/ 0 h 1365881"/>
                <a:gd name="connsiteX1" fmla="*/ 493664 w 499273"/>
                <a:gd name="connsiteY1" fmla="*/ 555153 h 1365881"/>
                <a:gd name="connsiteX2" fmla="*/ 499273 w 499273"/>
                <a:gd name="connsiteY2" fmla="*/ 1365881 h 1365881"/>
                <a:gd name="connsiteX0" fmla="*/ 0 w 493828"/>
                <a:gd name="connsiteY0" fmla="*/ 0 h 1363502"/>
                <a:gd name="connsiteX1" fmla="*/ 493664 w 493828"/>
                <a:gd name="connsiteY1" fmla="*/ 555153 h 1363502"/>
                <a:gd name="connsiteX2" fmla="*/ 482630 w 493828"/>
                <a:gd name="connsiteY2" fmla="*/ 1363502 h 1363502"/>
                <a:gd name="connsiteX0" fmla="*/ 0 w 484562"/>
                <a:gd name="connsiteY0" fmla="*/ 0 h 1363502"/>
                <a:gd name="connsiteX1" fmla="*/ 484154 w 484562"/>
                <a:gd name="connsiteY1" fmla="*/ 552774 h 1363502"/>
                <a:gd name="connsiteX2" fmla="*/ 482630 w 484562"/>
                <a:gd name="connsiteY2" fmla="*/ 1363502 h 1363502"/>
              </a:gdLst>
              <a:ahLst/>
              <a:cxnLst>
                <a:cxn ang="0">
                  <a:pos x="connsiteX0" y="connsiteY0"/>
                </a:cxn>
                <a:cxn ang="0">
                  <a:pos x="connsiteX1" y="connsiteY1"/>
                </a:cxn>
                <a:cxn ang="0">
                  <a:pos x="connsiteX2" y="connsiteY2"/>
                </a:cxn>
              </a:cxnLst>
              <a:rect l="l" t="t" r="r" b="b"/>
              <a:pathLst>
                <a:path w="484562" h="1363502">
                  <a:moveTo>
                    <a:pt x="0" y="0"/>
                  </a:moveTo>
                  <a:lnTo>
                    <a:pt x="484154" y="552774"/>
                  </a:lnTo>
                  <a:cubicBezTo>
                    <a:pt x="486024" y="825785"/>
                    <a:pt x="480760" y="1090491"/>
                    <a:pt x="482630" y="1363502"/>
                  </a:cubicBezTo>
                </a:path>
              </a:pathLst>
            </a:custGeom>
            <a:noFill/>
            <a:ln w="38100">
              <a:solidFill>
                <a:schemeClr val="accent6"/>
              </a:solidFill>
              <a:round/>
              <a:headEnd/>
              <a:tailEnd/>
            </a:ln>
          </p:spPr>
          <p:txBody>
            <a:bodyPr anchor="ctr"/>
            <a:lstStyle/>
            <a:p>
              <a:pPr eaLnBrk="1" hangingPunct="1">
                <a:lnSpc>
                  <a:spcPct val="90000"/>
                </a:lnSpc>
                <a:spcBef>
                  <a:spcPct val="35000"/>
                </a:spcBef>
                <a:spcAft>
                  <a:spcPct val="25000"/>
                </a:spcAft>
                <a:buClr>
                  <a:srgbClr val="8B3D9A"/>
                </a:buClr>
                <a:buFont typeface="Arial" panose="020B0604020202020204" pitchFamily="34" charset="0"/>
                <a:buChar char="•"/>
                <a:defRPr/>
              </a:pPr>
              <a:endParaRPr lang="en-US" sz="3000" dirty="0">
                <a:solidFill>
                  <a:srgbClr val="FFFFFF"/>
                </a:solidFill>
              </a:endParaRPr>
            </a:p>
          </p:txBody>
        </p:sp>
      </p:grpSp>
      <p:grpSp>
        <p:nvGrpSpPr>
          <p:cNvPr id="723" name="Group 722">
            <a:extLst>
              <a:ext uri="{FF2B5EF4-FFF2-40B4-BE49-F238E27FC236}">
                <a16:creationId xmlns:a16="http://schemas.microsoft.com/office/drawing/2014/main" id="{CFDA2824-6F02-4B4D-8517-BB640C65A638}"/>
              </a:ext>
            </a:extLst>
          </p:cNvPr>
          <p:cNvGrpSpPr/>
          <p:nvPr/>
        </p:nvGrpSpPr>
        <p:grpSpPr>
          <a:xfrm>
            <a:off x="5472868" y="3238027"/>
            <a:ext cx="87110" cy="81378"/>
            <a:chOff x="1384167" y="5629804"/>
            <a:chExt cx="116146" cy="108504"/>
          </a:xfrm>
        </p:grpSpPr>
        <p:grpSp>
          <p:nvGrpSpPr>
            <p:cNvPr id="724" name="Group 723">
              <a:extLst>
                <a:ext uri="{FF2B5EF4-FFF2-40B4-BE49-F238E27FC236}">
                  <a16:creationId xmlns:a16="http://schemas.microsoft.com/office/drawing/2014/main" id="{857742E2-1A76-40FB-A512-1A42D226B945}"/>
                </a:ext>
              </a:extLst>
            </p:cNvPr>
            <p:cNvGrpSpPr/>
            <p:nvPr/>
          </p:nvGrpSpPr>
          <p:grpSpPr>
            <a:xfrm>
              <a:off x="1384167" y="5666362"/>
              <a:ext cx="69742" cy="71946"/>
              <a:chOff x="1384167" y="5666362"/>
              <a:chExt cx="69742" cy="71946"/>
            </a:xfrm>
          </p:grpSpPr>
          <p:cxnSp>
            <p:nvCxnSpPr>
              <p:cNvPr id="729" name="Straight Connector 728">
                <a:extLst>
                  <a:ext uri="{FF2B5EF4-FFF2-40B4-BE49-F238E27FC236}">
                    <a16:creationId xmlns:a16="http://schemas.microsoft.com/office/drawing/2014/main" id="{E824D468-974E-4A03-AE3B-6D0D5A65ED93}"/>
                  </a:ext>
                </a:extLst>
              </p:cNvPr>
              <p:cNvCxnSpPr>
                <a:cxnSpLocks/>
              </p:cNvCxnSpPr>
              <p:nvPr/>
            </p:nvCxnSpPr>
            <p:spPr bwMode="auto">
              <a:xfrm flipV="1">
                <a:off x="1384167" y="5666362"/>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730" name="Straight Connector 729">
                <a:extLst>
                  <a:ext uri="{FF2B5EF4-FFF2-40B4-BE49-F238E27FC236}">
                    <a16:creationId xmlns:a16="http://schemas.microsoft.com/office/drawing/2014/main" id="{390B5063-EAFF-47E6-8A6F-A5FF34CF6464}"/>
                  </a:ext>
                </a:extLst>
              </p:cNvPr>
              <p:cNvCxnSpPr>
                <a:cxnSpLocks/>
              </p:cNvCxnSpPr>
              <p:nvPr/>
            </p:nvCxnSpPr>
            <p:spPr bwMode="auto">
              <a:xfrm flipV="1">
                <a:off x="1405648" y="5690147"/>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731" name="Straight Connector 730">
                <a:extLst>
                  <a:ext uri="{FF2B5EF4-FFF2-40B4-BE49-F238E27FC236}">
                    <a16:creationId xmlns:a16="http://schemas.microsoft.com/office/drawing/2014/main" id="{32326D17-B8FF-4154-B4F6-33912E1865EF}"/>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nvGrpSpPr>
            <p:cNvPr id="725" name="Group 724">
              <a:extLst>
                <a:ext uri="{FF2B5EF4-FFF2-40B4-BE49-F238E27FC236}">
                  <a16:creationId xmlns:a16="http://schemas.microsoft.com/office/drawing/2014/main" id="{C08DDE5B-1B46-45F6-B982-9EF2CE26F3E7}"/>
                </a:ext>
              </a:extLst>
            </p:cNvPr>
            <p:cNvGrpSpPr/>
            <p:nvPr/>
          </p:nvGrpSpPr>
          <p:grpSpPr>
            <a:xfrm>
              <a:off x="1430571" y="5629804"/>
              <a:ext cx="69742" cy="71946"/>
              <a:chOff x="1384167" y="5666362"/>
              <a:chExt cx="69742" cy="71946"/>
            </a:xfrm>
          </p:grpSpPr>
          <p:cxnSp>
            <p:nvCxnSpPr>
              <p:cNvPr id="726" name="Straight Connector 725">
                <a:extLst>
                  <a:ext uri="{FF2B5EF4-FFF2-40B4-BE49-F238E27FC236}">
                    <a16:creationId xmlns:a16="http://schemas.microsoft.com/office/drawing/2014/main" id="{ED9E318A-4A4D-4409-8C1B-DADA5650A57F}"/>
                  </a:ext>
                </a:extLst>
              </p:cNvPr>
              <p:cNvCxnSpPr>
                <a:cxnSpLocks/>
              </p:cNvCxnSpPr>
              <p:nvPr/>
            </p:nvCxnSpPr>
            <p:spPr bwMode="auto">
              <a:xfrm flipV="1">
                <a:off x="1384167" y="5666362"/>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727" name="Straight Connector 726">
                <a:extLst>
                  <a:ext uri="{FF2B5EF4-FFF2-40B4-BE49-F238E27FC236}">
                    <a16:creationId xmlns:a16="http://schemas.microsoft.com/office/drawing/2014/main" id="{1DA2A318-CF5C-4E76-B73D-D30E3F3C0860}"/>
                  </a:ext>
                </a:extLst>
              </p:cNvPr>
              <p:cNvCxnSpPr>
                <a:cxnSpLocks/>
              </p:cNvCxnSpPr>
              <p:nvPr/>
            </p:nvCxnSpPr>
            <p:spPr bwMode="auto">
              <a:xfrm flipV="1">
                <a:off x="1405648" y="5690147"/>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728" name="Straight Connector 727">
                <a:extLst>
                  <a:ext uri="{FF2B5EF4-FFF2-40B4-BE49-F238E27FC236}">
                    <a16:creationId xmlns:a16="http://schemas.microsoft.com/office/drawing/2014/main" id="{4136EF4A-9ED1-4FF3-A621-27D49F34BC1B}"/>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grpSp>
        <p:nvGrpSpPr>
          <p:cNvPr id="732" name="Group 731">
            <a:extLst>
              <a:ext uri="{FF2B5EF4-FFF2-40B4-BE49-F238E27FC236}">
                <a16:creationId xmlns:a16="http://schemas.microsoft.com/office/drawing/2014/main" id="{D852520E-F26D-4A58-A4B6-AABFA3EE08E8}"/>
              </a:ext>
            </a:extLst>
          </p:cNvPr>
          <p:cNvGrpSpPr/>
          <p:nvPr/>
        </p:nvGrpSpPr>
        <p:grpSpPr>
          <a:xfrm flipH="1">
            <a:off x="5879091" y="3240224"/>
            <a:ext cx="87110" cy="81378"/>
            <a:chOff x="1384167" y="5629804"/>
            <a:chExt cx="116146" cy="108504"/>
          </a:xfrm>
        </p:grpSpPr>
        <p:grpSp>
          <p:nvGrpSpPr>
            <p:cNvPr id="733" name="Group 732">
              <a:extLst>
                <a:ext uri="{FF2B5EF4-FFF2-40B4-BE49-F238E27FC236}">
                  <a16:creationId xmlns:a16="http://schemas.microsoft.com/office/drawing/2014/main" id="{F1868F0F-381C-4F6B-B5F1-209DC8A7E372}"/>
                </a:ext>
              </a:extLst>
            </p:cNvPr>
            <p:cNvGrpSpPr/>
            <p:nvPr/>
          </p:nvGrpSpPr>
          <p:grpSpPr>
            <a:xfrm>
              <a:off x="1384167" y="5668794"/>
              <a:ext cx="69742" cy="69514"/>
              <a:chOff x="1384167" y="5668794"/>
              <a:chExt cx="69742" cy="69514"/>
            </a:xfrm>
          </p:grpSpPr>
          <p:cxnSp>
            <p:nvCxnSpPr>
              <p:cNvPr id="738" name="Straight Connector 737">
                <a:extLst>
                  <a:ext uri="{FF2B5EF4-FFF2-40B4-BE49-F238E27FC236}">
                    <a16:creationId xmlns:a16="http://schemas.microsoft.com/office/drawing/2014/main" id="{5AD3B3CA-AB1E-4851-B022-0AC5A74EEE79}"/>
                  </a:ext>
                </a:extLst>
              </p:cNvPr>
              <p:cNvCxnSpPr>
                <a:cxnSpLocks/>
              </p:cNvCxnSpPr>
              <p:nvPr/>
            </p:nvCxnSpPr>
            <p:spPr bwMode="auto">
              <a:xfrm flipV="1">
                <a:off x="1384167" y="5668794"/>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739" name="Straight Connector 738">
                <a:extLst>
                  <a:ext uri="{FF2B5EF4-FFF2-40B4-BE49-F238E27FC236}">
                    <a16:creationId xmlns:a16="http://schemas.microsoft.com/office/drawing/2014/main" id="{6D2C14CD-3E7C-47DC-AC6E-940DB8E97C4D}"/>
                  </a:ext>
                </a:extLst>
              </p:cNvPr>
              <p:cNvCxnSpPr>
                <a:cxnSpLocks/>
              </p:cNvCxnSpPr>
              <p:nvPr/>
            </p:nvCxnSpPr>
            <p:spPr bwMode="auto">
              <a:xfrm flipV="1">
                <a:off x="1405648" y="5692579"/>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740" name="Straight Connector 739">
                <a:extLst>
                  <a:ext uri="{FF2B5EF4-FFF2-40B4-BE49-F238E27FC236}">
                    <a16:creationId xmlns:a16="http://schemas.microsoft.com/office/drawing/2014/main" id="{6DF15B94-D7F1-4FDD-A9E4-F5EDDF39DE2E}"/>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nvGrpSpPr>
            <p:cNvPr id="734" name="Group 733">
              <a:extLst>
                <a:ext uri="{FF2B5EF4-FFF2-40B4-BE49-F238E27FC236}">
                  <a16:creationId xmlns:a16="http://schemas.microsoft.com/office/drawing/2014/main" id="{5B1D6313-0D16-4916-9D25-76E27180A6B3}"/>
                </a:ext>
              </a:extLst>
            </p:cNvPr>
            <p:cNvGrpSpPr/>
            <p:nvPr/>
          </p:nvGrpSpPr>
          <p:grpSpPr>
            <a:xfrm>
              <a:off x="1430571" y="5629804"/>
              <a:ext cx="69742" cy="71946"/>
              <a:chOff x="1384167" y="5666362"/>
              <a:chExt cx="69742" cy="71946"/>
            </a:xfrm>
          </p:grpSpPr>
          <p:cxnSp>
            <p:nvCxnSpPr>
              <p:cNvPr id="735" name="Straight Connector 734">
                <a:extLst>
                  <a:ext uri="{FF2B5EF4-FFF2-40B4-BE49-F238E27FC236}">
                    <a16:creationId xmlns:a16="http://schemas.microsoft.com/office/drawing/2014/main" id="{511CAF03-3C71-43EF-8376-1909621FB7AF}"/>
                  </a:ext>
                </a:extLst>
              </p:cNvPr>
              <p:cNvCxnSpPr>
                <a:cxnSpLocks/>
              </p:cNvCxnSpPr>
              <p:nvPr/>
            </p:nvCxnSpPr>
            <p:spPr bwMode="auto">
              <a:xfrm flipV="1">
                <a:off x="1384167" y="5666362"/>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736" name="Straight Connector 735">
                <a:extLst>
                  <a:ext uri="{FF2B5EF4-FFF2-40B4-BE49-F238E27FC236}">
                    <a16:creationId xmlns:a16="http://schemas.microsoft.com/office/drawing/2014/main" id="{DA724F2C-B65A-4E12-BCEE-8FD794487E50}"/>
                  </a:ext>
                </a:extLst>
              </p:cNvPr>
              <p:cNvCxnSpPr>
                <a:cxnSpLocks/>
              </p:cNvCxnSpPr>
              <p:nvPr/>
            </p:nvCxnSpPr>
            <p:spPr bwMode="auto">
              <a:xfrm flipV="1">
                <a:off x="1405648" y="5690147"/>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737" name="Straight Connector 736">
                <a:extLst>
                  <a:ext uri="{FF2B5EF4-FFF2-40B4-BE49-F238E27FC236}">
                    <a16:creationId xmlns:a16="http://schemas.microsoft.com/office/drawing/2014/main" id="{D130F9E9-0879-46C4-BCEE-6C5564F40932}"/>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grpSp>
        <p:nvGrpSpPr>
          <p:cNvPr id="741" name="Group 740">
            <a:extLst>
              <a:ext uri="{FF2B5EF4-FFF2-40B4-BE49-F238E27FC236}">
                <a16:creationId xmlns:a16="http://schemas.microsoft.com/office/drawing/2014/main" id="{E3EC10B3-2111-4307-9485-DEB0A1B914B8}"/>
              </a:ext>
            </a:extLst>
          </p:cNvPr>
          <p:cNvGrpSpPr/>
          <p:nvPr/>
        </p:nvGrpSpPr>
        <p:grpSpPr>
          <a:xfrm rot="3668610">
            <a:off x="5541183" y="2565733"/>
            <a:ext cx="404603" cy="443327"/>
            <a:chOff x="569633" y="1542899"/>
            <a:chExt cx="1245999" cy="1365250"/>
          </a:xfrm>
        </p:grpSpPr>
        <p:cxnSp>
          <p:nvCxnSpPr>
            <p:cNvPr id="742" name="Straight Connector 32">
              <a:extLst>
                <a:ext uri="{FF2B5EF4-FFF2-40B4-BE49-F238E27FC236}">
                  <a16:creationId xmlns:a16="http://schemas.microsoft.com/office/drawing/2014/main" id="{3DAFBC6E-3ED1-4CB0-AAB4-2D5A9AC1DDE4}"/>
                </a:ext>
              </a:extLst>
            </p:cNvPr>
            <p:cNvCxnSpPr>
              <a:cxnSpLocks noChangeShapeType="1"/>
            </p:cNvCxnSpPr>
            <p:nvPr/>
          </p:nvCxnSpPr>
          <p:spPr bwMode="auto">
            <a:xfrm>
              <a:off x="569633" y="1622275"/>
              <a:ext cx="300038" cy="331787"/>
            </a:xfrm>
            <a:prstGeom prst="line">
              <a:avLst/>
            </a:prstGeom>
            <a:noFill/>
            <a:ln w="38100">
              <a:solidFill>
                <a:schemeClr val="accent6"/>
              </a:solidFill>
              <a:round/>
              <a:headEnd/>
              <a:tailEnd/>
            </a:ln>
          </p:spPr>
        </p:cxnSp>
        <p:cxnSp>
          <p:nvCxnSpPr>
            <p:cNvPr id="743" name="Straight Connector 34">
              <a:extLst>
                <a:ext uri="{FF2B5EF4-FFF2-40B4-BE49-F238E27FC236}">
                  <a16:creationId xmlns:a16="http://schemas.microsoft.com/office/drawing/2014/main" id="{FB45DDFA-7F9D-475C-86D6-7F5E276B415A}"/>
                </a:ext>
              </a:extLst>
            </p:cNvPr>
            <p:cNvCxnSpPr>
              <a:cxnSpLocks noChangeShapeType="1"/>
            </p:cNvCxnSpPr>
            <p:nvPr/>
          </p:nvCxnSpPr>
          <p:spPr bwMode="auto">
            <a:xfrm flipH="1">
              <a:off x="1504482" y="1611162"/>
              <a:ext cx="311150" cy="347663"/>
            </a:xfrm>
            <a:prstGeom prst="line">
              <a:avLst/>
            </a:prstGeom>
            <a:noFill/>
            <a:ln w="38100">
              <a:solidFill>
                <a:schemeClr val="accent6"/>
              </a:solidFill>
              <a:round/>
              <a:headEnd/>
              <a:tailEnd/>
            </a:ln>
          </p:spPr>
        </p:cxnSp>
        <p:sp>
          <p:nvSpPr>
            <p:cNvPr id="744" name="Freeform 33">
              <a:extLst>
                <a:ext uri="{FF2B5EF4-FFF2-40B4-BE49-F238E27FC236}">
                  <a16:creationId xmlns:a16="http://schemas.microsoft.com/office/drawing/2014/main" id="{7AF88028-6DED-4C98-8C22-E4D6A3A1E79E}"/>
                </a:ext>
              </a:extLst>
            </p:cNvPr>
            <p:cNvSpPr>
              <a:spLocks/>
            </p:cNvSpPr>
            <p:nvPr/>
          </p:nvSpPr>
          <p:spPr bwMode="auto">
            <a:xfrm>
              <a:off x="642659" y="1547661"/>
              <a:ext cx="500063" cy="1358900"/>
            </a:xfrm>
            <a:custGeom>
              <a:avLst/>
              <a:gdLst>
                <a:gd name="T0" fmla="*/ 0 w 499273"/>
                <a:gd name="T1" fmla="*/ 0 h 1357576"/>
                <a:gd name="T2" fmla="*/ 508744 w 499273"/>
                <a:gd name="T3" fmla="*/ 548973 h 1357576"/>
                <a:gd name="T4" fmla="*/ 514525 w 499273"/>
                <a:gd name="T5" fmla="*/ 1383866 h 1357576"/>
                <a:gd name="T6" fmla="*/ 0 60000 65536"/>
                <a:gd name="T7" fmla="*/ 0 60000 65536"/>
                <a:gd name="T8" fmla="*/ 0 60000 65536"/>
                <a:gd name="T9" fmla="*/ 0 w 499273"/>
                <a:gd name="T10" fmla="*/ 0 h 1357576"/>
                <a:gd name="T11" fmla="*/ 499273 w 499273"/>
                <a:gd name="T12" fmla="*/ 1357576 h 1357576"/>
              </a:gdLst>
              <a:ahLst/>
              <a:cxnLst>
                <a:cxn ang="T6">
                  <a:pos x="T0" y="T1"/>
                </a:cxn>
                <a:cxn ang="T7">
                  <a:pos x="T2" y="T3"/>
                </a:cxn>
                <a:cxn ang="T8">
                  <a:pos x="T4" y="T5"/>
                </a:cxn>
              </a:cxnLst>
              <a:rect l="T9" t="T10" r="T11" b="T12"/>
              <a:pathLst>
                <a:path w="499273" h="1357576">
                  <a:moveTo>
                    <a:pt x="0" y="0"/>
                  </a:moveTo>
                  <a:lnTo>
                    <a:pt x="493664" y="538543"/>
                  </a:lnTo>
                  <a:cubicBezTo>
                    <a:pt x="495534" y="811554"/>
                    <a:pt x="497403" y="1084565"/>
                    <a:pt x="499273" y="1357576"/>
                  </a:cubicBezTo>
                </a:path>
              </a:pathLst>
            </a:custGeom>
            <a:noFill/>
            <a:ln w="38100">
              <a:solidFill>
                <a:schemeClr val="accent6"/>
              </a:solidFill>
              <a:round/>
              <a:headEnd/>
              <a:tailEnd/>
            </a:ln>
          </p:spPr>
          <p:txBody>
            <a:bodyPr anchor="ctr"/>
            <a:lstStyle/>
            <a:p>
              <a:pPr eaLnBrk="1" hangingPunct="1">
                <a:lnSpc>
                  <a:spcPct val="90000"/>
                </a:lnSpc>
                <a:spcBef>
                  <a:spcPct val="35000"/>
                </a:spcBef>
                <a:spcAft>
                  <a:spcPct val="25000"/>
                </a:spcAft>
                <a:buClr>
                  <a:srgbClr val="8B3D9A"/>
                </a:buClr>
                <a:buFont typeface="Arial" panose="020B0604020202020204" pitchFamily="34" charset="0"/>
                <a:buChar char="•"/>
                <a:defRPr/>
              </a:pPr>
              <a:endParaRPr lang="en-US" sz="3000" dirty="0">
                <a:solidFill>
                  <a:srgbClr val="FFFFFF"/>
                </a:solidFill>
              </a:endParaRPr>
            </a:p>
          </p:txBody>
        </p:sp>
        <p:sp>
          <p:nvSpPr>
            <p:cNvPr id="745" name="Freeform 35">
              <a:extLst>
                <a:ext uri="{FF2B5EF4-FFF2-40B4-BE49-F238E27FC236}">
                  <a16:creationId xmlns:a16="http://schemas.microsoft.com/office/drawing/2014/main" id="{D4EA1156-E7AB-444F-A282-CEC47D2BBE76}"/>
                </a:ext>
              </a:extLst>
            </p:cNvPr>
            <p:cNvSpPr>
              <a:spLocks/>
            </p:cNvSpPr>
            <p:nvPr/>
          </p:nvSpPr>
          <p:spPr bwMode="auto">
            <a:xfrm flipH="1">
              <a:off x="1247497" y="1542899"/>
              <a:ext cx="484187" cy="1365250"/>
            </a:xfrm>
            <a:custGeom>
              <a:avLst/>
              <a:gdLst>
                <a:gd name="T0" fmla="*/ 0 w 499273"/>
                <a:gd name="T1" fmla="*/ 0 h 1357576"/>
                <a:gd name="T2" fmla="*/ 508744 w 499273"/>
                <a:gd name="T3" fmla="*/ 548973 h 1357576"/>
                <a:gd name="T4" fmla="*/ 514525 w 499273"/>
                <a:gd name="T5" fmla="*/ 1383866 h 1357576"/>
                <a:gd name="T6" fmla="*/ 0 60000 65536"/>
                <a:gd name="T7" fmla="*/ 0 60000 65536"/>
                <a:gd name="T8" fmla="*/ 0 60000 65536"/>
                <a:gd name="T9" fmla="*/ 0 w 499273"/>
                <a:gd name="T10" fmla="*/ 0 h 1357576"/>
                <a:gd name="T11" fmla="*/ 499273 w 499273"/>
                <a:gd name="T12" fmla="*/ 1357576 h 1357576"/>
                <a:gd name="connsiteX0" fmla="*/ 0 w 499273"/>
                <a:gd name="connsiteY0" fmla="*/ 0 h 1365881"/>
                <a:gd name="connsiteX1" fmla="*/ 493664 w 499273"/>
                <a:gd name="connsiteY1" fmla="*/ 538543 h 1365881"/>
                <a:gd name="connsiteX2" fmla="*/ 499273 w 499273"/>
                <a:gd name="connsiteY2" fmla="*/ 1365881 h 1365881"/>
                <a:gd name="connsiteX0" fmla="*/ 0 w 499273"/>
                <a:gd name="connsiteY0" fmla="*/ 0 h 1365881"/>
                <a:gd name="connsiteX1" fmla="*/ 493664 w 499273"/>
                <a:gd name="connsiteY1" fmla="*/ 538543 h 1365881"/>
                <a:gd name="connsiteX2" fmla="*/ 499273 w 499273"/>
                <a:gd name="connsiteY2" fmla="*/ 1365881 h 1365881"/>
                <a:gd name="connsiteX0" fmla="*/ 0 w 499273"/>
                <a:gd name="connsiteY0" fmla="*/ 0 h 1365881"/>
                <a:gd name="connsiteX1" fmla="*/ 493664 w 499273"/>
                <a:gd name="connsiteY1" fmla="*/ 555153 h 1365881"/>
                <a:gd name="connsiteX2" fmla="*/ 499273 w 499273"/>
                <a:gd name="connsiteY2" fmla="*/ 1365881 h 1365881"/>
                <a:gd name="connsiteX0" fmla="*/ 0 w 493828"/>
                <a:gd name="connsiteY0" fmla="*/ 0 h 1363502"/>
                <a:gd name="connsiteX1" fmla="*/ 493664 w 493828"/>
                <a:gd name="connsiteY1" fmla="*/ 555153 h 1363502"/>
                <a:gd name="connsiteX2" fmla="*/ 482630 w 493828"/>
                <a:gd name="connsiteY2" fmla="*/ 1363502 h 1363502"/>
                <a:gd name="connsiteX0" fmla="*/ 0 w 484562"/>
                <a:gd name="connsiteY0" fmla="*/ 0 h 1363502"/>
                <a:gd name="connsiteX1" fmla="*/ 484154 w 484562"/>
                <a:gd name="connsiteY1" fmla="*/ 552774 h 1363502"/>
                <a:gd name="connsiteX2" fmla="*/ 482630 w 484562"/>
                <a:gd name="connsiteY2" fmla="*/ 1363502 h 1363502"/>
              </a:gdLst>
              <a:ahLst/>
              <a:cxnLst>
                <a:cxn ang="0">
                  <a:pos x="connsiteX0" y="connsiteY0"/>
                </a:cxn>
                <a:cxn ang="0">
                  <a:pos x="connsiteX1" y="connsiteY1"/>
                </a:cxn>
                <a:cxn ang="0">
                  <a:pos x="connsiteX2" y="connsiteY2"/>
                </a:cxn>
              </a:cxnLst>
              <a:rect l="l" t="t" r="r" b="b"/>
              <a:pathLst>
                <a:path w="484562" h="1363502">
                  <a:moveTo>
                    <a:pt x="0" y="0"/>
                  </a:moveTo>
                  <a:lnTo>
                    <a:pt x="484154" y="552774"/>
                  </a:lnTo>
                  <a:cubicBezTo>
                    <a:pt x="486024" y="825785"/>
                    <a:pt x="480760" y="1090491"/>
                    <a:pt x="482630" y="1363502"/>
                  </a:cubicBezTo>
                </a:path>
              </a:pathLst>
            </a:custGeom>
            <a:noFill/>
            <a:ln w="38100">
              <a:solidFill>
                <a:schemeClr val="accent6"/>
              </a:solidFill>
              <a:round/>
              <a:headEnd/>
              <a:tailEnd/>
            </a:ln>
          </p:spPr>
          <p:txBody>
            <a:bodyPr anchor="ctr"/>
            <a:lstStyle/>
            <a:p>
              <a:pPr eaLnBrk="1" hangingPunct="1">
                <a:lnSpc>
                  <a:spcPct val="90000"/>
                </a:lnSpc>
                <a:spcBef>
                  <a:spcPct val="35000"/>
                </a:spcBef>
                <a:spcAft>
                  <a:spcPct val="25000"/>
                </a:spcAft>
                <a:buClr>
                  <a:srgbClr val="8B3D9A"/>
                </a:buClr>
                <a:buFont typeface="Arial" panose="020B0604020202020204" pitchFamily="34" charset="0"/>
                <a:buChar char="•"/>
                <a:defRPr/>
              </a:pPr>
              <a:endParaRPr lang="en-US" sz="3000" dirty="0">
                <a:solidFill>
                  <a:srgbClr val="FFFFFF"/>
                </a:solidFill>
              </a:endParaRPr>
            </a:p>
          </p:txBody>
        </p:sp>
      </p:grpSp>
      <p:grpSp>
        <p:nvGrpSpPr>
          <p:cNvPr id="746" name="Group 745">
            <a:extLst>
              <a:ext uri="{FF2B5EF4-FFF2-40B4-BE49-F238E27FC236}">
                <a16:creationId xmlns:a16="http://schemas.microsoft.com/office/drawing/2014/main" id="{56518DDB-1DC2-4445-AE3D-8027B5817328}"/>
              </a:ext>
            </a:extLst>
          </p:cNvPr>
          <p:cNvGrpSpPr/>
          <p:nvPr/>
        </p:nvGrpSpPr>
        <p:grpSpPr>
          <a:xfrm rot="3668610">
            <a:off x="5785103" y="2533345"/>
            <a:ext cx="67186" cy="62765"/>
            <a:chOff x="1384167" y="5629804"/>
            <a:chExt cx="116146" cy="108504"/>
          </a:xfrm>
        </p:grpSpPr>
        <p:grpSp>
          <p:nvGrpSpPr>
            <p:cNvPr id="747" name="Group 746">
              <a:extLst>
                <a:ext uri="{FF2B5EF4-FFF2-40B4-BE49-F238E27FC236}">
                  <a16:creationId xmlns:a16="http://schemas.microsoft.com/office/drawing/2014/main" id="{70082E62-F689-4350-BE5C-38515B0CFD73}"/>
                </a:ext>
              </a:extLst>
            </p:cNvPr>
            <p:cNvGrpSpPr/>
            <p:nvPr/>
          </p:nvGrpSpPr>
          <p:grpSpPr>
            <a:xfrm>
              <a:off x="1384167" y="5666362"/>
              <a:ext cx="69742" cy="71946"/>
              <a:chOff x="1384167" y="5666362"/>
              <a:chExt cx="69742" cy="71946"/>
            </a:xfrm>
          </p:grpSpPr>
          <p:cxnSp>
            <p:nvCxnSpPr>
              <p:cNvPr id="752" name="Straight Connector 751">
                <a:extLst>
                  <a:ext uri="{FF2B5EF4-FFF2-40B4-BE49-F238E27FC236}">
                    <a16:creationId xmlns:a16="http://schemas.microsoft.com/office/drawing/2014/main" id="{218D188C-234E-422E-A9D5-4CEDC253A214}"/>
                  </a:ext>
                </a:extLst>
              </p:cNvPr>
              <p:cNvCxnSpPr>
                <a:cxnSpLocks/>
              </p:cNvCxnSpPr>
              <p:nvPr/>
            </p:nvCxnSpPr>
            <p:spPr bwMode="auto">
              <a:xfrm flipV="1">
                <a:off x="1384167" y="5666362"/>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753" name="Straight Connector 752">
                <a:extLst>
                  <a:ext uri="{FF2B5EF4-FFF2-40B4-BE49-F238E27FC236}">
                    <a16:creationId xmlns:a16="http://schemas.microsoft.com/office/drawing/2014/main" id="{794B33FA-F8ED-4DC1-8291-4DF82E2FAEB2}"/>
                  </a:ext>
                </a:extLst>
              </p:cNvPr>
              <p:cNvCxnSpPr>
                <a:cxnSpLocks/>
              </p:cNvCxnSpPr>
              <p:nvPr/>
            </p:nvCxnSpPr>
            <p:spPr bwMode="auto">
              <a:xfrm flipV="1">
                <a:off x="1405648" y="5690147"/>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754" name="Straight Connector 753">
                <a:extLst>
                  <a:ext uri="{FF2B5EF4-FFF2-40B4-BE49-F238E27FC236}">
                    <a16:creationId xmlns:a16="http://schemas.microsoft.com/office/drawing/2014/main" id="{836E6D85-E857-4447-BFBC-DCE35C278A40}"/>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nvGrpSpPr>
            <p:cNvPr id="748" name="Group 747">
              <a:extLst>
                <a:ext uri="{FF2B5EF4-FFF2-40B4-BE49-F238E27FC236}">
                  <a16:creationId xmlns:a16="http://schemas.microsoft.com/office/drawing/2014/main" id="{14B3176E-6EAD-49DB-BDDB-215082A65C99}"/>
                </a:ext>
              </a:extLst>
            </p:cNvPr>
            <p:cNvGrpSpPr/>
            <p:nvPr/>
          </p:nvGrpSpPr>
          <p:grpSpPr>
            <a:xfrm>
              <a:off x="1430571" y="5629804"/>
              <a:ext cx="69742" cy="71946"/>
              <a:chOff x="1384167" y="5666362"/>
              <a:chExt cx="69742" cy="71946"/>
            </a:xfrm>
          </p:grpSpPr>
          <p:cxnSp>
            <p:nvCxnSpPr>
              <p:cNvPr id="749" name="Straight Connector 748">
                <a:extLst>
                  <a:ext uri="{FF2B5EF4-FFF2-40B4-BE49-F238E27FC236}">
                    <a16:creationId xmlns:a16="http://schemas.microsoft.com/office/drawing/2014/main" id="{3F9C3CB8-F27D-4376-B039-3C73E1744B5F}"/>
                  </a:ext>
                </a:extLst>
              </p:cNvPr>
              <p:cNvCxnSpPr>
                <a:cxnSpLocks/>
              </p:cNvCxnSpPr>
              <p:nvPr/>
            </p:nvCxnSpPr>
            <p:spPr bwMode="auto">
              <a:xfrm flipV="1">
                <a:off x="1384167" y="5666362"/>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750" name="Straight Connector 749">
                <a:extLst>
                  <a:ext uri="{FF2B5EF4-FFF2-40B4-BE49-F238E27FC236}">
                    <a16:creationId xmlns:a16="http://schemas.microsoft.com/office/drawing/2014/main" id="{96390062-A722-4036-8468-0A68E97C1BA2}"/>
                  </a:ext>
                </a:extLst>
              </p:cNvPr>
              <p:cNvCxnSpPr>
                <a:cxnSpLocks/>
              </p:cNvCxnSpPr>
              <p:nvPr/>
            </p:nvCxnSpPr>
            <p:spPr bwMode="auto">
              <a:xfrm flipV="1">
                <a:off x="1405648" y="5690147"/>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751" name="Straight Connector 750">
                <a:extLst>
                  <a:ext uri="{FF2B5EF4-FFF2-40B4-BE49-F238E27FC236}">
                    <a16:creationId xmlns:a16="http://schemas.microsoft.com/office/drawing/2014/main" id="{CEB99F79-6968-4A66-AFB5-6FB5B267F571}"/>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grpSp>
        <p:nvGrpSpPr>
          <p:cNvPr id="755" name="Group 754">
            <a:extLst>
              <a:ext uri="{FF2B5EF4-FFF2-40B4-BE49-F238E27FC236}">
                <a16:creationId xmlns:a16="http://schemas.microsoft.com/office/drawing/2014/main" id="{65728928-BB1E-442F-9CD2-BBCD214CBB05}"/>
              </a:ext>
            </a:extLst>
          </p:cNvPr>
          <p:cNvGrpSpPr/>
          <p:nvPr/>
        </p:nvGrpSpPr>
        <p:grpSpPr>
          <a:xfrm rot="3668610" flipH="1">
            <a:off x="5934829" y="2808571"/>
            <a:ext cx="67186" cy="62765"/>
            <a:chOff x="1384167" y="5629804"/>
            <a:chExt cx="116146" cy="108504"/>
          </a:xfrm>
        </p:grpSpPr>
        <p:grpSp>
          <p:nvGrpSpPr>
            <p:cNvPr id="756" name="Group 755">
              <a:extLst>
                <a:ext uri="{FF2B5EF4-FFF2-40B4-BE49-F238E27FC236}">
                  <a16:creationId xmlns:a16="http://schemas.microsoft.com/office/drawing/2014/main" id="{892364A2-C472-4651-8EC1-DB582BC3BD02}"/>
                </a:ext>
              </a:extLst>
            </p:cNvPr>
            <p:cNvGrpSpPr/>
            <p:nvPr/>
          </p:nvGrpSpPr>
          <p:grpSpPr>
            <a:xfrm>
              <a:off x="1384167" y="5668794"/>
              <a:ext cx="69742" cy="69514"/>
              <a:chOff x="1384167" y="5668794"/>
              <a:chExt cx="69742" cy="69514"/>
            </a:xfrm>
          </p:grpSpPr>
          <p:cxnSp>
            <p:nvCxnSpPr>
              <p:cNvPr id="761" name="Straight Connector 760">
                <a:extLst>
                  <a:ext uri="{FF2B5EF4-FFF2-40B4-BE49-F238E27FC236}">
                    <a16:creationId xmlns:a16="http://schemas.microsoft.com/office/drawing/2014/main" id="{198B0A3D-3F7B-4117-B678-CA87E0334C74}"/>
                  </a:ext>
                </a:extLst>
              </p:cNvPr>
              <p:cNvCxnSpPr>
                <a:cxnSpLocks/>
              </p:cNvCxnSpPr>
              <p:nvPr/>
            </p:nvCxnSpPr>
            <p:spPr bwMode="auto">
              <a:xfrm flipV="1">
                <a:off x="1384167" y="5668794"/>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762" name="Straight Connector 761">
                <a:extLst>
                  <a:ext uri="{FF2B5EF4-FFF2-40B4-BE49-F238E27FC236}">
                    <a16:creationId xmlns:a16="http://schemas.microsoft.com/office/drawing/2014/main" id="{16617C54-C87F-437B-9DE3-ED86F9D4F12C}"/>
                  </a:ext>
                </a:extLst>
              </p:cNvPr>
              <p:cNvCxnSpPr>
                <a:cxnSpLocks/>
              </p:cNvCxnSpPr>
              <p:nvPr/>
            </p:nvCxnSpPr>
            <p:spPr bwMode="auto">
              <a:xfrm flipV="1">
                <a:off x="1405648" y="5692579"/>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763" name="Straight Connector 762">
                <a:extLst>
                  <a:ext uri="{FF2B5EF4-FFF2-40B4-BE49-F238E27FC236}">
                    <a16:creationId xmlns:a16="http://schemas.microsoft.com/office/drawing/2014/main" id="{8D8EA4F7-3AC6-4D98-804D-921BF51FFBFE}"/>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nvGrpSpPr>
            <p:cNvPr id="757" name="Group 756">
              <a:extLst>
                <a:ext uri="{FF2B5EF4-FFF2-40B4-BE49-F238E27FC236}">
                  <a16:creationId xmlns:a16="http://schemas.microsoft.com/office/drawing/2014/main" id="{085BC101-F44A-4A57-8185-2185F54894F7}"/>
                </a:ext>
              </a:extLst>
            </p:cNvPr>
            <p:cNvGrpSpPr/>
            <p:nvPr/>
          </p:nvGrpSpPr>
          <p:grpSpPr>
            <a:xfrm>
              <a:off x="1430571" y="5629804"/>
              <a:ext cx="69742" cy="71946"/>
              <a:chOff x="1384167" y="5666362"/>
              <a:chExt cx="69742" cy="71946"/>
            </a:xfrm>
          </p:grpSpPr>
          <p:cxnSp>
            <p:nvCxnSpPr>
              <p:cNvPr id="758" name="Straight Connector 757">
                <a:extLst>
                  <a:ext uri="{FF2B5EF4-FFF2-40B4-BE49-F238E27FC236}">
                    <a16:creationId xmlns:a16="http://schemas.microsoft.com/office/drawing/2014/main" id="{8EC8599F-1DA0-45B4-91F2-82818862C9EF}"/>
                  </a:ext>
                </a:extLst>
              </p:cNvPr>
              <p:cNvCxnSpPr>
                <a:cxnSpLocks/>
              </p:cNvCxnSpPr>
              <p:nvPr/>
            </p:nvCxnSpPr>
            <p:spPr bwMode="auto">
              <a:xfrm flipV="1">
                <a:off x="1384167" y="5666362"/>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759" name="Straight Connector 758">
                <a:extLst>
                  <a:ext uri="{FF2B5EF4-FFF2-40B4-BE49-F238E27FC236}">
                    <a16:creationId xmlns:a16="http://schemas.microsoft.com/office/drawing/2014/main" id="{5B912624-6506-420A-AF59-FFD5FEA51392}"/>
                  </a:ext>
                </a:extLst>
              </p:cNvPr>
              <p:cNvCxnSpPr>
                <a:cxnSpLocks/>
              </p:cNvCxnSpPr>
              <p:nvPr/>
            </p:nvCxnSpPr>
            <p:spPr bwMode="auto">
              <a:xfrm flipV="1">
                <a:off x="1405648" y="5690147"/>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760" name="Straight Connector 759">
                <a:extLst>
                  <a:ext uri="{FF2B5EF4-FFF2-40B4-BE49-F238E27FC236}">
                    <a16:creationId xmlns:a16="http://schemas.microsoft.com/office/drawing/2014/main" id="{1C7BC571-0F15-4A60-929A-2E300BA0C514}"/>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sp>
        <p:nvSpPr>
          <p:cNvPr id="764" name="TextBox 763">
            <a:extLst>
              <a:ext uri="{FF2B5EF4-FFF2-40B4-BE49-F238E27FC236}">
                <a16:creationId xmlns:a16="http://schemas.microsoft.com/office/drawing/2014/main" id="{2B2BF9E0-8612-4D7B-9B2F-B5501314CC43}"/>
              </a:ext>
            </a:extLst>
          </p:cNvPr>
          <p:cNvSpPr txBox="1"/>
          <p:nvPr/>
        </p:nvSpPr>
        <p:spPr bwMode="auto">
          <a:xfrm>
            <a:off x="6073965" y="3563525"/>
            <a:ext cx="5806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050" dirty="0">
                <a:latin typeface="Calibri" panose="020F0502020204030204" pitchFamily="34" charset="0"/>
              </a:rPr>
              <a:t>Human</a:t>
            </a:r>
          </a:p>
        </p:txBody>
      </p:sp>
      <p:grpSp>
        <p:nvGrpSpPr>
          <p:cNvPr id="765" name="Group 764">
            <a:extLst>
              <a:ext uri="{FF2B5EF4-FFF2-40B4-BE49-F238E27FC236}">
                <a16:creationId xmlns:a16="http://schemas.microsoft.com/office/drawing/2014/main" id="{22F69D99-6F45-4D98-B1AB-665E03992200}"/>
              </a:ext>
            </a:extLst>
          </p:cNvPr>
          <p:cNvGrpSpPr/>
          <p:nvPr/>
        </p:nvGrpSpPr>
        <p:grpSpPr>
          <a:xfrm>
            <a:off x="5860425" y="3685536"/>
            <a:ext cx="242772" cy="59"/>
            <a:chOff x="1772760" y="3799820"/>
            <a:chExt cx="323696" cy="78"/>
          </a:xfrm>
        </p:grpSpPr>
        <p:cxnSp>
          <p:nvCxnSpPr>
            <p:cNvPr id="766" name="Straight Connector 765">
              <a:extLst>
                <a:ext uri="{FF2B5EF4-FFF2-40B4-BE49-F238E27FC236}">
                  <a16:creationId xmlns:a16="http://schemas.microsoft.com/office/drawing/2014/main" id="{0224C9D2-CB4E-4E9C-85D5-CE41EDEC421B}"/>
                </a:ext>
              </a:extLst>
            </p:cNvPr>
            <p:cNvCxnSpPr>
              <a:cxnSpLocks/>
            </p:cNvCxnSpPr>
            <p:nvPr/>
          </p:nvCxnSpPr>
          <p:spPr bwMode="auto">
            <a:xfrm>
              <a:off x="1772760" y="3799820"/>
              <a:ext cx="323696" cy="0"/>
            </a:xfrm>
            <a:prstGeom prst="line">
              <a:avLst/>
            </a:prstGeom>
            <a:noFill/>
            <a:ln w="12700" cap="flat" cmpd="sng" algn="ctr">
              <a:solidFill>
                <a:schemeClr val="accent1"/>
              </a:solidFill>
              <a:prstDash val="solid"/>
              <a:round/>
              <a:headEnd type="none" w="med" len="med"/>
              <a:tailEnd type="none" w="med" len="med"/>
            </a:ln>
            <a:effectLst/>
          </p:spPr>
        </p:cxnSp>
        <p:cxnSp>
          <p:nvCxnSpPr>
            <p:cNvPr id="767" name="Straight Connector 766">
              <a:extLst>
                <a:ext uri="{FF2B5EF4-FFF2-40B4-BE49-F238E27FC236}">
                  <a16:creationId xmlns:a16="http://schemas.microsoft.com/office/drawing/2014/main" id="{479B6CAB-6F26-49A8-8861-5D509CFEAAE2}"/>
                </a:ext>
              </a:extLst>
            </p:cNvPr>
            <p:cNvCxnSpPr>
              <a:cxnSpLocks/>
            </p:cNvCxnSpPr>
            <p:nvPr/>
          </p:nvCxnSpPr>
          <p:spPr bwMode="auto">
            <a:xfrm>
              <a:off x="1849555" y="3799898"/>
              <a:ext cx="171296" cy="0"/>
            </a:xfrm>
            <a:prstGeom prst="line">
              <a:avLst/>
            </a:prstGeom>
            <a:noFill/>
            <a:ln w="57150" cap="flat" cmpd="sng" algn="ctr">
              <a:solidFill>
                <a:schemeClr val="accent1"/>
              </a:solidFill>
              <a:prstDash val="solid"/>
              <a:round/>
              <a:headEnd type="none" w="med" len="med"/>
              <a:tailEnd type="none" w="med" len="med"/>
            </a:ln>
            <a:effectLst/>
          </p:spPr>
        </p:cxnSp>
      </p:grpSp>
      <p:sp>
        <p:nvSpPr>
          <p:cNvPr id="768" name="TextBox 767">
            <a:extLst>
              <a:ext uri="{FF2B5EF4-FFF2-40B4-BE49-F238E27FC236}">
                <a16:creationId xmlns:a16="http://schemas.microsoft.com/office/drawing/2014/main" id="{ABE6ACF4-FC20-4A8E-BD81-7E8F7DB7833C}"/>
              </a:ext>
            </a:extLst>
          </p:cNvPr>
          <p:cNvSpPr txBox="1"/>
          <p:nvPr/>
        </p:nvSpPr>
        <p:spPr bwMode="auto">
          <a:xfrm>
            <a:off x="6073054" y="3425917"/>
            <a:ext cx="58541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050" dirty="0">
                <a:latin typeface="Calibri" panose="020F0502020204030204" pitchFamily="34" charset="0"/>
              </a:rPr>
              <a:t>Murine</a:t>
            </a:r>
          </a:p>
        </p:txBody>
      </p:sp>
      <p:grpSp>
        <p:nvGrpSpPr>
          <p:cNvPr id="769" name="Group 768">
            <a:extLst>
              <a:ext uri="{FF2B5EF4-FFF2-40B4-BE49-F238E27FC236}">
                <a16:creationId xmlns:a16="http://schemas.microsoft.com/office/drawing/2014/main" id="{00F5A06D-19A5-4D6B-953E-9FF16E944C46}"/>
              </a:ext>
            </a:extLst>
          </p:cNvPr>
          <p:cNvGrpSpPr/>
          <p:nvPr/>
        </p:nvGrpSpPr>
        <p:grpSpPr>
          <a:xfrm>
            <a:off x="5859514" y="3547927"/>
            <a:ext cx="242772" cy="59"/>
            <a:chOff x="1772760" y="3799820"/>
            <a:chExt cx="323696" cy="78"/>
          </a:xfrm>
        </p:grpSpPr>
        <p:cxnSp>
          <p:nvCxnSpPr>
            <p:cNvPr id="770" name="Straight Connector 769">
              <a:extLst>
                <a:ext uri="{FF2B5EF4-FFF2-40B4-BE49-F238E27FC236}">
                  <a16:creationId xmlns:a16="http://schemas.microsoft.com/office/drawing/2014/main" id="{11C39B51-5186-47FF-BE3C-26F3A8DC332E}"/>
                </a:ext>
              </a:extLst>
            </p:cNvPr>
            <p:cNvCxnSpPr>
              <a:cxnSpLocks/>
            </p:cNvCxnSpPr>
            <p:nvPr/>
          </p:nvCxnSpPr>
          <p:spPr bwMode="auto">
            <a:xfrm>
              <a:off x="1772760" y="3799820"/>
              <a:ext cx="323696" cy="0"/>
            </a:xfrm>
            <a:prstGeom prst="line">
              <a:avLst/>
            </a:prstGeom>
            <a:noFill/>
            <a:ln w="12700" cap="flat" cmpd="sng" algn="ctr">
              <a:solidFill>
                <a:schemeClr val="accent3"/>
              </a:solidFill>
              <a:prstDash val="solid"/>
              <a:round/>
              <a:headEnd type="none" w="med" len="med"/>
              <a:tailEnd type="none" w="med" len="med"/>
            </a:ln>
            <a:effectLst/>
          </p:spPr>
        </p:cxnSp>
        <p:cxnSp>
          <p:nvCxnSpPr>
            <p:cNvPr id="771" name="Straight Connector 770">
              <a:extLst>
                <a:ext uri="{FF2B5EF4-FFF2-40B4-BE49-F238E27FC236}">
                  <a16:creationId xmlns:a16="http://schemas.microsoft.com/office/drawing/2014/main" id="{0F09E94B-467C-41E1-A14D-DE52E5330E14}"/>
                </a:ext>
              </a:extLst>
            </p:cNvPr>
            <p:cNvCxnSpPr>
              <a:cxnSpLocks/>
            </p:cNvCxnSpPr>
            <p:nvPr/>
          </p:nvCxnSpPr>
          <p:spPr bwMode="auto">
            <a:xfrm>
              <a:off x="1849555" y="3799898"/>
              <a:ext cx="171296" cy="0"/>
            </a:xfrm>
            <a:prstGeom prst="line">
              <a:avLst/>
            </a:prstGeom>
            <a:noFill/>
            <a:ln w="57150" cap="flat" cmpd="sng" algn="ctr">
              <a:solidFill>
                <a:schemeClr val="accent3"/>
              </a:solidFill>
              <a:prstDash val="solid"/>
              <a:round/>
              <a:headEnd type="none" w="med" len="med"/>
              <a:tailEnd type="none" w="med" len="med"/>
            </a:ln>
            <a:effectLst/>
          </p:spPr>
        </p:cxnSp>
      </p:grpSp>
      <p:sp>
        <p:nvSpPr>
          <p:cNvPr id="772" name="Oval 771">
            <a:extLst>
              <a:ext uri="{FF2B5EF4-FFF2-40B4-BE49-F238E27FC236}">
                <a16:creationId xmlns:a16="http://schemas.microsoft.com/office/drawing/2014/main" id="{B7AF2FB0-32B0-4D36-80E7-372558365913}"/>
              </a:ext>
            </a:extLst>
          </p:cNvPr>
          <p:cNvSpPr/>
          <p:nvPr/>
        </p:nvSpPr>
        <p:spPr bwMode="auto">
          <a:xfrm>
            <a:off x="5771616" y="2366773"/>
            <a:ext cx="159371" cy="159371"/>
          </a:xfrm>
          <a:prstGeom prst="ellipse">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350" dirty="0">
              <a:solidFill>
                <a:schemeClr val="tx1"/>
              </a:solidFill>
              <a:latin typeface="Calibri" panose="020F0502020204030204" pitchFamily="34" charset="0"/>
            </a:endParaRPr>
          </a:p>
        </p:txBody>
      </p:sp>
      <p:sp>
        <p:nvSpPr>
          <p:cNvPr id="773" name="Oval 772">
            <a:extLst>
              <a:ext uri="{FF2B5EF4-FFF2-40B4-BE49-F238E27FC236}">
                <a16:creationId xmlns:a16="http://schemas.microsoft.com/office/drawing/2014/main" id="{3E1CEC7D-53A0-465E-95F2-06CB26519BBF}"/>
              </a:ext>
            </a:extLst>
          </p:cNvPr>
          <p:cNvSpPr/>
          <p:nvPr/>
        </p:nvSpPr>
        <p:spPr bwMode="auto">
          <a:xfrm>
            <a:off x="6013277" y="2776917"/>
            <a:ext cx="159371" cy="159371"/>
          </a:xfrm>
          <a:prstGeom prst="ellipse">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350" dirty="0">
              <a:solidFill>
                <a:schemeClr val="tx1"/>
              </a:solidFill>
              <a:latin typeface="Calibri" panose="020F0502020204030204" pitchFamily="34" charset="0"/>
            </a:endParaRPr>
          </a:p>
        </p:txBody>
      </p:sp>
      <p:grpSp>
        <p:nvGrpSpPr>
          <p:cNvPr id="774" name="Group 773">
            <a:extLst>
              <a:ext uri="{FF2B5EF4-FFF2-40B4-BE49-F238E27FC236}">
                <a16:creationId xmlns:a16="http://schemas.microsoft.com/office/drawing/2014/main" id="{2463ADB7-7E47-41AC-AA39-5413F7AC659F}"/>
              </a:ext>
            </a:extLst>
          </p:cNvPr>
          <p:cNvGrpSpPr/>
          <p:nvPr/>
        </p:nvGrpSpPr>
        <p:grpSpPr>
          <a:xfrm>
            <a:off x="5178400" y="3030813"/>
            <a:ext cx="410690" cy="244381"/>
            <a:chOff x="975336" y="5380608"/>
            <a:chExt cx="547586" cy="325840"/>
          </a:xfrm>
        </p:grpSpPr>
        <p:sp>
          <p:nvSpPr>
            <p:cNvPr id="775" name="Oval 774">
              <a:extLst>
                <a:ext uri="{FF2B5EF4-FFF2-40B4-BE49-F238E27FC236}">
                  <a16:creationId xmlns:a16="http://schemas.microsoft.com/office/drawing/2014/main" id="{F19B11E5-DEBC-4BAE-95CD-43BDA18F0444}"/>
                </a:ext>
              </a:extLst>
            </p:cNvPr>
            <p:cNvSpPr/>
            <p:nvPr/>
          </p:nvSpPr>
          <p:spPr bwMode="auto">
            <a:xfrm>
              <a:off x="1054919" y="5380608"/>
              <a:ext cx="324606" cy="324606"/>
            </a:xfrm>
            <a:prstGeom prst="ellipse">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350" dirty="0">
                <a:solidFill>
                  <a:schemeClr val="tx1"/>
                </a:solidFill>
                <a:latin typeface="Calibri" panose="020F0502020204030204" pitchFamily="34" charset="0"/>
              </a:endParaRPr>
            </a:p>
          </p:txBody>
        </p:sp>
        <p:sp>
          <p:nvSpPr>
            <p:cNvPr id="776" name="TextBox 775">
              <a:extLst>
                <a:ext uri="{FF2B5EF4-FFF2-40B4-BE49-F238E27FC236}">
                  <a16:creationId xmlns:a16="http://schemas.microsoft.com/office/drawing/2014/main" id="{9E3EE54D-8769-4E68-A4FC-63B5F194BF82}"/>
                </a:ext>
              </a:extLst>
            </p:cNvPr>
            <p:cNvSpPr txBox="1"/>
            <p:nvPr/>
          </p:nvSpPr>
          <p:spPr bwMode="auto">
            <a:xfrm>
              <a:off x="975336" y="5421669"/>
              <a:ext cx="547586" cy="284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788" dirty="0">
                  <a:latin typeface="Calibri" panose="020F0502020204030204" pitchFamily="34" charset="0"/>
                </a:rPr>
                <a:t>CGRP</a:t>
              </a:r>
            </a:p>
          </p:txBody>
        </p:sp>
      </p:grpSp>
      <p:cxnSp>
        <p:nvCxnSpPr>
          <p:cNvPr id="777" name="Straight Arrow Connector 776">
            <a:extLst>
              <a:ext uri="{FF2B5EF4-FFF2-40B4-BE49-F238E27FC236}">
                <a16:creationId xmlns:a16="http://schemas.microsoft.com/office/drawing/2014/main" id="{AD33582C-99CD-42FE-B2CD-E707450F6775}"/>
              </a:ext>
            </a:extLst>
          </p:cNvPr>
          <p:cNvCxnSpPr/>
          <p:nvPr/>
        </p:nvCxnSpPr>
        <p:spPr bwMode="auto">
          <a:xfrm flipH="1" flipV="1">
            <a:off x="5118677" y="2958349"/>
            <a:ext cx="140979" cy="126785"/>
          </a:xfrm>
          <a:prstGeom prst="straightConnector1">
            <a:avLst/>
          </a:prstGeom>
          <a:noFill/>
          <a:ln w="28575" cap="flat" cmpd="sng" algn="ctr">
            <a:solidFill>
              <a:schemeClr val="bg1"/>
            </a:solidFill>
            <a:prstDash val="solid"/>
            <a:round/>
            <a:headEnd type="none" w="med" len="med"/>
            <a:tailEnd type="triangle"/>
          </a:ln>
          <a:effectLst/>
        </p:spPr>
      </p:cxnSp>
      <p:grpSp>
        <p:nvGrpSpPr>
          <p:cNvPr id="778" name="Group 777">
            <a:extLst>
              <a:ext uri="{FF2B5EF4-FFF2-40B4-BE49-F238E27FC236}">
                <a16:creationId xmlns:a16="http://schemas.microsoft.com/office/drawing/2014/main" id="{4472846A-2499-4311-AB5C-2A07B6483A89}"/>
              </a:ext>
            </a:extLst>
          </p:cNvPr>
          <p:cNvGrpSpPr/>
          <p:nvPr/>
        </p:nvGrpSpPr>
        <p:grpSpPr>
          <a:xfrm rot="18905098">
            <a:off x="5165233" y="2999357"/>
            <a:ext cx="90875" cy="83876"/>
            <a:chOff x="2262805" y="5409405"/>
            <a:chExt cx="121166" cy="111835"/>
          </a:xfrm>
        </p:grpSpPr>
        <p:cxnSp>
          <p:nvCxnSpPr>
            <p:cNvPr id="779" name="Straight Connector 778">
              <a:extLst>
                <a:ext uri="{FF2B5EF4-FFF2-40B4-BE49-F238E27FC236}">
                  <a16:creationId xmlns:a16="http://schemas.microsoft.com/office/drawing/2014/main" id="{11C40DC3-5192-4024-AA0A-99724C57AE05}"/>
                </a:ext>
              </a:extLst>
            </p:cNvPr>
            <p:cNvCxnSpPr/>
            <p:nvPr/>
          </p:nvCxnSpPr>
          <p:spPr bwMode="auto">
            <a:xfrm>
              <a:off x="2262805" y="5409405"/>
              <a:ext cx="121166" cy="111835"/>
            </a:xfrm>
            <a:prstGeom prst="line">
              <a:avLst/>
            </a:prstGeom>
            <a:noFill/>
            <a:ln w="12700" cap="flat" cmpd="sng" algn="ctr">
              <a:solidFill>
                <a:schemeClr val="accent3"/>
              </a:solidFill>
              <a:prstDash val="solid"/>
              <a:round/>
              <a:headEnd type="none" w="med" len="med"/>
              <a:tailEnd type="none" w="med" len="med"/>
            </a:ln>
            <a:effectLst/>
          </p:spPr>
        </p:cxnSp>
        <p:cxnSp>
          <p:nvCxnSpPr>
            <p:cNvPr id="780" name="Straight Connector 779">
              <a:extLst>
                <a:ext uri="{FF2B5EF4-FFF2-40B4-BE49-F238E27FC236}">
                  <a16:creationId xmlns:a16="http://schemas.microsoft.com/office/drawing/2014/main" id="{2FE8179C-B237-4530-9646-034BDD86E161}"/>
                </a:ext>
              </a:extLst>
            </p:cNvPr>
            <p:cNvCxnSpPr>
              <a:cxnSpLocks/>
            </p:cNvCxnSpPr>
            <p:nvPr/>
          </p:nvCxnSpPr>
          <p:spPr bwMode="auto">
            <a:xfrm flipH="1">
              <a:off x="2262805" y="5409405"/>
              <a:ext cx="121166" cy="111835"/>
            </a:xfrm>
            <a:prstGeom prst="line">
              <a:avLst/>
            </a:prstGeom>
            <a:noFill/>
            <a:ln w="12700" cap="flat" cmpd="sng" algn="ctr">
              <a:solidFill>
                <a:schemeClr val="accent3"/>
              </a:solidFill>
              <a:prstDash val="solid"/>
              <a:round/>
              <a:headEnd type="none" w="med" len="med"/>
              <a:tailEnd type="none" w="med" len="med"/>
            </a:ln>
            <a:effectLst/>
          </p:spPr>
        </p:cxnSp>
      </p:grpSp>
      <p:grpSp>
        <p:nvGrpSpPr>
          <p:cNvPr id="781" name="Group 780">
            <a:extLst>
              <a:ext uri="{FF2B5EF4-FFF2-40B4-BE49-F238E27FC236}">
                <a16:creationId xmlns:a16="http://schemas.microsoft.com/office/drawing/2014/main" id="{67CF49E0-F69C-4277-93A0-D8B2096322C3}"/>
              </a:ext>
            </a:extLst>
          </p:cNvPr>
          <p:cNvGrpSpPr/>
          <p:nvPr/>
        </p:nvGrpSpPr>
        <p:grpSpPr>
          <a:xfrm>
            <a:off x="4459978" y="4111023"/>
            <a:ext cx="2225393" cy="1555649"/>
            <a:chOff x="230371" y="4507658"/>
            <a:chExt cx="2967191" cy="2074198"/>
          </a:xfrm>
        </p:grpSpPr>
        <p:grpSp>
          <p:nvGrpSpPr>
            <p:cNvPr id="782" name="Group 781">
              <a:extLst>
                <a:ext uri="{FF2B5EF4-FFF2-40B4-BE49-F238E27FC236}">
                  <a16:creationId xmlns:a16="http://schemas.microsoft.com/office/drawing/2014/main" id="{4F70289A-8694-40EE-B7AB-FD95C88E87BB}"/>
                </a:ext>
              </a:extLst>
            </p:cNvPr>
            <p:cNvGrpSpPr/>
            <p:nvPr/>
          </p:nvGrpSpPr>
          <p:grpSpPr>
            <a:xfrm>
              <a:off x="557033" y="4507658"/>
              <a:ext cx="960391" cy="1125576"/>
              <a:chOff x="342254" y="1894631"/>
              <a:chExt cx="1205805" cy="1413200"/>
            </a:xfrm>
          </p:grpSpPr>
          <p:grpSp>
            <p:nvGrpSpPr>
              <p:cNvPr id="850" name="Group 849">
                <a:extLst>
                  <a:ext uri="{FF2B5EF4-FFF2-40B4-BE49-F238E27FC236}">
                    <a16:creationId xmlns:a16="http://schemas.microsoft.com/office/drawing/2014/main" id="{BF5D0504-797F-46FA-90C5-574A06B86FE0}"/>
                  </a:ext>
                </a:extLst>
              </p:cNvPr>
              <p:cNvGrpSpPr/>
              <p:nvPr/>
            </p:nvGrpSpPr>
            <p:grpSpPr>
              <a:xfrm>
                <a:off x="342254" y="2954712"/>
                <a:ext cx="623402" cy="353119"/>
                <a:chOff x="342254" y="2954712"/>
                <a:chExt cx="623402" cy="353119"/>
              </a:xfrm>
            </p:grpSpPr>
            <p:grpSp>
              <p:nvGrpSpPr>
                <p:cNvPr id="981" name="Group 980">
                  <a:extLst>
                    <a:ext uri="{FF2B5EF4-FFF2-40B4-BE49-F238E27FC236}">
                      <a16:creationId xmlns:a16="http://schemas.microsoft.com/office/drawing/2014/main" id="{F2D2BD80-5231-494F-BF3C-E9DA9EE44CEB}"/>
                    </a:ext>
                  </a:extLst>
                </p:cNvPr>
                <p:cNvGrpSpPr/>
                <p:nvPr/>
              </p:nvGrpSpPr>
              <p:grpSpPr>
                <a:xfrm rot="1849928">
                  <a:off x="342254" y="3166378"/>
                  <a:ext cx="145980" cy="141453"/>
                  <a:chOff x="-640910" y="3151703"/>
                  <a:chExt cx="203491" cy="197180"/>
                </a:xfrm>
              </p:grpSpPr>
              <p:sp>
                <p:nvSpPr>
                  <p:cNvPr id="1045" name="Freeform 144">
                    <a:extLst>
                      <a:ext uri="{FF2B5EF4-FFF2-40B4-BE49-F238E27FC236}">
                        <a16:creationId xmlns:a16="http://schemas.microsoft.com/office/drawing/2014/main" id="{60633AB0-D6F7-4278-84CF-0441D1D67A66}"/>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46" name="Freeform 145">
                    <a:extLst>
                      <a:ext uri="{FF2B5EF4-FFF2-40B4-BE49-F238E27FC236}">
                        <a16:creationId xmlns:a16="http://schemas.microsoft.com/office/drawing/2014/main" id="{DE166B4D-295B-4CB6-8C0E-F7C7C14F0EAB}"/>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47" name="Freeform 305">
                    <a:extLst>
                      <a:ext uri="{FF2B5EF4-FFF2-40B4-BE49-F238E27FC236}">
                        <a16:creationId xmlns:a16="http://schemas.microsoft.com/office/drawing/2014/main" id="{A373CF0C-8E24-4121-9692-F81B0211A8DF}"/>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48" name="Freeform 306">
                    <a:extLst>
                      <a:ext uri="{FF2B5EF4-FFF2-40B4-BE49-F238E27FC236}">
                        <a16:creationId xmlns:a16="http://schemas.microsoft.com/office/drawing/2014/main" id="{868D94E5-8170-4B45-BDDB-26CAEC1480DB}"/>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49" name="Oval 143">
                    <a:extLst>
                      <a:ext uri="{FF2B5EF4-FFF2-40B4-BE49-F238E27FC236}">
                        <a16:creationId xmlns:a16="http://schemas.microsoft.com/office/drawing/2014/main" id="{83BAECBE-8407-48B4-8D1C-A0D5E865F042}"/>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050" name="Oval 304">
                    <a:extLst>
                      <a:ext uri="{FF2B5EF4-FFF2-40B4-BE49-F238E27FC236}">
                        <a16:creationId xmlns:a16="http://schemas.microsoft.com/office/drawing/2014/main" id="{F8003434-353C-436E-8EF2-02BD5034DE12}"/>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982" name="Group 981">
                  <a:extLst>
                    <a:ext uri="{FF2B5EF4-FFF2-40B4-BE49-F238E27FC236}">
                      <a16:creationId xmlns:a16="http://schemas.microsoft.com/office/drawing/2014/main" id="{B1D6C7CB-2D56-4EDF-929B-403996567545}"/>
                    </a:ext>
                  </a:extLst>
                </p:cNvPr>
                <p:cNvGrpSpPr/>
                <p:nvPr/>
              </p:nvGrpSpPr>
              <p:grpSpPr>
                <a:xfrm rot="1849928">
                  <a:off x="407847" y="3144489"/>
                  <a:ext cx="145980" cy="141453"/>
                  <a:chOff x="-640910" y="3151703"/>
                  <a:chExt cx="203491" cy="197180"/>
                </a:xfrm>
              </p:grpSpPr>
              <p:sp>
                <p:nvSpPr>
                  <p:cNvPr id="1039" name="Freeform 144">
                    <a:extLst>
                      <a:ext uri="{FF2B5EF4-FFF2-40B4-BE49-F238E27FC236}">
                        <a16:creationId xmlns:a16="http://schemas.microsoft.com/office/drawing/2014/main" id="{B968D3B6-9652-4225-8D20-9D137533BB2C}"/>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40" name="Freeform 145">
                    <a:extLst>
                      <a:ext uri="{FF2B5EF4-FFF2-40B4-BE49-F238E27FC236}">
                        <a16:creationId xmlns:a16="http://schemas.microsoft.com/office/drawing/2014/main" id="{6EAE8BF8-3066-459A-8CD7-0D32A191118F}"/>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41" name="Freeform 305">
                    <a:extLst>
                      <a:ext uri="{FF2B5EF4-FFF2-40B4-BE49-F238E27FC236}">
                        <a16:creationId xmlns:a16="http://schemas.microsoft.com/office/drawing/2014/main" id="{EA9AD3A2-E479-4080-8C94-5FA8AED7CF57}"/>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42" name="Freeform 306">
                    <a:extLst>
                      <a:ext uri="{FF2B5EF4-FFF2-40B4-BE49-F238E27FC236}">
                        <a16:creationId xmlns:a16="http://schemas.microsoft.com/office/drawing/2014/main" id="{5BCA10CB-5501-4E76-900A-6A0BFCE73527}"/>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43" name="Oval 143">
                    <a:extLst>
                      <a:ext uri="{FF2B5EF4-FFF2-40B4-BE49-F238E27FC236}">
                        <a16:creationId xmlns:a16="http://schemas.microsoft.com/office/drawing/2014/main" id="{2A4E6C9C-9153-41B0-93A3-4929659A0A32}"/>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044" name="Oval 304">
                    <a:extLst>
                      <a:ext uri="{FF2B5EF4-FFF2-40B4-BE49-F238E27FC236}">
                        <a16:creationId xmlns:a16="http://schemas.microsoft.com/office/drawing/2014/main" id="{975649AE-F36D-4F54-BDDF-76EEA14DE7E5}"/>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983" name="Group 982">
                  <a:extLst>
                    <a:ext uri="{FF2B5EF4-FFF2-40B4-BE49-F238E27FC236}">
                      <a16:creationId xmlns:a16="http://schemas.microsoft.com/office/drawing/2014/main" id="{41FDD415-5C19-49BC-9712-211AE19943A6}"/>
                    </a:ext>
                  </a:extLst>
                </p:cNvPr>
                <p:cNvGrpSpPr/>
                <p:nvPr/>
              </p:nvGrpSpPr>
              <p:grpSpPr>
                <a:xfrm rot="1849928">
                  <a:off x="464091" y="3125446"/>
                  <a:ext cx="145980" cy="141453"/>
                  <a:chOff x="-640910" y="3151703"/>
                  <a:chExt cx="203491" cy="197180"/>
                </a:xfrm>
              </p:grpSpPr>
              <p:sp>
                <p:nvSpPr>
                  <p:cNvPr id="1033" name="Freeform 144">
                    <a:extLst>
                      <a:ext uri="{FF2B5EF4-FFF2-40B4-BE49-F238E27FC236}">
                        <a16:creationId xmlns:a16="http://schemas.microsoft.com/office/drawing/2014/main" id="{5BF99DE7-F626-4C7E-8D1A-00AFAA29A910}"/>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34" name="Freeform 145">
                    <a:extLst>
                      <a:ext uri="{FF2B5EF4-FFF2-40B4-BE49-F238E27FC236}">
                        <a16:creationId xmlns:a16="http://schemas.microsoft.com/office/drawing/2014/main" id="{E8ED6E06-2CB0-4C0C-96AA-11B2DE8B835B}"/>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35" name="Freeform 305">
                    <a:extLst>
                      <a:ext uri="{FF2B5EF4-FFF2-40B4-BE49-F238E27FC236}">
                        <a16:creationId xmlns:a16="http://schemas.microsoft.com/office/drawing/2014/main" id="{3668428C-4985-4311-A99C-C9B21880693D}"/>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36" name="Freeform 306">
                    <a:extLst>
                      <a:ext uri="{FF2B5EF4-FFF2-40B4-BE49-F238E27FC236}">
                        <a16:creationId xmlns:a16="http://schemas.microsoft.com/office/drawing/2014/main" id="{932C1A47-76E9-4B7C-9A74-7696A3F21C46}"/>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37" name="Oval 143">
                    <a:extLst>
                      <a:ext uri="{FF2B5EF4-FFF2-40B4-BE49-F238E27FC236}">
                        <a16:creationId xmlns:a16="http://schemas.microsoft.com/office/drawing/2014/main" id="{7C554668-1B49-461B-9657-4A75C52E7686}"/>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038" name="Oval 304">
                    <a:extLst>
                      <a:ext uri="{FF2B5EF4-FFF2-40B4-BE49-F238E27FC236}">
                        <a16:creationId xmlns:a16="http://schemas.microsoft.com/office/drawing/2014/main" id="{A8752A5F-D6D1-46BE-BD86-A70685000A16}"/>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984" name="Group 983">
                  <a:extLst>
                    <a:ext uri="{FF2B5EF4-FFF2-40B4-BE49-F238E27FC236}">
                      <a16:creationId xmlns:a16="http://schemas.microsoft.com/office/drawing/2014/main" id="{D61F53BD-73D8-4795-8D6E-A30DBE1A21D7}"/>
                    </a:ext>
                  </a:extLst>
                </p:cNvPr>
                <p:cNvGrpSpPr/>
                <p:nvPr/>
              </p:nvGrpSpPr>
              <p:grpSpPr>
                <a:xfrm rot="1849928">
                  <a:off x="517831" y="3110008"/>
                  <a:ext cx="145980" cy="141453"/>
                  <a:chOff x="-640910" y="3151703"/>
                  <a:chExt cx="203491" cy="197180"/>
                </a:xfrm>
              </p:grpSpPr>
              <p:sp>
                <p:nvSpPr>
                  <p:cNvPr id="1027" name="Freeform 144">
                    <a:extLst>
                      <a:ext uri="{FF2B5EF4-FFF2-40B4-BE49-F238E27FC236}">
                        <a16:creationId xmlns:a16="http://schemas.microsoft.com/office/drawing/2014/main" id="{CD5020F4-3BAC-4020-8AB7-1047667AD89C}"/>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28" name="Freeform 145">
                    <a:extLst>
                      <a:ext uri="{FF2B5EF4-FFF2-40B4-BE49-F238E27FC236}">
                        <a16:creationId xmlns:a16="http://schemas.microsoft.com/office/drawing/2014/main" id="{3E661810-712E-4FED-8EB9-35C41C9506B9}"/>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29" name="Freeform 305">
                    <a:extLst>
                      <a:ext uri="{FF2B5EF4-FFF2-40B4-BE49-F238E27FC236}">
                        <a16:creationId xmlns:a16="http://schemas.microsoft.com/office/drawing/2014/main" id="{54D3B00D-DD6B-4595-BB20-22C638C08782}"/>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30" name="Freeform 306">
                    <a:extLst>
                      <a:ext uri="{FF2B5EF4-FFF2-40B4-BE49-F238E27FC236}">
                        <a16:creationId xmlns:a16="http://schemas.microsoft.com/office/drawing/2014/main" id="{2C83A380-1722-4DA7-B010-16A868FEA18D}"/>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31" name="Oval 143">
                    <a:extLst>
                      <a:ext uri="{FF2B5EF4-FFF2-40B4-BE49-F238E27FC236}">
                        <a16:creationId xmlns:a16="http://schemas.microsoft.com/office/drawing/2014/main" id="{F7950A0D-A83D-4144-B868-8439E94C5B38}"/>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032" name="Oval 304">
                    <a:extLst>
                      <a:ext uri="{FF2B5EF4-FFF2-40B4-BE49-F238E27FC236}">
                        <a16:creationId xmlns:a16="http://schemas.microsoft.com/office/drawing/2014/main" id="{5BEBDAD5-022A-4303-8613-32E7D8ADEE41}"/>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985" name="Group 984">
                  <a:extLst>
                    <a:ext uri="{FF2B5EF4-FFF2-40B4-BE49-F238E27FC236}">
                      <a16:creationId xmlns:a16="http://schemas.microsoft.com/office/drawing/2014/main" id="{1C750284-30FB-42A1-B4DF-91F0C5972167}"/>
                    </a:ext>
                  </a:extLst>
                </p:cNvPr>
                <p:cNvGrpSpPr/>
                <p:nvPr/>
              </p:nvGrpSpPr>
              <p:grpSpPr>
                <a:xfrm rot="1849928">
                  <a:off x="571095" y="3084471"/>
                  <a:ext cx="145980" cy="141453"/>
                  <a:chOff x="-640910" y="3151703"/>
                  <a:chExt cx="203491" cy="197180"/>
                </a:xfrm>
              </p:grpSpPr>
              <p:sp>
                <p:nvSpPr>
                  <p:cNvPr id="1021" name="Freeform 144">
                    <a:extLst>
                      <a:ext uri="{FF2B5EF4-FFF2-40B4-BE49-F238E27FC236}">
                        <a16:creationId xmlns:a16="http://schemas.microsoft.com/office/drawing/2014/main" id="{F52A3BE9-71AC-4236-983A-20DE055C7DFE}"/>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22" name="Freeform 145">
                    <a:extLst>
                      <a:ext uri="{FF2B5EF4-FFF2-40B4-BE49-F238E27FC236}">
                        <a16:creationId xmlns:a16="http://schemas.microsoft.com/office/drawing/2014/main" id="{6A864045-5EB4-4B47-9E72-6CECD1D93D2E}"/>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23" name="Freeform 305">
                    <a:extLst>
                      <a:ext uri="{FF2B5EF4-FFF2-40B4-BE49-F238E27FC236}">
                        <a16:creationId xmlns:a16="http://schemas.microsoft.com/office/drawing/2014/main" id="{7BA164CE-A161-4DC5-BD3A-832F46D02D4B}"/>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24" name="Freeform 306">
                    <a:extLst>
                      <a:ext uri="{FF2B5EF4-FFF2-40B4-BE49-F238E27FC236}">
                        <a16:creationId xmlns:a16="http://schemas.microsoft.com/office/drawing/2014/main" id="{5D264E1D-DE34-4299-AE1D-A92777E55598}"/>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25" name="Oval 143">
                    <a:extLst>
                      <a:ext uri="{FF2B5EF4-FFF2-40B4-BE49-F238E27FC236}">
                        <a16:creationId xmlns:a16="http://schemas.microsoft.com/office/drawing/2014/main" id="{DF05F7A6-6190-4749-A5A9-4FCF8AB0B5F7}"/>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026" name="Oval 304">
                    <a:extLst>
                      <a:ext uri="{FF2B5EF4-FFF2-40B4-BE49-F238E27FC236}">
                        <a16:creationId xmlns:a16="http://schemas.microsoft.com/office/drawing/2014/main" id="{F970275B-E14A-4C8C-ADC5-698C72F89CA8}"/>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986" name="Group 985">
                  <a:extLst>
                    <a:ext uri="{FF2B5EF4-FFF2-40B4-BE49-F238E27FC236}">
                      <a16:creationId xmlns:a16="http://schemas.microsoft.com/office/drawing/2014/main" id="{E197D91D-8B5F-42FF-AF84-161D00391E55}"/>
                    </a:ext>
                  </a:extLst>
                </p:cNvPr>
                <p:cNvGrpSpPr/>
                <p:nvPr/>
              </p:nvGrpSpPr>
              <p:grpSpPr>
                <a:xfrm rot="1642468">
                  <a:off x="621412" y="3065480"/>
                  <a:ext cx="145980" cy="141453"/>
                  <a:chOff x="-640910" y="3151703"/>
                  <a:chExt cx="203491" cy="197180"/>
                </a:xfrm>
              </p:grpSpPr>
              <p:sp>
                <p:nvSpPr>
                  <p:cNvPr id="1015" name="Freeform 144">
                    <a:extLst>
                      <a:ext uri="{FF2B5EF4-FFF2-40B4-BE49-F238E27FC236}">
                        <a16:creationId xmlns:a16="http://schemas.microsoft.com/office/drawing/2014/main" id="{59850260-8001-4326-B1EC-6A54D0346DC9}"/>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16" name="Freeform 145">
                    <a:extLst>
                      <a:ext uri="{FF2B5EF4-FFF2-40B4-BE49-F238E27FC236}">
                        <a16:creationId xmlns:a16="http://schemas.microsoft.com/office/drawing/2014/main" id="{BE9BF242-F53C-4082-B7D9-9D90EF99443B}"/>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17" name="Freeform 305">
                    <a:extLst>
                      <a:ext uri="{FF2B5EF4-FFF2-40B4-BE49-F238E27FC236}">
                        <a16:creationId xmlns:a16="http://schemas.microsoft.com/office/drawing/2014/main" id="{3CE26A4E-BC80-49CA-A36E-608164BC435B}"/>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18" name="Freeform 306">
                    <a:extLst>
                      <a:ext uri="{FF2B5EF4-FFF2-40B4-BE49-F238E27FC236}">
                        <a16:creationId xmlns:a16="http://schemas.microsoft.com/office/drawing/2014/main" id="{0E0A0F9A-EB8D-4AC2-939E-52CA353E7FA8}"/>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19" name="Oval 143">
                    <a:extLst>
                      <a:ext uri="{FF2B5EF4-FFF2-40B4-BE49-F238E27FC236}">
                        <a16:creationId xmlns:a16="http://schemas.microsoft.com/office/drawing/2014/main" id="{4336D6E5-C597-455C-8422-D0520B7C3D36}"/>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020" name="Oval 304">
                    <a:extLst>
                      <a:ext uri="{FF2B5EF4-FFF2-40B4-BE49-F238E27FC236}">
                        <a16:creationId xmlns:a16="http://schemas.microsoft.com/office/drawing/2014/main" id="{731796C6-EA71-4A00-B3F7-6BC1C40CEA67}"/>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987" name="Group 986">
                  <a:extLst>
                    <a:ext uri="{FF2B5EF4-FFF2-40B4-BE49-F238E27FC236}">
                      <a16:creationId xmlns:a16="http://schemas.microsoft.com/office/drawing/2014/main" id="{F97F4253-1174-45A3-B08F-0B216D1158D5}"/>
                    </a:ext>
                  </a:extLst>
                </p:cNvPr>
                <p:cNvGrpSpPr/>
                <p:nvPr/>
              </p:nvGrpSpPr>
              <p:grpSpPr>
                <a:xfrm rot="1642468">
                  <a:off x="669331" y="3043495"/>
                  <a:ext cx="145980" cy="141453"/>
                  <a:chOff x="-640910" y="3151703"/>
                  <a:chExt cx="203491" cy="197180"/>
                </a:xfrm>
              </p:grpSpPr>
              <p:sp>
                <p:nvSpPr>
                  <p:cNvPr id="1009" name="Freeform 144">
                    <a:extLst>
                      <a:ext uri="{FF2B5EF4-FFF2-40B4-BE49-F238E27FC236}">
                        <a16:creationId xmlns:a16="http://schemas.microsoft.com/office/drawing/2014/main" id="{82C91D68-19E9-4F20-B758-D99635A0E506}"/>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10" name="Freeform 145">
                    <a:extLst>
                      <a:ext uri="{FF2B5EF4-FFF2-40B4-BE49-F238E27FC236}">
                        <a16:creationId xmlns:a16="http://schemas.microsoft.com/office/drawing/2014/main" id="{F22503A0-EA0A-41A0-9879-FFD721EA72DC}"/>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11" name="Freeform 305">
                    <a:extLst>
                      <a:ext uri="{FF2B5EF4-FFF2-40B4-BE49-F238E27FC236}">
                        <a16:creationId xmlns:a16="http://schemas.microsoft.com/office/drawing/2014/main" id="{4621FF10-8384-4684-8644-03D541DFB695}"/>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12" name="Freeform 306">
                    <a:extLst>
                      <a:ext uri="{FF2B5EF4-FFF2-40B4-BE49-F238E27FC236}">
                        <a16:creationId xmlns:a16="http://schemas.microsoft.com/office/drawing/2014/main" id="{178E16C6-4CCA-4198-96FF-6940E5646ACC}"/>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13" name="Oval 143">
                    <a:extLst>
                      <a:ext uri="{FF2B5EF4-FFF2-40B4-BE49-F238E27FC236}">
                        <a16:creationId xmlns:a16="http://schemas.microsoft.com/office/drawing/2014/main" id="{F73B54D6-8E4A-4668-9EF8-9C926A8EEA76}"/>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014" name="Oval 304">
                    <a:extLst>
                      <a:ext uri="{FF2B5EF4-FFF2-40B4-BE49-F238E27FC236}">
                        <a16:creationId xmlns:a16="http://schemas.microsoft.com/office/drawing/2014/main" id="{A30EDA7C-9872-4C63-B49A-1A4EDA7F0EBB}"/>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988" name="Group 987">
                  <a:extLst>
                    <a:ext uri="{FF2B5EF4-FFF2-40B4-BE49-F238E27FC236}">
                      <a16:creationId xmlns:a16="http://schemas.microsoft.com/office/drawing/2014/main" id="{F9FC7238-0C35-4F27-B7F1-BC6216CE61D1}"/>
                    </a:ext>
                  </a:extLst>
                </p:cNvPr>
                <p:cNvGrpSpPr/>
                <p:nvPr/>
              </p:nvGrpSpPr>
              <p:grpSpPr>
                <a:xfrm rot="1483940">
                  <a:off x="721914" y="3015123"/>
                  <a:ext cx="145980" cy="141453"/>
                  <a:chOff x="-640910" y="3151703"/>
                  <a:chExt cx="203491" cy="197180"/>
                </a:xfrm>
              </p:grpSpPr>
              <p:sp>
                <p:nvSpPr>
                  <p:cNvPr id="1003" name="Freeform 144">
                    <a:extLst>
                      <a:ext uri="{FF2B5EF4-FFF2-40B4-BE49-F238E27FC236}">
                        <a16:creationId xmlns:a16="http://schemas.microsoft.com/office/drawing/2014/main" id="{E215964D-458C-434A-A9CF-8BF7A258B1F5}"/>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04" name="Freeform 145">
                    <a:extLst>
                      <a:ext uri="{FF2B5EF4-FFF2-40B4-BE49-F238E27FC236}">
                        <a16:creationId xmlns:a16="http://schemas.microsoft.com/office/drawing/2014/main" id="{CEE30CBA-1B79-4EBB-9A14-8D5373AF7AD3}"/>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05" name="Freeform 305">
                    <a:extLst>
                      <a:ext uri="{FF2B5EF4-FFF2-40B4-BE49-F238E27FC236}">
                        <a16:creationId xmlns:a16="http://schemas.microsoft.com/office/drawing/2014/main" id="{D63BF3FF-0D47-408C-AC31-0F906AA4F48A}"/>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06" name="Freeform 306">
                    <a:extLst>
                      <a:ext uri="{FF2B5EF4-FFF2-40B4-BE49-F238E27FC236}">
                        <a16:creationId xmlns:a16="http://schemas.microsoft.com/office/drawing/2014/main" id="{7E9957AD-A203-4AD5-B57B-88C94454C314}"/>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07" name="Oval 143">
                    <a:extLst>
                      <a:ext uri="{FF2B5EF4-FFF2-40B4-BE49-F238E27FC236}">
                        <a16:creationId xmlns:a16="http://schemas.microsoft.com/office/drawing/2014/main" id="{F3E538D8-1AB3-4C88-8C21-5B519815302D}"/>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008" name="Oval 304">
                    <a:extLst>
                      <a:ext uri="{FF2B5EF4-FFF2-40B4-BE49-F238E27FC236}">
                        <a16:creationId xmlns:a16="http://schemas.microsoft.com/office/drawing/2014/main" id="{3CE4AAA1-1CD2-45C0-8C03-665BE16CB3EB}"/>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989" name="Group 988">
                  <a:extLst>
                    <a:ext uri="{FF2B5EF4-FFF2-40B4-BE49-F238E27FC236}">
                      <a16:creationId xmlns:a16="http://schemas.microsoft.com/office/drawing/2014/main" id="{2EFA3E49-80F4-4506-B930-8F28FC3332B1}"/>
                    </a:ext>
                  </a:extLst>
                </p:cNvPr>
                <p:cNvGrpSpPr/>
                <p:nvPr/>
              </p:nvGrpSpPr>
              <p:grpSpPr>
                <a:xfrm rot="1427531">
                  <a:off x="766818" y="2987526"/>
                  <a:ext cx="145980" cy="141453"/>
                  <a:chOff x="-640910" y="3151703"/>
                  <a:chExt cx="203491" cy="197180"/>
                </a:xfrm>
              </p:grpSpPr>
              <p:sp>
                <p:nvSpPr>
                  <p:cNvPr id="997" name="Freeform 144">
                    <a:extLst>
                      <a:ext uri="{FF2B5EF4-FFF2-40B4-BE49-F238E27FC236}">
                        <a16:creationId xmlns:a16="http://schemas.microsoft.com/office/drawing/2014/main" id="{6C9BA426-BC39-4E62-9655-D0AAFCC237A2}"/>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98" name="Freeform 145">
                    <a:extLst>
                      <a:ext uri="{FF2B5EF4-FFF2-40B4-BE49-F238E27FC236}">
                        <a16:creationId xmlns:a16="http://schemas.microsoft.com/office/drawing/2014/main" id="{768DAEE5-31C2-4EA1-839C-5B0F55943D58}"/>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99" name="Freeform 305">
                    <a:extLst>
                      <a:ext uri="{FF2B5EF4-FFF2-40B4-BE49-F238E27FC236}">
                        <a16:creationId xmlns:a16="http://schemas.microsoft.com/office/drawing/2014/main" id="{DE26BBCE-739B-43B5-A421-BFC8B47D1783}"/>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00" name="Freeform 306">
                    <a:extLst>
                      <a:ext uri="{FF2B5EF4-FFF2-40B4-BE49-F238E27FC236}">
                        <a16:creationId xmlns:a16="http://schemas.microsoft.com/office/drawing/2014/main" id="{C5A56E9F-B0E8-48EB-BED2-E8D825A96994}"/>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1001" name="Oval 143">
                    <a:extLst>
                      <a:ext uri="{FF2B5EF4-FFF2-40B4-BE49-F238E27FC236}">
                        <a16:creationId xmlns:a16="http://schemas.microsoft.com/office/drawing/2014/main" id="{A158CA8F-260D-46EE-A10F-CB5A9BEAF5BE}"/>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1002" name="Oval 304">
                    <a:extLst>
                      <a:ext uri="{FF2B5EF4-FFF2-40B4-BE49-F238E27FC236}">
                        <a16:creationId xmlns:a16="http://schemas.microsoft.com/office/drawing/2014/main" id="{CD3DA6EE-9727-47FA-ABAF-8B9CD7678345}"/>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990" name="Group 989">
                  <a:extLst>
                    <a:ext uri="{FF2B5EF4-FFF2-40B4-BE49-F238E27FC236}">
                      <a16:creationId xmlns:a16="http://schemas.microsoft.com/office/drawing/2014/main" id="{0D66EF4D-060D-4D2C-9587-D22669319034}"/>
                    </a:ext>
                  </a:extLst>
                </p:cNvPr>
                <p:cNvGrpSpPr/>
                <p:nvPr/>
              </p:nvGrpSpPr>
              <p:grpSpPr>
                <a:xfrm rot="1427531">
                  <a:off x="819676" y="2954712"/>
                  <a:ext cx="145980" cy="141453"/>
                  <a:chOff x="-640910" y="3151703"/>
                  <a:chExt cx="203491" cy="197180"/>
                </a:xfrm>
              </p:grpSpPr>
              <p:sp>
                <p:nvSpPr>
                  <p:cNvPr id="991" name="Freeform 144">
                    <a:extLst>
                      <a:ext uri="{FF2B5EF4-FFF2-40B4-BE49-F238E27FC236}">
                        <a16:creationId xmlns:a16="http://schemas.microsoft.com/office/drawing/2014/main" id="{63FB4A3A-7AF8-454F-ABE0-0825DBBF79CD}"/>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92" name="Freeform 145">
                    <a:extLst>
                      <a:ext uri="{FF2B5EF4-FFF2-40B4-BE49-F238E27FC236}">
                        <a16:creationId xmlns:a16="http://schemas.microsoft.com/office/drawing/2014/main" id="{B8051547-9118-4C1B-A0F2-D7F84387CB60}"/>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93" name="Freeform 305">
                    <a:extLst>
                      <a:ext uri="{FF2B5EF4-FFF2-40B4-BE49-F238E27FC236}">
                        <a16:creationId xmlns:a16="http://schemas.microsoft.com/office/drawing/2014/main" id="{5A1870BE-245C-4433-9AB5-6DDD1344E52B}"/>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94" name="Freeform 306">
                    <a:extLst>
                      <a:ext uri="{FF2B5EF4-FFF2-40B4-BE49-F238E27FC236}">
                        <a16:creationId xmlns:a16="http://schemas.microsoft.com/office/drawing/2014/main" id="{CA4203A5-5081-4E7B-89B4-D1D91343F84C}"/>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95" name="Oval 143">
                    <a:extLst>
                      <a:ext uri="{FF2B5EF4-FFF2-40B4-BE49-F238E27FC236}">
                        <a16:creationId xmlns:a16="http://schemas.microsoft.com/office/drawing/2014/main" id="{B12A1B1E-E2AD-4019-874D-042ECE6CF3E0}"/>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996" name="Oval 304">
                    <a:extLst>
                      <a:ext uri="{FF2B5EF4-FFF2-40B4-BE49-F238E27FC236}">
                        <a16:creationId xmlns:a16="http://schemas.microsoft.com/office/drawing/2014/main" id="{A36B2534-2742-4722-8AE2-6EDA5C4D2480}"/>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grpSp>
            <p:nvGrpSpPr>
              <p:cNvPr id="851" name="Group 850">
                <a:extLst>
                  <a:ext uri="{FF2B5EF4-FFF2-40B4-BE49-F238E27FC236}">
                    <a16:creationId xmlns:a16="http://schemas.microsoft.com/office/drawing/2014/main" id="{56B409FE-036A-4002-B627-3A8BA73CC1C4}"/>
                  </a:ext>
                </a:extLst>
              </p:cNvPr>
              <p:cNvGrpSpPr/>
              <p:nvPr/>
            </p:nvGrpSpPr>
            <p:grpSpPr>
              <a:xfrm rot="19807731">
                <a:off x="888578" y="2524967"/>
                <a:ext cx="623402" cy="353119"/>
                <a:chOff x="342254" y="2954712"/>
                <a:chExt cx="623402" cy="353119"/>
              </a:xfrm>
            </p:grpSpPr>
            <p:grpSp>
              <p:nvGrpSpPr>
                <p:cNvPr id="911" name="Group 910">
                  <a:extLst>
                    <a:ext uri="{FF2B5EF4-FFF2-40B4-BE49-F238E27FC236}">
                      <a16:creationId xmlns:a16="http://schemas.microsoft.com/office/drawing/2014/main" id="{08DA92E6-C910-49BE-A2A0-549136DC8D4F}"/>
                    </a:ext>
                  </a:extLst>
                </p:cNvPr>
                <p:cNvGrpSpPr/>
                <p:nvPr/>
              </p:nvGrpSpPr>
              <p:grpSpPr>
                <a:xfrm rot="1849928">
                  <a:off x="342254" y="3166378"/>
                  <a:ext cx="145980" cy="141453"/>
                  <a:chOff x="-640910" y="3151703"/>
                  <a:chExt cx="203491" cy="197180"/>
                </a:xfrm>
              </p:grpSpPr>
              <p:sp>
                <p:nvSpPr>
                  <p:cNvPr id="975" name="Freeform 144">
                    <a:extLst>
                      <a:ext uri="{FF2B5EF4-FFF2-40B4-BE49-F238E27FC236}">
                        <a16:creationId xmlns:a16="http://schemas.microsoft.com/office/drawing/2014/main" id="{58D88910-19A4-44E1-895D-A936A4113BE0}"/>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76" name="Freeform 145">
                    <a:extLst>
                      <a:ext uri="{FF2B5EF4-FFF2-40B4-BE49-F238E27FC236}">
                        <a16:creationId xmlns:a16="http://schemas.microsoft.com/office/drawing/2014/main" id="{D672AAC3-25CF-4D33-A913-3EE0D7DA380F}"/>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77" name="Freeform 305">
                    <a:extLst>
                      <a:ext uri="{FF2B5EF4-FFF2-40B4-BE49-F238E27FC236}">
                        <a16:creationId xmlns:a16="http://schemas.microsoft.com/office/drawing/2014/main" id="{1AEDDE17-EC1D-4377-9732-94C7F89202B5}"/>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78" name="Freeform 306">
                    <a:extLst>
                      <a:ext uri="{FF2B5EF4-FFF2-40B4-BE49-F238E27FC236}">
                        <a16:creationId xmlns:a16="http://schemas.microsoft.com/office/drawing/2014/main" id="{EFB62653-696F-447E-90DC-697F946C6965}"/>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79" name="Oval 143">
                    <a:extLst>
                      <a:ext uri="{FF2B5EF4-FFF2-40B4-BE49-F238E27FC236}">
                        <a16:creationId xmlns:a16="http://schemas.microsoft.com/office/drawing/2014/main" id="{A2B1CC68-EF9D-46E5-8B71-5E81B9D66BB9}"/>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980" name="Oval 304">
                    <a:extLst>
                      <a:ext uri="{FF2B5EF4-FFF2-40B4-BE49-F238E27FC236}">
                        <a16:creationId xmlns:a16="http://schemas.microsoft.com/office/drawing/2014/main" id="{F036073F-ADD3-4405-AA57-B3FE1803D47A}"/>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912" name="Group 911">
                  <a:extLst>
                    <a:ext uri="{FF2B5EF4-FFF2-40B4-BE49-F238E27FC236}">
                      <a16:creationId xmlns:a16="http://schemas.microsoft.com/office/drawing/2014/main" id="{F8C5B28A-ED19-47B1-9DE3-C5AC18773A52}"/>
                    </a:ext>
                  </a:extLst>
                </p:cNvPr>
                <p:cNvGrpSpPr/>
                <p:nvPr/>
              </p:nvGrpSpPr>
              <p:grpSpPr>
                <a:xfrm rot="1849928">
                  <a:off x="407847" y="3144489"/>
                  <a:ext cx="145980" cy="141453"/>
                  <a:chOff x="-640910" y="3151703"/>
                  <a:chExt cx="203491" cy="197180"/>
                </a:xfrm>
              </p:grpSpPr>
              <p:sp>
                <p:nvSpPr>
                  <p:cNvPr id="969" name="Freeform 144">
                    <a:extLst>
                      <a:ext uri="{FF2B5EF4-FFF2-40B4-BE49-F238E27FC236}">
                        <a16:creationId xmlns:a16="http://schemas.microsoft.com/office/drawing/2014/main" id="{1927B239-C466-416C-A387-986A367751BD}"/>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70" name="Freeform 145">
                    <a:extLst>
                      <a:ext uri="{FF2B5EF4-FFF2-40B4-BE49-F238E27FC236}">
                        <a16:creationId xmlns:a16="http://schemas.microsoft.com/office/drawing/2014/main" id="{AFEE925A-E6B3-4DD8-9973-2902CA0DC2ED}"/>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71" name="Freeform 305">
                    <a:extLst>
                      <a:ext uri="{FF2B5EF4-FFF2-40B4-BE49-F238E27FC236}">
                        <a16:creationId xmlns:a16="http://schemas.microsoft.com/office/drawing/2014/main" id="{616F6596-A86F-4E3A-B52A-EDC22C6EE9A0}"/>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72" name="Freeform 306">
                    <a:extLst>
                      <a:ext uri="{FF2B5EF4-FFF2-40B4-BE49-F238E27FC236}">
                        <a16:creationId xmlns:a16="http://schemas.microsoft.com/office/drawing/2014/main" id="{A58A68CE-7F1E-4FE9-8A97-764B3DE5DC22}"/>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73" name="Oval 143">
                    <a:extLst>
                      <a:ext uri="{FF2B5EF4-FFF2-40B4-BE49-F238E27FC236}">
                        <a16:creationId xmlns:a16="http://schemas.microsoft.com/office/drawing/2014/main" id="{E1BD5D1F-0C54-4AB7-816B-DEAAF977F480}"/>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974" name="Oval 304">
                    <a:extLst>
                      <a:ext uri="{FF2B5EF4-FFF2-40B4-BE49-F238E27FC236}">
                        <a16:creationId xmlns:a16="http://schemas.microsoft.com/office/drawing/2014/main" id="{B55EE4C0-B142-4AC5-972E-013A40F1F2B2}"/>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913" name="Group 912">
                  <a:extLst>
                    <a:ext uri="{FF2B5EF4-FFF2-40B4-BE49-F238E27FC236}">
                      <a16:creationId xmlns:a16="http://schemas.microsoft.com/office/drawing/2014/main" id="{6821E735-BC42-49C6-A704-6894E452C203}"/>
                    </a:ext>
                  </a:extLst>
                </p:cNvPr>
                <p:cNvGrpSpPr/>
                <p:nvPr/>
              </p:nvGrpSpPr>
              <p:grpSpPr>
                <a:xfrm rot="1849928">
                  <a:off x="464091" y="3125446"/>
                  <a:ext cx="145980" cy="141453"/>
                  <a:chOff x="-640910" y="3151703"/>
                  <a:chExt cx="203491" cy="197180"/>
                </a:xfrm>
              </p:grpSpPr>
              <p:sp>
                <p:nvSpPr>
                  <p:cNvPr id="963" name="Freeform 144">
                    <a:extLst>
                      <a:ext uri="{FF2B5EF4-FFF2-40B4-BE49-F238E27FC236}">
                        <a16:creationId xmlns:a16="http://schemas.microsoft.com/office/drawing/2014/main" id="{A42E9AC0-727E-43AE-AFA3-94F974760D3F}"/>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64" name="Freeform 145">
                    <a:extLst>
                      <a:ext uri="{FF2B5EF4-FFF2-40B4-BE49-F238E27FC236}">
                        <a16:creationId xmlns:a16="http://schemas.microsoft.com/office/drawing/2014/main" id="{837AAA48-5761-4DD1-BCC6-8E3B4F7E4C4C}"/>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65" name="Freeform 305">
                    <a:extLst>
                      <a:ext uri="{FF2B5EF4-FFF2-40B4-BE49-F238E27FC236}">
                        <a16:creationId xmlns:a16="http://schemas.microsoft.com/office/drawing/2014/main" id="{7C7C8560-EEAB-4BC9-9A56-4C795CFA520F}"/>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66" name="Freeform 306">
                    <a:extLst>
                      <a:ext uri="{FF2B5EF4-FFF2-40B4-BE49-F238E27FC236}">
                        <a16:creationId xmlns:a16="http://schemas.microsoft.com/office/drawing/2014/main" id="{D9A5BAAA-7986-4BC1-95A5-9545C455B8ED}"/>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67" name="Oval 143">
                    <a:extLst>
                      <a:ext uri="{FF2B5EF4-FFF2-40B4-BE49-F238E27FC236}">
                        <a16:creationId xmlns:a16="http://schemas.microsoft.com/office/drawing/2014/main" id="{EC5DDAD9-8B88-4C69-B4C2-6F7D6991DB51}"/>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968" name="Oval 304">
                    <a:extLst>
                      <a:ext uri="{FF2B5EF4-FFF2-40B4-BE49-F238E27FC236}">
                        <a16:creationId xmlns:a16="http://schemas.microsoft.com/office/drawing/2014/main" id="{6B4E136B-AE3A-4428-A97A-334A40C35C36}"/>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914" name="Group 913">
                  <a:extLst>
                    <a:ext uri="{FF2B5EF4-FFF2-40B4-BE49-F238E27FC236}">
                      <a16:creationId xmlns:a16="http://schemas.microsoft.com/office/drawing/2014/main" id="{75BAECF6-78F2-434B-82F8-A055DCEA3BC6}"/>
                    </a:ext>
                  </a:extLst>
                </p:cNvPr>
                <p:cNvGrpSpPr/>
                <p:nvPr/>
              </p:nvGrpSpPr>
              <p:grpSpPr>
                <a:xfrm rot="1849928">
                  <a:off x="517831" y="3110008"/>
                  <a:ext cx="145980" cy="141453"/>
                  <a:chOff x="-640910" y="3151703"/>
                  <a:chExt cx="203491" cy="197180"/>
                </a:xfrm>
              </p:grpSpPr>
              <p:sp>
                <p:nvSpPr>
                  <p:cNvPr id="957" name="Freeform 144">
                    <a:extLst>
                      <a:ext uri="{FF2B5EF4-FFF2-40B4-BE49-F238E27FC236}">
                        <a16:creationId xmlns:a16="http://schemas.microsoft.com/office/drawing/2014/main" id="{4C4E32BB-8C72-4C4B-BE1F-3DA09F2100FF}"/>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58" name="Freeform 145">
                    <a:extLst>
                      <a:ext uri="{FF2B5EF4-FFF2-40B4-BE49-F238E27FC236}">
                        <a16:creationId xmlns:a16="http://schemas.microsoft.com/office/drawing/2014/main" id="{5F790D64-6B8D-403B-ACC5-F7E072E6BC72}"/>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59" name="Freeform 305">
                    <a:extLst>
                      <a:ext uri="{FF2B5EF4-FFF2-40B4-BE49-F238E27FC236}">
                        <a16:creationId xmlns:a16="http://schemas.microsoft.com/office/drawing/2014/main" id="{2B4DECDC-9E69-45E9-8547-606F01815692}"/>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60" name="Freeform 306">
                    <a:extLst>
                      <a:ext uri="{FF2B5EF4-FFF2-40B4-BE49-F238E27FC236}">
                        <a16:creationId xmlns:a16="http://schemas.microsoft.com/office/drawing/2014/main" id="{DBCFEBEC-F056-485B-8D03-99E268ED2561}"/>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61" name="Oval 143">
                    <a:extLst>
                      <a:ext uri="{FF2B5EF4-FFF2-40B4-BE49-F238E27FC236}">
                        <a16:creationId xmlns:a16="http://schemas.microsoft.com/office/drawing/2014/main" id="{41D0CDA8-590F-4EC3-A4CD-3C4FD9FBB2EF}"/>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962" name="Oval 304">
                    <a:extLst>
                      <a:ext uri="{FF2B5EF4-FFF2-40B4-BE49-F238E27FC236}">
                        <a16:creationId xmlns:a16="http://schemas.microsoft.com/office/drawing/2014/main" id="{2E3DE908-1926-4C45-8682-28A3097A8B25}"/>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915" name="Group 914">
                  <a:extLst>
                    <a:ext uri="{FF2B5EF4-FFF2-40B4-BE49-F238E27FC236}">
                      <a16:creationId xmlns:a16="http://schemas.microsoft.com/office/drawing/2014/main" id="{E70C719A-E268-4AF4-BDBF-28D06144E09C}"/>
                    </a:ext>
                  </a:extLst>
                </p:cNvPr>
                <p:cNvGrpSpPr/>
                <p:nvPr/>
              </p:nvGrpSpPr>
              <p:grpSpPr>
                <a:xfrm rot="1849928">
                  <a:off x="571095" y="3084471"/>
                  <a:ext cx="145980" cy="141453"/>
                  <a:chOff x="-640910" y="3151703"/>
                  <a:chExt cx="203491" cy="197180"/>
                </a:xfrm>
              </p:grpSpPr>
              <p:sp>
                <p:nvSpPr>
                  <p:cNvPr id="951" name="Freeform 144">
                    <a:extLst>
                      <a:ext uri="{FF2B5EF4-FFF2-40B4-BE49-F238E27FC236}">
                        <a16:creationId xmlns:a16="http://schemas.microsoft.com/office/drawing/2014/main" id="{45219254-E49E-4FEE-8860-7A61D226A3CF}"/>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52" name="Freeform 145">
                    <a:extLst>
                      <a:ext uri="{FF2B5EF4-FFF2-40B4-BE49-F238E27FC236}">
                        <a16:creationId xmlns:a16="http://schemas.microsoft.com/office/drawing/2014/main" id="{CB7FDD4C-09D3-44D9-8806-347D5612D6D2}"/>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53" name="Freeform 305">
                    <a:extLst>
                      <a:ext uri="{FF2B5EF4-FFF2-40B4-BE49-F238E27FC236}">
                        <a16:creationId xmlns:a16="http://schemas.microsoft.com/office/drawing/2014/main" id="{3A377C07-C2A6-4AAC-B5AE-73A1913E1B67}"/>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54" name="Freeform 306">
                    <a:extLst>
                      <a:ext uri="{FF2B5EF4-FFF2-40B4-BE49-F238E27FC236}">
                        <a16:creationId xmlns:a16="http://schemas.microsoft.com/office/drawing/2014/main" id="{7B66B98A-745C-4E37-918B-898173EFC4CD}"/>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55" name="Oval 143">
                    <a:extLst>
                      <a:ext uri="{FF2B5EF4-FFF2-40B4-BE49-F238E27FC236}">
                        <a16:creationId xmlns:a16="http://schemas.microsoft.com/office/drawing/2014/main" id="{C135D22A-512A-4F2D-A91D-0DF45F3F68DA}"/>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956" name="Oval 304">
                    <a:extLst>
                      <a:ext uri="{FF2B5EF4-FFF2-40B4-BE49-F238E27FC236}">
                        <a16:creationId xmlns:a16="http://schemas.microsoft.com/office/drawing/2014/main" id="{4FCB01C5-EF2B-4004-8399-CC20437DE84A}"/>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916" name="Group 915">
                  <a:extLst>
                    <a:ext uri="{FF2B5EF4-FFF2-40B4-BE49-F238E27FC236}">
                      <a16:creationId xmlns:a16="http://schemas.microsoft.com/office/drawing/2014/main" id="{F83A2436-FFE1-4385-8A93-2BCA42C1696A}"/>
                    </a:ext>
                  </a:extLst>
                </p:cNvPr>
                <p:cNvGrpSpPr/>
                <p:nvPr/>
              </p:nvGrpSpPr>
              <p:grpSpPr>
                <a:xfrm rot="1642468">
                  <a:off x="621412" y="3065480"/>
                  <a:ext cx="145980" cy="141453"/>
                  <a:chOff x="-640910" y="3151703"/>
                  <a:chExt cx="203491" cy="197180"/>
                </a:xfrm>
              </p:grpSpPr>
              <p:sp>
                <p:nvSpPr>
                  <p:cNvPr id="945" name="Freeform 144">
                    <a:extLst>
                      <a:ext uri="{FF2B5EF4-FFF2-40B4-BE49-F238E27FC236}">
                        <a16:creationId xmlns:a16="http://schemas.microsoft.com/office/drawing/2014/main" id="{37617B56-B819-474E-A009-EAC9392DD6E7}"/>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46" name="Freeform 145">
                    <a:extLst>
                      <a:ext uri="{FF2B5EF4-FFF2-40B4-BE49-F238E27FC236}">
                        <a16:creationId xmlns:a16="http://schemas.microsoft.com/office/drawing/2014/main" id="{8C7A720A-990D-401E-A2E0-10112A9ADCB4}"/>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47" name="Freeform 305">
                    <a:extLst>
                      <a:ext uri="{FF2B5EF4-FFF2-40B4-BE49-F238E27FC236}">
                        <a16:creationId xmlns:a16="http://schemas.microsoft.com/office/drawing/2014/main" id="{CFF07CF7-310B-4EAB-BD47-628A7DCB4F57}"/>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48" name="Freeform 306">
                    <a:extLst>
                      <a:ext uri="{FF2B5EF4-FFF2-40B4-BE49-F238E27FC236}">
                        <a16:creationId xmlns:a16="http://schemas.microsoft.com/office/drawing/2014/main" id="{4DF07153-809D-43C7-86FD-5BB681220A1E}"/>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49" name="Oval 143">
                    <a:extLst>
                      <a:ext uri="{FF2B5EF4-FFF2-40B4-BE49-F238E27FC236}">
                        <a16:creationId xmlns:a16="http://schemas.microsoft.com/office/drawing/2014/main" id="{2D98C5BD-AEC9-42B3-8CFB-785442225183}"/>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950" name="Oval 304">
                    <a:extLst>
                      <a:ext uri="{FF2B5EF4-FFF2-40B4-BE49-F238E27FC236}">
                        <a16:creationId xmlns:a16="http://schemas.microsoft.com/office/drawing/2014/main" id="{A5B20C0E-D939-4796-9981-61FB152A851A}"/>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917" name="Group 916">
                  <a:extLst>
                    <a:ext uri="{FF2B5EF4-FFF2-40B4-BE49-F238E27FC236}">
                      <a16:creationId xmlns:a16="http://schemas.microsoft.com/office/drawing/2014/main" id="{F5423ECB-9843-427F-B52A-00C8D639CD47}"/>
                    </a:ext>
                  </a:extLst>
                </p:cNvPr>
                <p:cNvGrpSpPr/>
                <p:nvPr/>
              </p:nvGrpSpPr>
              <p:grpSpPr>
                <a:xfrm rot="1642468">
                  <a:off x="669331" y="3043495"/>
                  <a:ext cx="145980" cy="141453"/>
                  <a:chOff x="-640910" y="3151703"/>
                  <a:chExt cx="203491" cy="197180"/>
                </a:xfrm>
              </p:grpSpPr>
              <p:sp>
                <p:nvSpPr>
                  <p:cNvPr id="939" name="Freeform 144">
                    <a:extLst>
                      <a:ext uri="{FF2B5EF4-FFF2-40B4-BE49-F238E27FC236}">
                        <a16:creationId xmlns:a16="http://schemas.microsoft.com/office/drawing/2014/main" id="{8F5023F3-6F8A-4463-A248-F181B7CC2555}"/>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40" name="Freeform 145">
                    <a:extLst>
                      <a:ext uri="{FF2B5EF4-FFF2-40B4-BE49-F238E27FC236}">
                        <a16:creationId xmlns:a16="http://schemas.microsoft.com/office/drawing/2014/main" id="{345E3113-2323-4170-829E-657B231612A9}"/>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41" name="Freeform 305">
                    <a:extLst>
                      <a:ext uri="{FF2B5EF4-FFF2-40B4-BE49-F238E27FC236}">
                        <a16:creationId xmlns:a16="http://schemas.microsoft.com/office/drawing/2014/main" id="{D5EF3CC3-AB0C-497D-944F-C1EFAFE30A0E}"/>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42" name="Freeform 306">
                    <a:extLst>
                      <a:ext uri="{FF2B5EF4-FFF2-40B4-BE49-F238E27FC236}">
                        <a16:creationId xmlns:a16="http://schemas.microsoft.com/office/drawing/2014/main" id="{69F0E24B-CEA7-4B9C-A95A-0C848645BE86}"/>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43" name="Oval 143">
                    <a:extLst>
                      <a:ext uri="{FF2B5EF4-FFF2-40B4-BE49-F238E27FC236}">
                        <a16:creationId xmlns:a16="http://schemas.microsoft.com/office/drawing/2014/main" id="{1C4F442C-1F6C-4847-95B7-1F01FF6BD80A}"/>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944" name="Oval 304">
                    <a:extLst>
                      <a:ext uri="{FF2B5EF4-FFF2-40B4-BE49-F238E27FC236}">
                        <a16:creationId xmlns:a16="http://schemas.microsoft.com/office/drawing/2014/main" id="{F0F4C617-13D5-4F04-8205-CAD524620928}"/>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918" name="Group 917">
                  <a:extLst>
                    <a:ext uri="{FF2B5EF4-FFF2-40B4-BE49-F238E27FC236}">
                      <a16:creationId xmlns:a16="http://schemas.microsoft.com/office/drawing/2014/main" id="{C2B52372-4529-472C-A141-11B7C1EE887D}"/>
                    </a:ext>
                  </a:extLst>
                </p:cNvPr>
                <p:cNvGrpSpPr/>
                <p:nvPr/>
              </p:nvGrpSpPr>
              <p:grpSpPr>
                <a:xfrm rot="1483940">
                  <a:off x="721914" y="3015123"/>
                  <a:ext cx="145980" cy="141453"/>
                  <a:chOff x="-640910" y="3151703"/>
                  <a:chExt cx="203491" cy="197180"/>
                </a:xfrm>
              </p:grpSpPr>
              <p:sp>
                <p:nvSpPr>
                  <p:cNvPr id="933" name="Freeform 144">
                    <a:extLst>
                      <a:ext uri="{FF2B5EF4-FFF2-40B4-BE49-F238E27FC236}">
                        <a16:creationId xmlns:a16="http://schemas.microsoft.com/office/drawing/2014/main" id="{F8D17D0D-2870-4553-ACF4-FA7A34DCBD79}"/>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34" name="Freeform 145">
                    <a:extLst>
                      <a:ext uri="{FF2B5EF4-FFF2-40B4-BE49-F238E27FC236}">
                        <a16:creationId xmlns:a16="http://schemas.microsoft.com/office/drawing/2014/main" id="{56840AC2-AFF7-40AE-914E-3F346CEE854F}"/>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35" name="Freeform 305">
                    <a:extLst>
                      <a:ext uri="{FF2B5EF4-FFF2-40B4-BE49-F238E27FC236}">
                        <a16:creationId xmlns:a16="http://schemas.microsoft.com/office/drawing/2014/main" id="{3AE59144-6147-4B89-8C80-E85A6205DC78}"/>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36" name="Freeform 306">
                    <a:extLst>
                      <a:ext uri="{FF2B5EF4-FFF2-40B4-BE49-F238E27FC236}">
                        <a16:creationId xmlns:a16="http://schemas.microsoft.com/office/drawing/2014/main" id="{1F3B3BFB-13AB-4C37-B665-5D3E282C6568}"/>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37" name="Oval 143">
                    <a:extLst>
                      <a:ext uri="{FF2B5EF4-FFF2-40B4-BE49-F238E27FC236}">
                        <a16:creationId xmlns:a16="http://schemas.microsoft.com/office/drawing/2014/main" id="{714837EF-6DAF-47FF-B088-EFE5E9788EBF}"/>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938" name="Oval 304">
                    <a:extLst>
                      <a:ext uri="{FF2B5EF4-FFF2-40B4-BE49-F238E27FC236}">
                        <a16:creationId xmlns:a16="http://schemas.microsoft.com/office/drawing/2014/main" id="{B8ED3346-A384-442A-9EE6-1DC1B96253FD}"/>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919" name="Group 918">
                  <a:extLst>
                    <a:ext uri="{FF2B5EF4-FFF2-40B4-BE49-F238E27FC236}">
                      <a16:creationId xmlns:a16="http://schemas.microsoft.com/office/drawing/2014/main" id="{DAA8B73E-3C86-4FB6-B9CE-447E6F4F30EE}"/>
                    </a:ext>
                  </a:extLst>
                </p:cNvPr>
                <p:cNvGrpSpPr/>
                <p:nvPr/>
              </p:nvGrpSpPr>
              <p:grpSpPr>
                <a:xfrm rot="1427531">
                  <a:off x="766818" y="2987526"/>
                  <a:ext cx="145980" cy="141453"/>
                  <a:chOff x="-640910" y="3151703"/>
                  <a:chExt cx="203491" cy="197180"/>
                </a:xfrm>
              </p:grpSpPr>
              <p:sp>
                <p:nvSpPr>
                  <p:cNvPr id="927" name="Freeform 144">
                    <a:extLst>
                      <a:ext uri="{FF2B5EF4-FFF2-40B4-BE49-F238E27FC236}">
                        <a16:creationId xmlns:a16="http://schemas.microsoft.com/office/drawing/2014/main" id="{40CF7170-F848-4F79-8101-63DC9A8D915A}"/>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28" name="Freeform 145">
                    <a:extLst>
                      <a:ext uri="{FF2B5EF4-FFF2-40B4-BE49-F238E27FC236}">
                        <a16:creationId xmlns:a16="http://schemas.microsoft.com/office/drawing/2014/main" id="{D00C27C1-7842-4E80-8136-4B8C5006ED24}"/>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29" name="Freeform 305">
                    <a:extLst>
                      <a:ext uri="{FF2B5EF4-FFF2-40B4-BE49-F238E27FC236}">
                        <a16:creationId xmlns:a16="http://schemas.microsoft.com/office/drawing/2014/main" id="{525AD280-9FBA-43B2-BC8A-BB8624D85BAA}"/>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30" name="Freeform 306">
                    <a:extLst>
                      <a:ext uri="{FF2B5EF4-FFF2-40B4-BE49-F238E27FC236}">
                        <a16:creationId xmlns:a16="http://schemas.microsoft.com/office/drawing/2014/main" id="{00AE42C1-AE58-4347-825E-36E213DEAFE3}"/>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31" name="Oval 143">
                    <a:extLst>
                      <a:ext uri="{FF2B5EF4-FFF2-40B4-BE49-F238E27FC236}">
                        <a16:creationId xmlns:a16="http://schemas.microsoft.com/office/drawing/2014/main" id="{555766C2-937B-46AD-BD13-F1F5E9E9B063}"/>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932" name="Oval 304">
                    <a:extLst>
                      <a:ext uri="{FF2B5EF4-FFF2-40B4-BE49-F238E27FC236}">
                        <a16:creationId xmlns:a16="http://schemas.microsoft.com/office/drawing/2014/main" id="{A3CCE5A7-8811-47B2-89F8-20EAC9E74328}"/>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920" name="Group 919">
                  <a:extLst>
                    <a:ext uri="{FF2B5EF4-FFF2-40B4-BE49-F238E27FC236}">
                      <a16:creationId xmlns:a16="http://schemas.microsoft.com/office/drawing/2014/main" id="{DFC306C4-F7F2-4684-8152-5027F703B9EF}"/>
                    </a:ext>
                  </a:extLst>
                </p:cNvPr>
                <p:cNvGrpSpPr/>
                <p:nvPr/>
              </p:nvGrpSpPr>
              <p:grpSpPr>
                <a:xfrm rot="1427531">
                  <a:off x="819676" y="2954712"/>
                  <a:ext cx="145980" cy="141453"/>
                  <a:chOff x="-640910" y="3151703"/>
                  <a:chExt cx="203491" cy="197180"/>
                </a:xfrm>
              </p:grpSpPr>
              <p:sp>
                <p:nvSpPr>
                  <p:cNvPr id="921" name="Freeform 144">
                    <a:extLst>
                      <a:ext uri="{FF2B5EF4-FFF2-40B4-BE49-F238E27FC236}">
                        <a16:creationId xmlns:a16="http://schemas.microsoft.com/office/drawing/2014/main" id="{C6C1F428-9533-4569-B834-CE62E353852D}"/>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22" name="Freeform 145">
                    <a:extLst>
                      <a:ext uri="{FF2B5EF4-FFF2-40B4-BE49-F238E27FC236}">
                        <a16:creationId xmlns:a16="http://schemas.microsoft.com/office/drawing/2014/main" id="{A87CF7F3-FC20-4B6C-9363-3D8E907E7099}"/>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23" name="Freeform 305">
                    <a:extLst>
                      <a:ext uri="{FF2B5EF4-FFF2-40B4-BE49-F238E27FC236}">
                        <a16:creationId xmlns:a16="http://schemas.microsoft.com/office/drawing/2014/main" id="{18031ECF-3F13-4642-A366-88BAD0069340}"/>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24" name="Freeform 306">
                    <a:extLst>
                      <a:ext uri="{FF2B5EF4-FFF2-40B4-BE49-F238E27FC236}">
                        <a16:creationId xmlns:a16="http://schemas.microsoft.com/office/drawing/2014/main" id="{3ACB391D-50FE-4711-A5F6-67FA7FEEF2D1}"/>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25" name="Oval 143">
                    <a:extLst>
                      <a:ext uri="{FF2B5EF4-FFF2-40B4-BE49-F238E27FC236}">
                        <a16:creationId xmlns:a16="http://schemas.microsoft.com/office/drawing/2014/main" id="{91C45581-053C-4A2D-92EF-588A1043811E}"/>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926" name="Oval 304">
                    <a:extLst>
                      <a:ext uri="{FF2B5EF4-FFF2-40B4-BE49-F238E27FC236}">
                        <a16:creationId xmlns:a16="http://schemas.microsoft.com/office/drawing/2014/main" id="{515DD374-246D-4314-ABAB-D13020E88ECD}"/>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grpSp>
            <p:nvGrpSpPr>
              <p:cNvPr id="852" name="Group 851">
                <a:extLst>
                  <a:ext uri="{FF2B5EF4-FFF2-40B4-BE49-F238E27FC236}">
                    <a16:creationId xmlns:a16="http://schemas.microsoft.com/office/drawing/2014/main" id="{5629EEDA-A36A-4B96-89F1-68CB56B8E70E}"/>
                  </a:ext>
                </a:extLst>
              </p:cNvPr>
              <p:cNvGrpSpPr/>
              <p:nvPr/>
            </p:nvGrpSpPr>
            <p:grpSpPr>
              <a:xfrm rot="17828286">
                <a:off x="1133403" y="2011097"/>
                <a:ext cx="525640" cy="292708"/>
                <a:chOff x="342254" y="3015123"/>
                <a:chExt cx="525640" cy="292708"/>
              </a:xfrm>
            </p:grpSpPr>
            <p:grpSp>
              <p:nvGrpSpPr>
                <p:cNvPr id="855" name="Group 854">
                  <a:extLst>
                    <a:ext uri="{FF2B5EF4-FFF2-40B4-BE49-F238E27FC236}">
                      <a16:creationId xmlns:a16="http://schemas.microsoft.com/office/drawing/2014/main" id="{8480CA4B-9D43-4947-9DCE-F2DFA3439924}"/>
                    </a:ext>
                  </a:extLst>
                </p:cNvPr>
                <p:cNvGrpSpPr/>
                <p:nvPr/>
              </p:nvGrpSpPr>
              <p:grpSpPr>
                <a:xfrm rot="1849928">
                  <a:off x="342254" y="3166378"/>
                  <a:ext cx="145980" cy="141453"/>
                  <a:chOff x="-640910" y="3151703"/>
                  <a:chExt cx="203491" cy="197180"/>
                </a:xfrm>
              </p:grpSpPr>
              <p:sp>
                <p:nvSpPr>
                  <p:cNvPr id="905" name="Freeform 144">
                    <a:extLst>
                      <a:ext uri="{FF2B5EF4-FFF2-40B4-BE49-F238E27FC236}">
                        <a16:creationId xmlns:a16="http://schemas.microsoft.com/office/drawing/2014/main" id="{CDDEA878-A3D6-47E1-94C2-0702BAB6C53A}"/>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06" name="Freeform 145">
                    <a:extLst>
                      <a:ext uri="{FF2B5EF4-FFF2-40B4-BE49-F238E27FC236}">
                        <a16:creationId xmlns:a16="http://schemas.microsoft.com/office/drawing/2014/main" id="{4515DDB8-0420-4401-928F-7E37F1417269}"/>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07" name="Freeform 305">
                    <a:extLst>
                      <a:ext uri="{FF2B5EF4-FFF2-40B4-BE49-F238E27FC236}">
                        <a16:creationId xmlns:a16="http://schemas.microsoft.com/office/drawing/2014/main" id="{67ABD16F-8093-4F60-8A66-28A2440D588E}"/>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08" name="Freeform 306">
                    <a:extLst>
                      <a:ext uri="{FF2B5EF4-FFF2-40B4-BE49-F238E27FC236}">
                        <a16:creationId xmlns:a16="http://schemas.microsoft.com/office/drawing/2014/main" id="{9B7ABCA0-1DC2-4A01-A785-6FB6C1B1E11F}"/>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09" name="Oval 143">
                    <a:extLst>
                      <a:ext uri="{FF2B5EF4-FFF2-40B4-BE49-F238E27FC236}">
                        <a16:creationId xmlns:a16="http://schemas.microsoft.com/office/drawing/2014/main" id="{5DDA3D8C-127B-4636-ACA1-4B9AC4EB78ED}"/>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910" name="Oval 304">
                    <a:extLst>
                      <a:ext uri="{FF2B5EF4-FFF2-40B4-BE49-F238E27FC236}">
                        <a16:creationId xmlns:a16="http://schemas.microsoft.com/office/drawing/2014/main" id="{B4A5124D-BF3F-492F-9439-AD395C37F845}"/>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856" name="Group 855">
                  <a:extLst>
                    <a:ext uri="{FF2B5EF4-FFF2-40B4-BE49-F238E27FC236}">
                      <a16:creationId xmlns:a16="http://schemas.microsoft.com/office/drawing/2014/main" id="{0996BD9B-CB1E-4837-AA00-9AE40B23367A}"/>
                    </a:ext>
                  </a:extLst>
                </p:cNvPr>
                <p:cNvGrpSpPr/>
                <p:nvPr/>
              </p:nvGrpSpPr>
              <p:grpSpPr>
                <a:xfrm rot="1849928">
                  <a:off x="407847" y="3144489"/>
                  <a:ext cx="145980" cy="141453"/>
                  <a:chOff x="-640910" y="3151703"/>
                  <a:chExt cx="203491" cy="197180"/>
                </a:xfrm>
              </p:grpSpPr>
              <p:sp>
                <p:nvSpPr>
                  <p:cNvPr id="899" name="Freeform 144">
                    <a:extLst>
                      <a:ext uri="{FF2B5EF4-FFF2-40B4-BE49-F238E27FC236}">
                        <a16:creationId xmlns:a16="http://schemas.microsoft.com/office/drawing/2014/main" id="{ED71FF90-6BE6-4A51-B3E1-8772A154B3ED}"/>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00" name="Freeform 145">
                    <a:extLst>
                      <a:ext uri="{FF2B5EF4-FFF2-40B4-BE49-F238E27FC236}">
                        <a16:creationId xmlns:a16="http://schemas.microsoft.com/office/drawing/2014/main" id="{6A015B7A-74BD-4C69-83B3-2F88912EB896}"/>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01" name="Freeform 305">
                    <a:extLst>
                      <a:ext uri="{FF2B5EF4-FFF2-40B4-BE49-F238E27FC236}">
                        <a16:creationId xmlns:a16="http://schemas.microsoft.com/office/drawing/2014/main" id="{DA82F01D-4D7A-4F54-BA75-D1D178E6F70B}"/>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02" name="Freeform 306">
                    <a:extLst>
                      <a:ext uri="{FF2B5EF4-FFF2-40B4-BE49-F238E27FC236}">
                        <a16:creationId xmlns:a16="http://schemas.microsoft.com/office/drawing/2014/main" id="{1953B3AC-8E1E-479E-B0CA-7BC4EB2EE437}"/>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903" name="Oval 143">
                    <a:extLst>
                      <a:ext uri="{FF2B5EF4-FFF2-40B4-BE49-F238E27FC236}">
                        <a16:creationId xmlns:a16="http://schemas.microsoft.com/office/drawing/2014/main" id="{DCD26EE5-6891-421E-80D2-511700CF2B6B}"/>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904" name="Oval 304">
                    <a:extLst>
                      <a:ext uri="{FF2B5EF4-FFF2-40B4-BE49-F238E27FC236}">
                        <a16:creationId xmlns:a16="http://schemas.microsoft.com/office/drawing/2014/main" id="{E85D3125-3F15-4673-BADE-599760D4724C}"/>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857" name="Group 856">
                  <a:extLst>
                    <a:ext uri="{FF2B5EF4-FFF2-40B4-BE49-F238E27FC236}">
                      <a16:creationId xmlns:a16="http://schemas.microsoft.com/office/drawing/2014/main" id="{B4D9AA66-84A7-4C9D-89A6-FE3040B526CE}"/>
                    </a:ext>
                  </a:extLst>
                </p:cNvPr>
                <p:cNvGrpSpPr/>
                <p:nvPr/>
              </p:nvGrpSpPr>
              <p:grpSpPr>
                <a:xfrm rot="1849928">
                  <a:off x="464091" y="3125446"/>
                  <a:ext cx="145980" cy="141453"/>
                  <a:chOff x="-640910" y="3151703"/>
                  <a:chExt cx="203491" cy="197180"/>
                </a:xfrm>
              </p:grpSpPr>
              <p:sp>
                <p:nvSpPr>
                  <p:cNvPr id="893" name="Freeform 144">
                    <a:extLst>
                      <a:ext uri="{FF2B5EF4-FFF2-40B4-BE49-F238E27FC236}">
                        <a16:creationId xmlns:a16="http://schemas.microsoft.com/office/drawing/2014/main" id="{E7230365-00BD-4A88-91AD-837111F502DA}"/>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894" name="Freeform 145">
                    <a:extLst>
                      <a:ext uri="{FF2B5EF4-FFF2-40B4-BE49-F238E27FC236}">
                        <a16:creationId xmlns:a16="http://schemas.microsoft.com/office/drawing/2014/main" id="{A0127564-8B32-4524-B73E-9DAAA17CAED2}"/>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895" name="Freeform 305">
                    <a:extLst>
                      <a:ext uri="{FF2B5EF4-FFF2-40B4-BE49-F238E27FC236}">
                        <a16:creationId xmlns:a16="http://schemas.microsoft.com/office/drawing/2014/main" id="{EB944E7E-4160-4A51-9A9C-33990F827671}"/>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896" name="Freeform 306">
                    <a:extLst>
                      <a:ext uri="{FF2B5EF4-FFF2-40B4-BE49-F238E27FC236}">
                        <a16:creationId xmlns:a16="http://schemas.microsoft.com/office/drawing/2014/main" id="{6168BD89-46EC-45F3-826E-4175B52AE37F}"/>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897" name="Oval 143">
                    <a:extLst>
                      <a:ext uri="{FF2B5EF4-FFF2-40B4-BE49-F238E27FC236}">
                        <a16:creationId xmlns:a16="http://schemas.microsoft.com/office/drawing/2014/main" id="{D6C20F3F-4EAC-4803-BBD7-59C227339CEF}"/>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898" name="Oval 304">
                    <a:extLst>
                      <a:ext uri="{FF2B5EF4-FFF2-40B4-BE49-F238E27FC236}">
                        <a16:creationId xmlns:a16="http://schemas.microsoft.com/office/drawing/2014/main" id="{7E830470-1B1B-44EB-B1D9-846EC19A8C4C}"/>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858" name="Group 857">
                  <a:extLst>
                    <a:ext uri="{FF2B5EF4-FFF2-40B4-BE49-F238E27FC236}">
                      <a16:creationId xmlns:a16="http://schemas.microsoft.com/office/drawing/2014/main" id="{080D4FAC-7ED8-4EF5-AB88-3AA95FD2BCED}"/>
                    </a:ext>
                  </a:extLst>
                </p:cNvPr>
                <p:cNvGrpSpPr/>
                <p:nvPr/>
              </p:nvGrpSpPr>
              <p:grpSpPr>
                <a:xfrm rot="1849928">
                  <a:off x="517831" y="3110008"/>
                  <a:ext cx="145980" cy="141453"/>
                  <a:chOff x="-640910" y="3151703"/>
                  <a:chExt cx="203491" cy="197180"/>
                </a:xfrm>
              </p:grpSpPr>
              <p:sp>
                <p:nvSpPr>
                  <p:cNvPr id="887" name="Freeform 144">
                    <a:extLst>
                      <a:ext uri="{FF2B5EF4-FFF2-40B4-BE49-F238E27FC236}">
                        <a16:creationId xmlns:a16="http://schemas.microsoft.com/office/drawing/2014/main" id="{C228518A-F999-4C76-8A6E-F5BCA7EFFDA9}"/>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888" name="Freeform 145">
                    <a:extLst>
                      <a:ext uri="{FF2B5EF4-FFF2-40B4-BE49-F238E27FC236}">
                        <a16:creationId xmlns:a16="http://schemas.microsoft.com/office/drawing/2014/main" id="{2D088E22-B525-4D5B-8197-FA0E57B1E724}"/>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889" name="Freeform 305">
                    <a:extLst>
                      <a:ext uri="{FF2B5EF4-FFF2-40B4-BE49-F238E27FC236}">
                        <a16:creationId xmlns:a16="http://schemas.microsoft.com/office/drawing/2014/main" id="{9E84AAD2-211A-4FEA-A085-C95ED5F7365F}"/>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890" name="Freeform 306">
                    <a:extLst>
                      <a:ext uri="{FF2B5EF4-FFF2-40B4-BE49-F238E27FC236}">
                        <a16:creationId xmlns:a16="http://schemas.microsoft.com/office/drawing/2014/main" id="{81689B73-E72C-4264-94D5-DD022728D01D}"/>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891" name="Oval 143">
                    <a:extLst>
                      <a:ext uri="{FF2B5EF4-FFF2-40B4-BE49-F238E27FC236}">
                        <a16:creationId xmlns:a16="http://schemas.microsoft.com/office/drawing/2014/main" id="{AF4938AB-11BD-4D5F-BF15-C55049EDC41D}"/>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892" name="Oval 304">
                    <a:extLst>
                      <a:ext uri="{FF2B5EF4-FFF2-40B4-BE49-F238E27FC236}">
                        <a16:creationId xmlns:a16="http://schemas.microsoft.com/office/drawing/2014/main" id="{D2BCE57A-7E31-4D46-AE91-8B69309A14EE}"/>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859" name="Group 858">
                  <a:extLst>
                    <a:ext uri="{FF2B5EF4-FFF2-40B4-BE49-F238E27FC236}">
                      <a16:creationId xmlns:a16="http://schemas.microsoft.com/office/drawing/2014/main" id="{A7FE4D33-7A65-4529-BE60-EDEC45614C95}"/>
                    </a:ext>
                  </a:extLst>
                </p:cNvPr>
                <p:cNvGrpSpPr/>
                <p:nvPr/>
              </p:nvGrpSpPr>
              <p:grpSpPr>
                <a:xfrm rot="1849928">
                  <a:off x="571095" y="3084471"/>
                  <a:ext cx="145980" cy="141453"/>
                  <a:chOff x="-640910" y="3151703"/>
                  <a:chExt cx="203491" cy="197180"/>
                </a:xfrm>
              </p:grpSpPr>
              <p:sp>
                <p:nvSpPr>
                  <p:cNvPr id="881" name="Freeform 144">
                    <a:extLst>
                      <a:ext uri="{FF2B5EF4-FFF2-40B4-BE49-F238E27FC236}">
                        <a16:creationId xmlns:a16="http://schemas.microsoft.com/office/drawing/2014/main" id="{CAAFE25B-D2AB-4904-8638-3DF4C485D57C}"/>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882" name="Freeform 145">
                    <a:extLst>
                      <a:ext uri="{FF2B5EF4-FFF2-40B4-BE49-F238E27FC236}">
                        <a16:creationId xmlns:a16="http://schemas.microsoft.com/office/drawing/2014/main" id="{AFF3D4CB-E19C-45E1-9908-0C98E0B7EB7F}"/>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883" name="Freeform 305">
                    <a:extLst>
                      <a:ext uri="{FF2B5EF4-FFF2-40B4-BE49-F238E27FC236}">
                        <a16:creationId xmlns:a16="http://schemas.microsoft.com/office/drawing/2014/main" id="{7F3EE798-AF87-4852-8730-C33B6030A477}"/>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884" name="Freeform 306">
                    <a:extLst>
                      <a:ext uri="{FF2B5EF4-FFF2-40B4-BE49-F238E27FC236}">
                        <a16:creationId xmlns:a16="http://schemas.microsoft.com/office/drawing/2014/main" id="{1E6F3655-AA54-4429-A1F2-66D297F73414}"/>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885" name="Oval 143">
                    <a:extLst>
                      <a:ext uri="{FF2B5EF4-FFF2-40B4-BE49-F238E27FC236}">
                        <a16:creationId xmlns:a16="http://schemas.microsoft.com/office/drawing/2014/main" id="{D93B4DAC-4708-4E62-98D5-E736B3BF97C2}"/>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886" name="Oval 304">
                    <a:extLst>
                      <a:ext uri="{FF2B5EF4-FFF2-40B4-BE49-F238E27FC236}">
                        <a16:creationId xmlns:a16="http://schemas.microsoft.com/office/drawing/2014/main" id="{D39A7925-DAFD-4FD1-960F-2E0D3160F7AA}"/>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860" name="Group 859">
                  <a:extLst>
                    <a:ext uri="{FF2B5EF4-FFF2-40B4-BE49-F238E27FC236}">
                      <a16:creationId xmlns:a16="http://schemas.microsoft.com/office/drawing/2014/main" id="{69762945-CB28-4422-8074-1514F2A9ABB4}"/>
                    </a:ext>
                  </a:extLst>
                </p:cNvPr>
                <p:cNvGrpSpPr/>
                <p:nvPr/>
              </p:nvGrpSpPr>
              <p:grpSpPr>
                <a:xfrm rot="1642468">
                  <a:off x="621412" y="3065480"/>
                  <a:ext cx="145980" cy="141453"/>
                  <a:chOff x="-640910" y="3151703"/>
                  <a:chExt cx="203491" cy="197180"/>
                </a:xfrm>
              </p:grpSpPr>
              <p:sp>
                <p:nvSpPr>
                  <p:cNvPr id="875" name="Freeform 144">
                    <a:extLst>
                      <a:ext uri="{FF2B5EF4-FFF2-40B4-BE49-F238E27FC236}">
                        <a16:creationId xmlns:a16="http://schemas.microsoft.com/office/drawing/2014/main" id="{1DBAE2B6-E4DB-4FC3-B715-627C145B5603}"/>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876" name="Freeform 145">
                    <a:extLst>
                      <a:ext uri="{FF2B5EF4-FFF2-40B4-BE49-F238E27FC236}">
                        <a16:creationId xmlns:a16="http://schemas.microsoft.com/office/drawing/2014/main" id="{830B7577-DCFB-490A-BE88-771790EC3632}"/>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877" name="Freeform 305">
                    <a:extLst>
                      <a:ext uri="{FF2B5EF4-FFF2-40B4-BE49-F238E27FC236}">
                        <a16:creationId xmlns:a16="http://schemas.microsoft.com/office/drawing/2014/main" id="{AC42BA3F-E0B7-44BD-9CC0-BA03628D2F8D}"/>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878" name="Freeform 306">
                    <a:extLst>
                      <a:ext uri="{FF2B5EF4-FFF2-40B4-BE49-F238E27FC236}">
                        <a16:creationId xmlns:a16="http://schemas.microsoft.com/office/drawing/2014/main" id="{CF11499C-511C-41E3-A83E-D79D7B7FED52}"/>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879" name="Oval 143">
                    <a:extLst>
                      <a:ext uri="{FF2B5EF4-FFF2-40B4-BE49-F238E27FC236}">
                        <a16:creationId xmlns:a16="http://schemas.microsoft.com/office/drawing/2014/main" id="{E80E40CB-6AFF-4D96-B041-46DA7A7B6FD9}"/>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880" name="Oval 304">
                    <a:extLst>
                      <a:ext uri="{FF2B5EF4-FFF2-40B4-BE49-F238E27FC236}">
                        <a16:creationId xmlns:a16="http://schemas.microsoft.com/office/drawing/2014/main" id="{970ADC8D-1660-46E9-A43A-198EB2A4D2B3}"/>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861" name="Group 860">
                  <a:extLst>
                    <a:ext uri="{FF2B5EF4-FFF2-40B4-BE49-F238E27FC236}">
                      <a16:creationId xmlns:a16="http://schemas.microsoft.com/office/drawing/2014/main" id="{1C60E5D1-7EB3-4DA6-93EB-E6BAC89B0AA3}"/>
                    </a:ext>
                  </a:extLst>
                </p:cNvPr>
                <p:cNvGrpSpPr/>
                <p:nvPr/>
              </p:nvGrpSpPr>
              <p:grpSpPr>
                <a:xfrm rot="1642468">
                  <a:off x="669331" y="3043495"/>
                  <a:ext cx="145980" cy="141453"/>
                  <a:chOff x="-640910" y="3151703"/>
                  <a:chExt cx="203491" cy="197180"/>
                </a:xfrm>
              </p:grpSpPr>
              <p:sp>
                <p:nvSpPr>
                  <p:cNvPr id="869" name="Freeform 144">
                    <a:extLst>
                      <a:ext uri="{FF2B5EF4-FFF2-40B4-BE49-F238E27FC236}">
                        <a16:creationId xmlns:a16="http://schemas.microsoft.com/office/drawing/2014/main" id="{35A05B8E-640B-4D9C-839D-EC413887D02B}"/>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870" name="Freeform 145">
                    <a:extLst>
                      <a:ext uri="{FF2B5EF4-FFF2-40B4-BE49-F238E27FC236}">
                        <a16:creationId xmlns:a16="http://schemas.microsoft.com/office/drawing/2014/main" id="{389E1C7A-66F0-456C-86A7-2227AD341297}"/>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871" name="Freeform 305">
                    <a:extLst>
                      <a:ext uri="{FF2B5EF4-FFF2-40B4-BE49-F238E27FC236}">
                        <a16:creationId xmlns:a16="http://schemas.microsoft.com/office/drawing/2014/main" id="{AA61666E-9BC4-4F79-B9A1-0000EA02D309}"/>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872" name="Freeform 306">
                    <a:extLst>
                      <a:ext uri="{FF2B5EF4-FFF2-40B4-BE49-F238E27FC236}">
                        <a16:creationId xmlns:a16="http://schemas.microsoft.com/office/drawing/2014/main" id="{790FB3BE-E7B8-4739-AABB-A20642179A24}"/>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873" name="Oval 143">
                    <a:extLst>
                      <a:ext uri="{FF2B5EF4-FFF2-40B4-BE49-F238E27FC236}">
                        <a16:creationId xmlns:a16="http://schemas.microsoft.com/office/drawing/2014/main" id="{95E2ACA9-84AA-4600-8BF5-399255E1378A}"/>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874" name="Oval 304">
                    <a:extLst>
                      <a:ext uri="{FF2B5EF4-FFF2-40B4-BE49-F238E27FC236}">
                        <a16:creationId xmlns:a16="http://schemas.microsoft.com/office/drawing/2014/main" id="{D1AF03CC-72A4-49C9-82A2-F431498FB55C}"/>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nvGrpSpPr>
                <p:cNvPr id="862" name="Group 861">
                  <a:extLst>
                    <a:ext uri="{FF2B5EF4-FFF2-40B4-BE49-F238E27FC236}">
                      <a16:creationId xmlns:a16="http://schemas.microsoft.com/office/drawing/2014/main" id="{16716FF1-4C0B-43BD-84BE-5A9A35444E77}"/>
                    </a:ext>
                  </a:extLst>
                </p:cNvPr>
                <p:cNvGrpSpPr/>
                <p:nvPr/>
              </p:nvGrpSpPr>
              <p:grpSpPr>
                <a:xfrm rot="1483940">
                  <a:off x="721914" y="3015123"/>
                  <a:ext cx="145980" cy="141453"/>
                  <a:chOff x="-640910" y="3151703"/>
                  <a:chExt cx="203491" cy="197180"/>
                </a:xfrm>
              </p:grpSpPr>
              <p:sp>
                <p:nvSpPr>
                  <p:cNvPr id="863" name="Freeform 144">
                    <a:extLst>
                      <a:ext uri="{FF2B5EF4-FFF2-40B4-BE49-F238E27FC236}">
                        <a16:creationId xmlns:a16="http://schemas.microsoft.com/office/drawing/2014/main" id="{6BC6F4F3-90F3-4DE7-9600-3A0559ADEBCD}"/>
                      </a:ext>
                    </a:extLst>
                  </p:cNvPr>
                  <p:cNvSpPr>
                    <a:spLocks/>
                  </p:cNvSpPr>
                  <p:nvPr/>
                </p:nvSpPr>
                <p:spPr bwMode="auto">
                  <a:xfrm rot="18437344">
                    <a:off x="-604742" y="317850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864" name="Freeform 145">
                    <a:extLst>
                      <a:ext uri="{FF2B5EF4-FFF2-40B4-BE49-F238E27FC236}">
                        <a16:creationId xmlns:a16="http://schemas.microsoft.com/office/drawing/2014/main" id="{674AF07C-151F-4374-BA1E-C7D7171A3AC9}"/>
                      </a:ext>
                    </a:extLst>
                  </p:cNvPr>
                  <p:cNvSpPr>
                    <a:spLocks/>
                  </p:cNvSpPr>
                  <p:nvPr/>
                </p:nvSpPr>
                <p:spPr bwMode="auto">
                  <a:xfrm rot="18437344">
                    <a:off x="-590501" y="3157081"/>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865" name="Freeform 305">
                    <a:extLst>
                      <a:ext uri="{FF2B5EF4-FFF2-40B4-BE49-F238E27FC236}">
                        <a16:creationId xmlns:a16="http://schemas.microsoft.com/office/drawing/2014/main" id="{3C91E4A7-6007-4B57-94AF-0B1CB99040B3}"/>
                      </a:ext>
                    </a:extLst>
                  </p:cNvPr>
                  <p:cNvSpPr>
                    <a:spLocks/>
                  </p:cNvSpPr>
                  <p:nvPr/>
                </p:nvSpPr>
                <p:spPr bwMode="auto">
                  <a:xfrm rot="7637344" flipH="1">
                    <a:off x="-516958" y="3244327"/>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866" name="Freeform 306">
                    <a:extLst>
                      <a:ext uri="{FF2B5EF4-FFF2-40B4-BE49-F238E27FC236}">
                        <a16:creationId xmlns:a16="http://schemas.microsoft.com/office/drawing/2014/main" id="{B24B8E02-1E3A-4B0C-B60A-54DF83EF9C18}"/>
                      </a:ext>
                    </a:extLst>
                  </p:cNvPr>
                  <p:cNvSpPr>
                    <a:spLocks/>
                  </p:cNvSpPr>
                  <p:nvPr/>
                </p:nvSpPr>
                <p:spPr bwMode="auto">
                  <a:xfrm rot="7637344" flipH="1">
                    <a:off x="-500097" y="3224903"/>
                    <a:ext cx="26509" cy="98846"/>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chemeClr val="accent2"/>
                    </a:solidFill>
                    <a:round/>
                    <a:headEnd/>
                    <a:tailEnd/>
                  </a:ln>
                </p:spPr>
                <p:txBody>
                  <a:bodyPr anchor="ctr"/>
                  <a:lstStyle/>
                  <a:p>
                    <a:pPr fontAlgn="auto">
                      <a:lnSpc>
                        <a:spcPct val="90000"/>
                      </a:lnSpc>
                      <a:spcBef>
                        <a:spcPts val="0"/>
                      </a:spcBef>
                      <a:spcAft>
                        <a:spcPts val="0"/>
                      </a:spcAft>
                      <a:buClr>
                        <a:srgbClr val="8B3D9A"/>
                      </a:buClr>
                      <a:buFont typeface="Arial" panose="020B0604020202020204" pitchFamily="34" charset="0"/>
                      <a:buChar char="•"/>
                      <a:defRPr/>
                    </a:pPr>
                    <a:endParaRPr lang="en-US" sz="3000" dirty="0">
                      <a:solidFill>
                        <a:srgbClr val="FFFFFF"/>
                      </a:solidFill>
                      <a:latin typeface="Arial"/>
                    </a:endParaRPr>
                  </a:p>
                </p:txBody>
              </p:sp>
              <p:sp>
                <p:nvSpPr>
                  <p:cNvPr id="867" name="Oval 143">
                    <a:extLst>
                      <a:ext uri="{FF2B5EF4-FFF2-40B4-BE49-F238E27FC236}">
                        <a16:creationId xmlns:a16="http://schemas.microsoft.com/office/drawing/2014/main" id="{B759D030-83C1-49E6-A285-33A0BDB682A4}"/>
                      </a:ext>
                    </a:extLst>
                  </p:cNvPr>
                  <p:cNvSpPr>
                    <a:spLocks noChangeArrowheads="1"/>
                  </p:cNvSpPr>
                  <p:nvPr/>
                </p:nvSpPr>
                <p:spPr bwMode="auto">
                  <a:xfrm rot="17726271">
                    <a:off x="-658634" y="3169899"/>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sp>
                <p:nvSpPr>
                  <p:cNvPr id="868" name="Oval 304">
                    <a:extLst>
                      <a:ext uri="{FF2B5EF4-FFF2-40B4-BE49-F238E27FC236}">
                        <a16:creationId xmlns:a16="http://schemas.microsoft.com/office/drawing/2014/main" id="{24808F6B-DC7D-4419-BD43-02FF926DA61C}"/>
                      </a:ext>
                    </a:extLst>
                  </p:cNvPr>
                  <p:cNvSpPr>
                    <a:spLocks noChangeArrowheads="1"/>
                  </p:cNvSpPr>
                  <p:nvPr/>
                </p:nvSpPr>
                <p:spPr bwMode="auto">
                  <a:xfrm rot="7301459" flipH="1">
                    <a:off x="-491188" y="3296388"/>
                    <a:ext cx="70691" cy="34299"/>
                  </a:xfrm>
                  <a:prstGeom prst="ellipse">
                    <a:avLst/>
                  </a:prstGeom>
                  <a:solidFill>
                    <a:schemeClr val="accent5"/>
                  </a:solidFill>
                  <a:ln>
                    <a:noFill/>
                  </a:ln>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sz="1200" dirty="0">
                      <a:solidFill>
                        <a:srgbClr val="FFFFFF"/>
                      </a:solidFill>
                      <a:latin typeface="Arial"/>
                    </a:endParaRPr>
                  </a:p>
                </p:txBody>
              </p:sp>
            </p:grpSp>
          </p:grpSp>
          <p:sp>
            <p:nvSpPr>
              <p:cNvPr id="853" name="Freeform: Shape 852">
                <a:extLst>
                  <a:ext uri="{FF2B5EF4-FFF2-40B4-BE49-F238E27FC236}">
                    <a16:creationId xmlns:a16="http://schemas.microsoft.com/office/drawing/2014/main" id="{D32BF7A6-83E5-4014-9F91-CAABDBB19780}"/>
                  </a:ext>
                </a:extLst>
              </p:cNvPr>
              <p:cNvSpPr/>
              <p:nvPr/>
            </p:nvSpPr>
            <p:spPr bwMode="auto">
              <a:xfrm>
                <a:off x="1214445" y="2339190"/>
                <a:ext cx="333614" cy="225709"/>
              </a:xfrm>
              <a:custGeom>
                <a:avLst/>
                <a:gdLst>
                  <a:gd name="connsiteX0" fmla="*/ 57 w 329728"/>
                  <a:gd name="connsiteY0" fmla="*/ 44158 h 223635"/>
                  <a:gd name="connsiteX1" fmla="*/ 48696 w 329728"/>
                  <a:gd name="connsiteY1" fmla="*/ 383 h 223635"/>
                  <a:gd name="connsiteX2" fmla="*/ 184883 w 329728"/>
                  <a:gd name="connsiteY2" fmla="*/ 22270 h 223635"/>
                  <a:gd name="connsiteX3" fmla="*/ 282159 w 329728"/>
                  <a:gd name="connsiteY3" fmla="*/ 12543 h 223635"/>
                  <a:gd name="connsiteX4" fmla="*/ 328366 w 329728"/>
                  <a:gd name="connsiteY4" fmla="*/ 34430 h 223635"/>
                  <a:gd name="connsiteX5" fmla="*/ 308911 w 329728"/>
                  <a:gd name="connsiteY5" fmla="*/ 75772 h 223635"/>
                  <a:gd name="connsiteX6" fmla="*/ 223794 w 329728"/>
                  <a:gd name="connsiteY6" fmla="*/ 92796 h 223635"/>
                  <a:gd name="connsiteX7" fmla="*/ 211634 w 329728"/>
                  <a:gd name="connsiteY7" fmla="*/ 109819 h 223635"/>
                  <a:gd name="connsiteX8" fmla="*/ 231089 w 329728"/>
                  <a:gd name="connsiteY8" fmla="*/ 146298 h 223635"/>
                  <a:gd name="connsiteX9" fmla="*/ 260272 w 329728"/>
                  <a:gd name="connsiteY9" fmla="*/ 160890 h 223635"/>
                  <a:gd name="connsiteX10" fmla="*/ 277296 w 329728"/>
                  <a:gd name="connsiteY10" fmla="*/ 207096 h 223635"/>
                  <a:gd name="connsiteX11" fmla="*/ 197042 w 329728"/>
                  <a:gd name="connsiteY11" fmla="*/ 221687 h 223635"/>
                  <a:gd name="connsiteX12" fmla="*/ 136245 w 329728"/>
                  <a:gd name="connsiteY12" fmla="*/ 168185 h 223635"/>
                  <a:gd name="connsiteX13" fmla="*/ 41400 w 329728"/>
                  <a:gd name="connsiteY13" fmla="*/ 119547 h 223635"/>
                  <a:gd name="connsiteX14" fmla="*/ 57 w 329728"/>
                  <a:gd name="connsiteY14" fmla="*/ 44158 h 223635"/>
                  <a:gd name="connsiteX0" fmla="*/ 57 w 329728"/>
                  <a:gd name="connsiteY0" fmla="*/ 44158 h 223635"/>
                  <a:gd name="connsiteX1" fmla="*/ 48696 w 329728"/>
                  <a:gd name="connsiteY1" fmla="*/ 383 h 223635"/>
                  <a:gd name="connsiteX2" fmla="*/ 184883 w 329728"/>
                  <a:gd name="connsiteY2" fmla="*/ 22270 h 223635"/>
                  <a:gd name="connsiteX3" fmla="*/ 282159 w 329728"/>
                  <a:gd name="connsiteY3" fmla="*/ 12543 h 223635"/>
                  <a:gd name="connsiteX4" fmla="*/ 328366 w 329728"/>
                  <a:gd name="connsiteY4" fmla="*/ 34430 h 223635"/>
                  <a:gd name="connsiteX5" fmla="*/ 308911 w 329728"/>
                  <a:gd name="connsiteY5" fmla="*/ 75772 h 223635"/>
                  <a:gd name="connsiteX6" fmla="*/ 223794 w 329728"/>
                  <a:gd name="connsiteY6" fmla="*/ 92796 h 223635"/>
                  <a:gd name="connsiteX7" fmla="*/ 211634 w 329728"/>
                  <a:gd name="connsiteY7" fmla="*/ 109819 h 223635"/>
                  <a:gd name="connsiteX8" fmla="*/ 260272 w 329728"/>
                  <a:gd name="connsiteY8" fmla="*/ 160890 h 223635"/>
                  <a:gd name="connsiteX9" fmla="*/ 277296 w 329728"/>
                  <a:gd name="connsiteY9" fmla="*/ 207096 h 223635"/>
                  <a:gd name="connsiteX10" fmla="*/ 197042 w 329728"/>
                  <a:gd name="connsiteY10" fmla="*/ 221687 h 223635"/>
                  <a:gd name="connsiteX11" fmla="*/ 136245 w 329728"/>
                  <a:gd name="connsiteY11" fmla="*/ 168185 h 223635"/>
                  <a:gd name="connsiteX12" fmla="*/ 41400 w 329728"/>
                  <a:gd name="connsiteY12" fmla="*/ 119547 h 223635"/>
                  <a:gd name="connsiteX13" fmla="*/ 57 w 329728"/>
                  <a:gd name="connsiteY13" fmla="*/ 44158 h 223635"/>
                  <a:gd name="connsiteX0" fmla="*/ 57 w 329728"/>
                  <a:gd name="connsiteY0" fmla="*/ 44158 h 225201"/>
                  <a:gd name="connsiteX1" fmla="*/ 48696 w 329728"/>
                  <a:gd name="connsiteY1" fmla="*/ 383 h 225201"/>
                  <a:gd name="connsiteX2" fmla="*/ 184883 w 329728"/>
                  <a:gd name="connsiteY2" fmla="*/ 22270 h 225201"/>
                  <a:gd name="connsiteX3" fmla="*/ 282159 w 329728"/>
                  <a:gd name="connsiteY3" fmla="*/ 12543 h 225201"/>
                  <a:gd name="connsiteX4" fmla="*/ 328366 w 329728"/>
                  <a:gd name="connsiteY4" fmla="*/ 34430 h 225201"/>
                  <a:gd name="connsiteX5" fmla="*/ 308911 w 329728"/>
                  <a:gd name="connsiteY5" fmla="*/ 75772 h 225201"/>
                  <a:gd name="connsiteX6" fmla="*/ 223794 w 329728"/>
                  <a:gd name="connsiteY6" fmla="*/ 92796 h 225201"/>
                  <a:gd name="connsiteX7" fmla="*/ 211634 w 329728"/>
                  <a:gd name="connsiteY7" fmla="*/ 109819 h 225201"/>
                  <a:gd name="connsiteX8" fmla="*/ 260272 w 329728"/>
                  <a:gd name="connsiteY8" fmla="*/ 160890 h 225201"/>
                  <a:gd name="connsiteX9" fmla="*/ 277296 w 329728"/>
                  <a:gd name="connsiteY9" fmla="*/ 207096 h 225201"/>
                  <a:gd name="connsiteX10" fmla="*/ 197042 w 329728"/>
                  <a:gd name="connsiteY10" fmla="*/ 221687 h 225201"/>
                  <a:gd name="connsiteX11" fmla="*/ 136245 w 329728"/>
                  <a:gd name="connsiteY11" fmla="*/ 168185 h 225201"/>
                  <a:gd name="connsiteX12" fmla="*/ 41400 w 329728"/>
                  <a:gd name="connsiteY12" fmla="*/ 119547 h 225201"/>
                  <a:gd name="connsiteX13" fmla="*/ 57 w 329728"/>
                  <a:gd name="connsiteY13" fmla="*/ 44158 h 225201"/>
                  <a:gd name="connsiteX0" fmla="*/ 57 w 329728"/>
                  <a:gd name="connsiteY0" fmla="*/ 44158 h 228395"/>
                  <a:gd name="connsiteX1" fmla="*/ 48696 w 329728"/>
                  <a:gd name="connsiteY1" fmla="*/ 383 h 228395"/>
                  <a:gd name="connsiteX2" fmla="*/ 184883 w 329728"/>
                  <a:gd name="connsiteY2" fmla="*/ 22270 h 228395"/>
                  <a:gd name="connsiteX3" fmla="*/ 282159 w 329728"/>
                  <a:gd name="connsiteY3" fmla="*/ 12543 h 228395"/>
                  <a:gd name="connsiteX4" fmla="*/ 328366 w 329728"/>
                  <a:gd name="connsiteY4" fmla="*/ 34430 h 228395"/>
                  <a:gd name="connsiteX5" fmla="*/ 308911 w 329728"/>
                  <a:gd name="connsiteY5" fmla="*/ 75772 h 228395"/>
                  <a:gd name="connsiteX6" fmla="*/ 223794 w 329728"/>
                  <a:gd name="connsiteY6" fmla="*/ 92796 h 228395"/>
                  <a:gd name="connsiteX7" fmla="*/ 211634 w 329728"/>
                  <a:gd name="connsiteY7" fmla="*/ 109819 h 228395"/>
                  <a:gd name="connsiteX8" fmla="*/ 260272 w 329728"/>
                  <a:gd name="connsiteY8" fmla="*/ 160890 h 228395"/>
                  <a:gd name="connsiteX9" fmla="*/ 272432 w 329728"/>
                  <a:gd name="connsiteY9" fmla="*/ 214392 h 228395"/>
                  <a:gd name="connsiteX10" fmla="*/ 197042 w 329728"/>
                  <a:gd name="connsiteY10" fmla="*/ 221687 h 228395"/>
                  <a:gd name="connsiteX11" fmla="*/ 136245 w 329728"/>
                  <a:gd name="connsiteY11" fmla="*/ 168185 h 228395"/>
                  <a:gd name="connsiteX12" fmla="*/ 41400 w 329728"/>
                  <a:gd name="connsiteY12" fmla="*/ 119547 h 228395"/>
                  <a:gd name="connsiteX13" fmla="*/ 57 w 329728"/>
                  <a:gd name="connsiteY13" fmla="*/ 44158 h 228395"/>
                  <a:gd name="connsiteX0" fmla="*/ 57 w 329728"/>
                  <a:gd name="connsiteY0" fmla="*/ 44158 h 222048"/>
                  <a:gd name="connsiteX1" fmla="*/ 48696 w 329728"/>
                  <a:gd name="connsiteY1" fmla="*/ 383 h 222048"/>
                  <a:gd name="connsiteX2" fmla="*/ 184883 w 329728"/>
                  <a:gd name="connsiteY2" fmla="*/ 22270 h 222048"/>
                  <a:gd name="connsiteX3" fmla="*/ 282159 w 329728"/>
                  <a:gd name="connsiteY3" fmla="*/ 12543 h 222048"/>
                  <a:gd name="connsiteX4" fmla="*/ 328366 w 329728"/>
                  <a:gd name="connsiteY4" fmla="*/ 34430 h 222048"/>
                  <a:gd name="connsiteX5" fmla="*/ 308911 w 329728"/>
                  <a:gd name="connsiteY5" fmla="*/ 75772 h 222048"/>
                  <a:gd name="connsiteX6" fmla="*/ 223794 w 329728"/>
                  <a:gd name="connsiteY6" fmla="*/ 92796 h 222048"/>
                  <a:gd name="connsiteX7" fmla="*/ 211634 w 329728"/>
                  <a:gd name="connsiteY7" fmla="*/ 109819 h 222048"/>
                  <a:gd name="connsiteX8" fmla="*/ 260272 w 329728"/>
                  <a:gd name="connsiteY8" fmla="*/ 160890 h 222048"/>
                  <a:gd name="connsiteX9" fmla="*/ 272432 w 329728"/>
                  <a:gd name="connsiteY9" fmla="*/ 214392 h 222048"/>
                  <a:gd name="connsiteX10" fmla="*/ 199473 w 329728"/>
                  <a:gd name="connsiteY10" fmla="*/ 216823 h 222048"/>
                  <a:gd name="connsiteX11" fmla="*/ 136245 w 329728"/>
                  <a:gd name="connsiteY11" fmla="*/ 168185 h 222048"/>
                  <a:gd name="connsiteX12" fmla="*/ 41400 w 329728"/>
                  <a:gd name="connsiteY12" fmla="*/ 119547 h 222048"/>
                  <a:gd name="connsiteX13" fmla="*/ 57 w 329728"/>
                  <a:gd name="connsiteY13" fmla="*/ 44158 h 222048"/>
                  <a:gd name="connsiteX0" fmla="*/ 1672 w 331343"/>
                  <a:gd name="connsiteY0" fmla="*/ 44158 h 222048"/>
                  <a:gd name="connsiteX1" fmla="*/ 50311 w 331343"/>
                  <a:gd name="connsiteY1" fmla="*/ 383 h 222048"/>
                  <a:gd name="connsiteX2" fmla="*/ 186498 w 331343"/>
                  <a:gd name="connsiteY2" fmla="*/ 22270 h 222048"/>
                  <a:gd name="connsiteX3" fmla="*/ 283774 w 331343"/>
                  <a:gd name="connsiteY3" fmla="*/ 12543 h 222048"/>
                  <a:gd name="connsiteX4" fmla="*/ 329981 w 331343"/>
                  <a:gd name="connsiteY4" fmla="*/ 34430 h 222048"/>
                  <a:gd name="connsiteX5" fmla="*/ 310526 w 331343"/>
                  <a:gd name="connsiteY5" fmla="*/ 75772 h 222048"/>
                  <a:gd name="connsiteX6" fmla="*/ 225409 w 331343"/>
                  <a:gd name="connsiteY6" fmla="*/ 92796 h 222048"/>
                  <a:gd name="connsiteX7" fmla="*/ 213249 w 331343"/>
                  <a:gd name="connsiteY7" fmla="*/ 109819 h 222048"/>
                  <a:gd name="connsiteX8" fmla="*/ 261887 w 331343"/>
                  <a:gd name="connsiteY8" fmla="*/ 160890 h 222048"/>
                  <a:gd name="connsiteX9" fmla="*/ 274047 w 331343"/>
                  <a:gd name="connsiteY9" fmla="*/ 214392 h 222048"/>
                  <a:gd name="connsiteX10" fmla="*/ 201088 w 331343"/>
                  <a:gd name="connsiteY10" fmla="*/ 216823 h 222048"/>
                  <a:gd name="connsiteX11" fmla="*/ 137860 w 331343"/>
                  <a:gd name="connsiteY11" fmla="*/ 168185 h 222048"/>
                  <a:gd name="connsiteX12" fmla="*/ 43015 w 331343"/>
                  <a:gd name="connsiteY12" fmla="*/ 119547 h 222048"/>
                  <a:gd name="connsiteX13" fmla="*/ 1672 w 331343"/>
                  <a:gd name="connsiteY13" fmla="*/ 44158 h 222048"/>
                  <a:gd name="connsiteX0" fmla="*/ 1511 w 333614"/>
                  <a:gd name="connsiteY0" fmla="*/ 41655 h 221977"/>
                  <a:gd name="connsiteX1" fmla="*/ 52582 w 333614"/>
                  <a:gd name="connsiteY1" fmla="*/ 312 h 221977"/>
                  <a:gd name="connsiteX2" fmla="*/ 188769 w 333614"/>
                  <a:gd name="connsiteY2" fmla="*/ 22199 h 221977"/>
                  <a:gd name="connsiteX3" fmla="*/ 286045 w 333614"/>
                  <a:gd name="connsiteY3" fmla="*/ 12472 h 221977"/>
                  <a:gd name="connsiteX4" fmla="*/ 332252 w 333614"/>
                  <a:gd name="connsiteY4" fmla="*/ 34359 h 221977"/>
                  <a:gd name="connsiteX5" fmla="*/ 312797 w 333614"/>
                  <a:gd name="connsiteY5" fmla="*/ 75701 h 221977"/>
                  <a:gd name="connsiteX6" fmla="*/ 227680 w 333614"/>
                  <a:gd name="connsiteY6" fmla="*/ 92725 h 221977"/>
                  <a:gd name="connsiteX7" fmla="*/ 215520 w 333614"/>
                  <a:gd name="connsiteY7" fmla="*/ 109748 h 221977"/>
                  <a:gd name="connsiteX8" fmla="*/ 264158 w 333614"/>
                  <a:gd name="connsiteY8" fmla="*/ 160819 h 221977"/>
                  <a:gd name="connsiteX9" fmla="*/ 276318 w 333614"/>
                  <a:gd name="connsiteY9" fmla="*/ 214321 h 221977"/>
                  <a:gd name="connsiteX10" fmla="*/ 203359 w 333614"/>
                  <a:gd name="connsiteY10" fmla="*/ 216752 h 221977"/>
                  <a:gd name="connsiteX11" fmla="*/ 140131 w 333614"/>
                  <a:gd name="connsiteY11" fmla="*/ 168114 h 221977"/>
                  <a:gd name="connsiteX12" fmla="*/ 45286 w 333614"/>
                  <a:gd name="connsiteY12" fmla="*/ 119476 h 221977"/>
                  <a:gd name="connsiteX13" fmla="*/ 1511 w 333614"/>
                  <a:gd name="connsiteY13" fmla="*/ 41655 h 221977"/>
                  <a:gd name="connsiteX0" fmla="*/ 1511 w 333614"/>
                  <a:gd name="connsiteY0" fmla="*/ 41655 h 221977"/>
                  <a:gd name="connsiteX1" fmla="*/ 52582 w 333614"/>
                  <a:gd name="connsiteY1" fmla="*/ 312 h 221977"/>
                  <a:gd name="connsiteX2" fmla="*/ 188769 w 333614"/>
                  <a:gd name="connsiteY2" fmla="*/ 22199 h 221977"/>
                  <a:gd name="connsiteX3" fmla="*/ 286045 w 333614"/>
                  <a:gd name="connsiteY3" fmla="*/ 12472 h 221977"/>
                  <a:gd name="connsiteX4" fmla="*/ 332252 w 333614"/>
                  <a:gd name="connsiteY4" fmla="*/ 34359 h 221977"/>
                  <a:gd name="connsiteX5" fmla="*/ 312797 w 333614"/>
                  <a:gd name="connsiteY5" fmla="*/ 75701 h 221977"/>
                  <a:gd name="connsiteX6" fmla="*/ 227680 w 333614"/>
                  <a:gd name="connsiteY6" fmla="*/ 92725 h 221977"/>
                  <a:gd name="connsiteX7" fmla="*/ 215520 w 333614"/>
                  <a:gd name="connsiteY7" fmla="*/ 109748 h 221977"/>
                  <a:gd name="connsiteX8" fmla="*/ 264158 w 333614"/>
                  <a:gd name="connsiteY8" fmla="*/ 160819 h 221977"/>
                  <a:gd name="connsiteX9" fmla="*/ 276318 w 333614"/>
                  <a:gd name="connsiteY9" fmla="*/ 214321 h 221977"/>
                  <a:gd name="connsiteX10" fmla="*/ 203359 w 333614"/>
                  <a:gd name="connsiteY10" fmla="*/ 216752 h 221977"/>
                  <a:gd name="connsiteX11" fmla="*/ 140131 w 333614"/>
                  <a:gd name="connsiteY11" fmla="*/ 168114 h 221977"/>
                  <a:gd name="connsiteX12" fmla="*/ 45286 w 333614"/>
                  <a:gd name="connsiteY12" fmla="*/ 119476 h 221977"/>
                  <a:gd name="connsiteX13" fmla="*/ 1511 w 333614"/>
                  <a:gd name="connsiteY13" fmla="*/ 41655 h 221977"/>
                  <a:gd name="connsiteX0" fmla="*/ 1511 w 333614"/>
                  <a:gd name="connsiteY0" fmla="*/ 41655 h 225709"/>
                  <a:gd name="connsiteX1" fmla="*/ 52582 w 333614"/>
                  <a:gd name="connsiteY1" fmla="*/ 312 h 225709"/>
                  <a:gd name="connsiteX2" fmla="*/ 188769 w 333614"/>
                  <a:gd name="connsiteY2" fmla="*/ 22199 h 225709"/>
                  <a:gd name="connsiteX3" fmla="*/ 286045 w 333614"/>
                  <a:gd name="connsiteY3" fmla="*/ 12472 h 225709"/>
                  <a:gd name="connsiteX4" fmla="*/ 332252 w 333614"/>
                  <a:gd name="connsiteY4" fmla="*/ 34359 h 225709"/>
                  <a:gd name="connsiteX5" fmla="*/ 312797 w 333614"/>
                  <a:gd name="connsiteY5" fmla="*/ 75701 h 225709"/>
                  <a:gd name="connsiteX6" fmla="*/ 227680 w 333614"/>
                  <a:gd name="connsiteY6" fmla="*/ 92725 h 225709"/>
                  <a:gd name="connsiteX7" fmla="*/ 215520 w 333614"/>
                  <a:gd name="connsiteY7" fmla="*/ 109748 h 225709"/>
                  <a:gd name="connsiteX8" fmla="*/ 264158 w 333614"/>
                  <a:gd name="connsiteY8" fmla="*/ 160819 h 225709"/>
                  <a:gd name="connsiteX9" fmla="*/ 276318 w 333614"/>
                  <a:gd name="connsiteY9" fmla="*/ 214321 h 225709"/>
                  <a:gd name="connsiteX10" fmla="*/ 203359 w 333614"/>
                  <a:gd name="connsiteY10" fmla="*/ 216752 h 225709"/>
                  <a:gd name="connsiteX11" fmla="*/ 140131 w 333614"/>
                  <a:gd name="connsiteY11" fmla="*/ 168114 h 225709"/>
                  <a:gd name="connsiteX12" fmla="*/ 45286 w 333614"/>
                  <a:gd name="connsiteY12" fmla="*/ 119476 h 225709"/>
                  <a:gd name="connsiteX13" fmla="*/ 1511 w 333614"/>
                  <a:gd name="connsiteY13" fmla="*/ 41655 h 22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3614" h="225709">
                    <a:moveTo>
                      <a:pt x="1511" y="41655"/>
                    </a:moveTo>
                    <a:cubicBezTo>
                      <a:pt x="10023" y="14498"/>
                      <a:pt x="21372" y="3555"/>
                      <a:pt x="52582" y="312"/>
                    </a:cubicBezTo>
                    <a:cubicBezTo>
                      <a:pt x="83792" y="-2931"/>
                      <a:pt x="149859" y="20172"/>
                      <a:pt x="188769" y="22199"/>
                    </a:cubicBezTo>
                    <a:cubicBezTo>
                      <a:pt x="227679" y="24226"/>
                      <a:pt x="262131" y="10445"/>
                      <a:pt x="286045" y="12472"/>
                    </a:cubicBezTo>
                    <a:cubicBezTo>
                      <a:pt x="309959" y="14499"/>
                      <a:pt x="327793" y="16525"/>
                      <a:pt x="332252" y="34359"/>
                    </a:cubicBezTo>
                    <a:cubicBezTo>
                      <a:pt x="336711" y="52193"/>
                      <a:pt x="330226" y="65973"/>
                      <a:pt x="312797" y="75701"/>
                    </a:cubicBezTo>
                    <a:cubicBezTo>
                      <a:pt x="295368" y="85429"/>
                      <a:pt x="243893" y="87051"/>
                      <a:pt x="227680" y="92725"/>
                    </a:cubicBezTo>
                    <a:cubicBezTo>
                      <a:pt x="211467" y="98400"/>
                      <a:pt x="209440" y="98399"/>
                      <a:pt x="215520" y="109748"/>
                    </a:cubicBezTo>
                    <a:cubicBezTo>
                      <a:pt x="221600" y="121097"/>
                      <a:pt x="254025" y="143390"/>
                      <a:pt x="264158" y="160819"/>
                    </a:cubicBezTo>
                    <a:cubicBezTo>
                      <a:pt x="274291" y="178248"/>
                      <a:pt x="291315" y="195272"/>
                      <a:pt x="276318" y="214321"/>
                    </a:cubicBezTo>
                    <a:cubicBezTo>
                      <a:pt x="261321" y="233370"/>
                      <a:pt x="226057" y="224453"/>
                      <a:pt x="203359" y="216752"/>
                    </a:cubicBezTo>
                    <a:cubicBezTo>
                      <a:pt x="180661" y="209051"/>
                      <a:pt x="166071" y="185137"/>
                      <a:pt x="140131" y="168114"/>
                    </a:cubicBezTo>
                    <a:cubicBezTo>
                      <a:pt x="114191" y="151091"/>
                      <a:pt x="68389" y="140553"/>
                      <a:pt x="45286" y="119476"/>
                    </a:cubicBezTo>
                    <a:cubicBezTo>
                      <a:pt x="22183" y="98400"/>
                      <a:pt x="-7001" y="68812"/>
                      <a:pt x="1511" y="41655"/>
                    </a:cubicBezTo>
                    <a:close/>
                  </a:path>
                </a:pathLst>
              </a:custGeom>
              <a:solidFill>
                <a:schemeClr val="accent6"/>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350" dirty="0">
                  <a:solidFill>
                    <a:schemeClr val="tx1"/>
                  </a:solidFill>
                  <a:latin typeface="Calibri" panose="020F0502020204030204" pitchFamily="34" charset="0"/>
                </a:endParaRPr>
              </a:p>
            </p:txBody>
          </p:sp>
          <p:sp>
            <p:nvSpPr>
              <p:cNvPr id="854" name="Freeform: Shape 853">
                <a:extLst>
                  <a:ext uri="{FF2B5EF4-FFF2-40B4-BE49-F238E27FC236}">
                    <a16:creationId xmlns:a16="http://schemas.microsoft.com/office/drawing/2014/main" id="{C3AA834B-E211-4C70-AE4F-BA2427BB47BA}"/>
                  </a:ext>
                </a:extLst>
              </p:cNvPr>
              <p:cNvSpPr/>
              <p:nvPr/>
            </p:nvSpPr>
            <p:spPr bwMode="auto">
              <a:xfrm rot="1869916">
                <a:off x="828539" y="2895117"/>
                <a:ext cx="333614" cy="225709"/>
              </a:xfrm>
              <a:custGeom>
                <a:avLst/>
                <a:gdLst>
                  <a:gd name="connsiteX0" fmla="*/ 57 w 329728"/>
                  <a:gd name="connsiteY0" fmla="*/ 44158 h 223635"/>
                  <a:gd name="connsiteX1" fmla="*/ 48696 w 329728"/>
                  <a:gd name="connsiteY1" fmla="*/ 383 h 223635"/>
                  <a:gd name="connsiteX2" fmla="*/ 184883 w 329728"/>
                  <a:gd name="connsiteY2" fmla="*/ 22270 h 223635"/>
                  <a:gd name="connsiteX3" fmla="*/ 282159 w 329728"/>
                  <a:gd name="connsiteY3" fmla="*/ 12543 h 223635"/>
                  <a:gd name="connsiteX4" fmla="*/ 328366 w 329728"/>
                  <a:gd name="connsiteY4" fmla="*/ 34430 h 223635"/>
                  <a:gd name="connsiteX5" fmla="*/ 308911 w 329728"/>
                  <a:gd name="connsiteY5" fmla="*/ 75772 h 223635"/>
                  <a:gd name="connsiteX6" fmla="*/ 223794 w 329728"/>
                  <a:gd name="connsiteY6" fmla="*/ 92796 h 223635"/>
                  <a:gd name="connsiteX7" fmla="*/ 211634 w 329728"/>
                  <a:gd name="connsiteY7" fmla="*/ 109819 h 223635"/>
                  <a:gd name="connsiteX8" fmla="*/ 231089 w 329728"/>
                  <a:gd name="connsiteY8" fmla="*/ 146298 h 223635"/>
                  <a:gd name="connsiteX9" fmla="*/ 260272 w 329728"/>
                  <a:gd name="connsiteY9" fmla="*/ 160890 h 223635"/>
                  <a:gd name="connsiteX10" fmla="*/ 277296 w 329728"/>
                  <a:gd name="connsiteY10" fmla="*/ 207096 h 223635"/>
                  <a:gd name="connsiteX11" fmla="*/ 197042 w 329728"/>
                  <a:gd name="connsiteY11" fmla="*/ 221687 h 223635"/>
                  <a:gd name="connsiteX12" fmla="*/ 136245 w 329728"/>
                  <a:gd name="connsiteY12" fmla="*/ 168185 h 223635"/>
                  <a:gd name="connsiteX13" fmla="*/ 41400 w 329728"/>
                  <a:gd name="connsiteY13" fmla="*/ 119547 h 223635"/>
                  <a:gd name="connsiteX14" fmla="*/ 57 w 329728"/>
                  <a:gd name="connsiteY14" fmla="*/ 44158 h 223635"/>
                  <a:gd name="connsiteX0" fmla="*/ 57 w 329728"/>
                  <a:gd name="connsiteY0" fmla="*/ 44158 h 223635"/>
                  <a:gd name="connsiteX1" fmla="*/ 48696 w 329728"/>
                  <a:gd name="connsiteY1" fmla="*/ 383 h 223635"/>
                  <a:gd name="connsiteX2" fmla="*/ 184883 w 329728"/>
                  <a:gd name="connsiteY2" fmla="*/ 22270 h 223635"/>
                  <a:gd name="connsiteX3" fmla="*/ 282159 w 329728"/>
                  <a:gd name="connsiteY3" fmla="*/ 12543 h 223635"/>
                  <a:gd name="connsiteX4" fmla="*/ 328366 w 329728"/>
                  <a:gd name="connsiteY4" fmla="*/ 34430 h 223635"/>
                  <a:gd name="connsiteX5" fmla="*/ 308911 w 329728"/>
                  <a:gd name="connsiteY5" fmla="*/ 75772 h 223635"/>
                  <a:gd name="connsiteX6" fmla="*/ 223794 w 329728"/>
                  <a:gd name="connsiteY6" fmla="*/ 92796 h 223635"/>
                  <a:gd name="connsiteX7" fmla="*/ 211634 w 329728"/>
                  <a:gd name="connsiteY7" fmla="*/ 109819 h 223635"/>
                  <a:gd name="connsiteX8" fmla="*/ 260272 w 329728"/>
                  <a:gd name="connsiteY8" fmla="*/ 160890 h 223635"/>
                  <a:gd name="connsiteX9" fmla="*/ 277296 w 329728"/>
                  <a:gd name="connsiteY9" fmla="*/ 207096 h 223635"/>
                  <a:gd name="connsiteX10" fmla="*/ 197042 w 329728"/>
                  <a:gd name="connsiteY10" fmla="*/ 221687 h 223635"/>
                  <a:gd name="connsiteX11" fmla="*/ 136245 w 329728"/>
                  <a:gd name="connsiteY11" fmla="*/ 168185 h 223635"/>
                  <a:gd name="connsiteX12" fmla="*/ 41400 w 329728"/>
                  <a:gd name="connsiteY12" fmla="*/ 119547 h 223635"/>
                  <a:gd name="connsiteX13" fmla="*/ 57 w 329728"/>
                  <a:gd name="connsiteY13" fmla="*/ 44158 h 223635"/>
                  <a:gd name="connsiteX0" fmla="*/ 57 w 329728"/>
                  <a:gd name="connsiteY0" fmla="*/ 44158 h 225201"/>
                  <a:gd name="connsiteX1" fmla="*/ 48696 w 329728"/>
                  <a:gd name="connsiteY1" fmla="*/ 383 h 225201"/>
                  <a:gd name="connsiteX2" fmla="*/ 184883 w 329728"/>
                  <a:gd name="connsiteY2" fmla="*/ 22270 h 225201"/>
                  <a:gd name="connsiteX3" fmla="*/ 282159 w 329728"/>
                  <a:gd name="connsiteY3" fmla="*/ 12543 h 225201"/>
                  <a:gd name="connsiteX4" fmla="*/ 328366 w 329728"/>
                  <a:gd name="connsiteY4" fmla="*/ 34430 h 225201"/>
                  <a:gd name="connsiteX5" fmla="*/ 308911 w 329728"/>
                  <a:gd name="connsiteY5" fmla="*/ 75772 h 225201"/>
                  <a:gd name="connsiteX6" fmla="*/ 223794 w 329728"/>
                  <a:gd name="connsiteY6" fmla="*/ 92796 h 225201"/>
                  <a:gd name="connsiteX7" fmla="*/ 211634 w 329728"/>
                  <a:gd name="connsiteY7" fmla="*/ 109819 h 225201"/>
                  <a:gd name="connsiteX8" fmla="*/ 260272 w 329728"/>
                  <a:gd name="connsiteY8" fmla="*/ 160890 h 225201"/>
                  <a:gd name="connsiteX9" fmla="*/ 277296 w 329728"/>
                  <a:gd name="connsiteY9" fmla="*/ 207096 h 225201"/>
                  <a:gd name="connsiteX10" fmla="*/ 197042 w 329728"/>
                  <a:gd name="connsiteY10" fmla="*/ 221687 h 225201"/>
                  <a:gd name="connsiteX11" fmla="*/ 136245 w 329728"/>
                  <a:gd name="connsiteY11" fmla="*/ 168185 h 225201"/>
                  <a:gd name="connsiteX12" fmla="*/ 41400 w 329728"/>
                  <a:gd name="connsiteY12" fmla="*/ 119547 h 225201"/>
                  <a:gd name="connsiteX13" fmla="*/ 57 w 329728"/>
                  <a:gd name="connsiteY13" fmla="*/ 44158 h 225201"/>
                  <a:gd name="connsiteX0" fmla="*/ 57 w 329728"/>
                  <a:gd name="connsiteY0" fmla="*/ 44158 h 228395"/>
                  <a:gd name="connsiteX1" fmla="*/ 48696 w 329728"/>
                  <a:gd name="connsiteY1" fmla="*/ 383 h 228395"/>
                  <a:gd name="connsiteX2" fmla="*/ 184883 w 329728"/>
                  <a:gd name="connsiteY2" fmla="*/ 22270 h 228395"/>
                  <a:gd name="connsiteX3" fmla="*/ 282159 w 329728"/>
                  <a:gd name="connsiteY3" fmla="*/ 12543 h 228395"/>
                  <a:gd name="connsiteX4" fmla="*/ 328366 w 329728"/>
                  <a:gd name="connsiteY4" fmla="*/ 34430 h 228395"/>
                  <a:gd name="connsiteX5" fmla="*/ 308911 w 329728"/>
                  <a:gd name="connsiteY5" fmla="*/ 75772 h 228395"/>
                  <a:gd name="connsiteX6" fmla="*/ 223794 w 329728"/>
                  <a:gd name="connsiteY6" fmla="*/ 92796 h 228395"/>
                  <a:gd name="connsiteX7" fmla="*/ 211634 w 329728"/>
                  <a:gd name="connsiteY7" fmla="*/ 109819 h 228395"/>
                  <a:gd name="connsiteX8" fmla="*/ 260272 w 329728"/>
                  <a:gd name="connsiteY8" fmla="*/ 160890 h 228395"/>
                  <a:gd name="connsiteX9" fmla="*/ 272432 w 329728"/>
                  <a:gd name="connsiteY9" fmla="*/ 214392 h 228395"/>
                  <a:gd name="connsiteX10" fmla="*/ 197042 w 329728"/>
                  <a:gd name="connsiteY10" fmla="*/ 221687 h 228395"/>
                  <a:gd name="connsiteX11" fmla="*/ 136245 w 329728"/>
                  <a:gd name="connsiteY11" fmla="*/ 168185 h 228395"/>
                  <a:gd name="connsiteX12" fmla="*/ 41400 w 329728"/>
                  <a:gd name="connsiteY12" fmla="*/ 119547 h 228395"/>
                  <a:gd name="connsiteX13" fmla="*/ 57 w 329728"/>
                  <a:gd name="connsiteY13" fmla="*/ 44158 h 228395"/>
                  <a:gd name="connsiteX0" fmla="*/ 57 w 329728"/>
                  <a:gd name="connsiteY0" fmla="*/ 44158 h 222048"/>
                  <a:gd name="connsiteX1" fmla="*/ 48696 w 329728"/>
                  <a:gd name="connsiteY1" fmla="*/ 383 h 222048"/>
                  <a:gd name="connsiteX2" fmla="*/ 184883 w 329728"/>
                  <a:gd name="connsiteY2" fmla="*/ 22270 h 222048"/>
                  <a:gd name="connsiteX3" fmla="*/ 282159 w 329728"/>
                  <a:gd name="connsiteY3" fmla="*/ 12543 h 222048"/>
                  <a:gd name="connsiteX4" fmla="*/ 328366 w 329728"/>
                  <a:gd name="connsiteY4" fmla="*/ 34430 h 222048"/>
                  <a:gd name="connsiteX5" fmla="*/ 308911 w 329728"/>
                  <a:gd name="connsiteY5" fmla="*/ 75772 h 222048"/>
                  <a:gd name="connsiteX6" fmla="*/ 223794 w 329728"/>
                  <a:gd name="connsiteY6" fmla="*/ 92796 h 222048"/>
                  <a:gd name="connsiteX7" fmla="*/ 211634 w 329728"/>
                  <a:gd name="connsiteY7" fmla="*/ 109819 h 222048"/>
                  <a:gd name="connsiteX8" fmla="*/ 260272 w 329728"/>
                  <a:gd name="connsiteY8" fmla="*/ 160890 h 222048"/>
                  <a:gd name="connsiteX9" fmla="*/ 272432 w 329728"/>
                  <a:gd name="connsiteY9" fmla="*/ 214392 h 222048"/>
                  <a:gd name="connsiteX10" fmla="*/ 199473 w 329728"/>
                  <a:gd name="connsiteY10" fmla="*/ 216823 h 222048"/>
                  <a:gd name="connsiteX11" fmla="*/ 136245 w 329728"/>
                  <a:gd name="connsiteY11" fmla="*/ 168185 h 222048"/>
                  <a:gd name="connsiteX12" fmla="*/ 41400 w 329728"/>
                  <a:gd name="connsiteY12" fmla="*/ 119547 h 222048"/>
                  <a:gd name="connsiteX13" fmla="*/ 57 w 329728"/>
                  <a:gd name="connsiteY13" fmla="*/ 44158 h 222048"/>
                  <a:gd name="connsiteX0" fmla="*/ 1672 w 331343"/>
                  <a:gd name="connsiteY0" fmla="*/ 44158 h 222048"/>
                  <a:gd name="connsiteX1" fmla="*/ 50311 w 331343"/>
                  <a:gd name="connsiteY1" fmla="*/ 383 h 222048"/>
                  <a:gd name="connsiteX2" fmla="*/ 186498 w 331343"/>
                  <a:gd name="connsiteY2" fmla="*/ 22270 h 222048"/>
                  <a:gd name="connsiteX3" fmla="*/ 283774 w 331343"/>
                  <a:gd name="connsiteY3" fmla="*/ 12543 h 222048"/>
                  <a:gd name="connsiteX4" fmla="*/ 329981 w 331343"/>
                  <a:gd name="connsiteY4" fmla="*/ 34430 h 222048"/>
                  <a:gd name="connsiteX5" fmla="*/ 310526 w 331343"/>
                  <a:gd name="connsiteY5" fmla="*/ 75772 h 222048"/>
                  <a:gd name="connsiteX6" fmla="*/ 225409 w 331343"/>
                  <a:gd name="connsiteY6" fmla="*/ 92796 h 222048"/>
                  <a:gd name="connsiteX7" fmla="*/ 213249 w 331343"/>
                  <a:gd name="connsiteY7" fmla="*/ 109819 h 222048"/>
                  <a:gd name="connsiteX8" fmla="*/ 261887 w 331343"/>
                  <a:gd name="connsiteY8" fmla="*/ 160890 h 222048"/>
                  <a:gd name="connsiteX9" fmla="*/ 274047 w 331343"/>
                  <a:gd name="connsiteY9" fmla="*/ 214392 h 222048"/>
                  <a:gd name="connsiteX10" fmla="*/ 201088 w 331343"/>
                  <a:gd name="connsiteY10" fmla="*/ 216823 h 222048"/>
                  <a:gd name="connsiteX11" fmla="*/ 137860 w 331343"/>
                  <a:gd name="connsiteY11" fmla="*/ 168185 h 222048"/>
                  <a:gd name="connsiteX12" fmla="*/ 43015 w 331343"/>
                  <a:gd name="connsiteY12" fmla="*/ 119547 h 222048"/>
                  <a:gd name="connsiteX13" fmla="*/ 1672 w 331343"/>
                  <a:gd name="connsiteY13" fmla="*/ 44158 h 222048"/>
                  <a:gd name="connsiteX0" fmla="*/ 1511 w 333614"/>
                  <a:gd name="connsiteY0" fmla="*/ 41655 h 221977"/>
                  <a:gd name="connsiteX1" fmla="*/ 52582 w 333614"/>
                  <a:gd name="connsiteY1" fmla="*/ 312 h 221977"/>
                  <a:gd name="connsiteX2" fmla="*/ 188769 w 333614"/>
                  <a:gd name="connsiteY2" fmla="*/ 22199 h 221977"/>
                  <a:gd name="connsiteX3" fmla="*/ 286045 w 333614"/>
                  <a:gd name="connsiteY3" fmla="*/ 12472 h 221977"/>
                  <a:gd name="connsiteX4" fmla="*/ 332252 w 333614"/>
                  <a:gd name="connsiteY4" fmla="*/ 34359 h 221977"/>
                  <a:gd name="connsiteX5" fmla="*/ 312797 w 333614"/>
                  <a:gd name="connsiteY5" fmla="*/ 75701 h 221977"/>
                  <a:gd name="connsiteX6" fmla="*/ 227680 w 333614"/>
                  <a:gd name="connsiteY6" fmla="*/ 92725 h 221977"/>
                  <a:gd name="connsiteX7" fmla="*/ 215520 w 333614"/>
                  <a:gd name="connsiteY7" fmla="*/ 109748 h 221977"/>
                  <a:gd name="connsiteX8" fmla="*/ 264158 w 333614"/>
                  <a:gd name="connsiteY8" fmla="*/ 160819 h 221977"/>
                  <a:gd name="connsiteX9" fmla="*/ 276318 w 333614"/>
                  <a:gd name="connsiteY9" fmla="*/ 214321 h 221977"/>
                  <a:gd name="connsiteX10" fmla="*/ 203359 w 333614"/>
                  <a:gd name="connsiteY10" fmla="*/ 216752 h 221977"/>
                  <a:gd name="connsiteX11" fmla="*/ 140131 w 333614"/>
                  <a:gd name="connsiteY11" fmla="*/ 168114 h 221977"/>
                  <a:gd name="connsiteX12" fmla="*/ 45286 w 333614"/>
                  <a:gd name="connsiteY12" fmla="*/ 119476 h 221977"/>
                  <a:gd name="connsiteX13" fmla="*/ 1511 w 333614"/>
                  <a:gd name="connsiteY13" fmla="*/ 41655 h 221977"/>
                  <a:gd name="connsiteX0" fmla="*/ 1511 w 333614"/>
                  <a:gd name="connsiteY0" fmla="*/ 41655 h 221977"/>
                  <a:gd name="connsiteX1" fmla="*/ 52582 w 333614"/>
                  <a:gd name="connsiteY1" fmla="*/ 312 h 221977"/>
                  <a:gd name="connsiteX2" fmla="*/ 188769 w 333614"/>
                  <a:gd name="connsiteY2" fmla="*/ 22199 h 221977"/>
                  <a:gd name="connsiteX3" fmla="*/ 286045 w 333614"/>
                  <a:gd name="connsiteY3" fmla="*/ 12472 h 221977"/>
                  <a:gd name="connsiteX4" fmla="*/ 332252 w 333614"/>
                  <a:gd name="connsiteY4" fmla="*/ 34359 h 221977"/>
                  <a:gd name="connsiteX5" fmla="*/ 312797 w 333614"/>
                  <a:gd name="connsiteY5" fmla="*/ 75701 h 221977"/>
                  <a:gd name="connsiteX6" fmla="*/ 227680 w 333614"/>
                  <a:gd name="connsiteY6" fmla="*/ 92725 h 221977"/>
                  <a:gd name="connsiteX7" fmla="*/ 215520 w 333614"/>
                  <a:gd name="connsiteY7" fmla="*/ 109748 h 221977"/>
                  <a:gd name="connsiteX8" fmla="*/ 264158 w 333614"/>
                  <a:gd name="connsiteY8" fmla="*/ 160819 h 221977"/>
                  <a:gd name="connsiteX9" fmla="*/ 276318 w 333614"/>
                  <a:gd name="connsiteY9" fmla="*/ 214321 h 221977"/>
                  <a:gd name="connsiteX10" fmla="*/ 203359 w 333614"/>
                  <a:gd name="connsiteY10" fmla="*/ 216752 h 221977"/>
                  <a:gd name="connsiteX11" fmla="*/ 140131 w 333614"/>
                  <a:gd name="connsiteY11" fmla="*/ 168114 h 221977"/>
                  <a:gd name="connsiteX12" fmla="*/ 45286 w 333614"/>
                  <a:gd name="connsiteY12" fmla="*/ 119476 h 221977"/>
                  <a:gd name="connsiteX13" fmla="*/ 1511 w 333614"/>
                  <a:gd name="connsiteY13" fmla="*/ 41655 h 221977"/>
                  <a:gd name="connsiteX0" fmla="*/ 1511 w 333614"/>
                  <a:gd name="connsiteY0" fmla="*/ 41655 h 225709"/>
                  <a:gd name="connsiteX1" fmla="*/ 52582 w 333614"/>
                  <a:gd name="connsiteY1" fmla="*/ 312 h 225709"/>
                  <a:gd name="connsiteX2" fmla="*/ 188769 w 333614"/>
                  <a:gd name="connsiteY2" fmla="*/ 22199 h 225709"/>
                  <a:gd name="connsiteX3" fmla="*/ 286045 w 333614"/>
                  <a:gd name="connsiteY3" fmla="*/ 12472 h 225709"/>
                  <a:gd name="connsiteX4" fmla="*/ 332252 w 333614"/>
                  <a:gd name="connsiteY4" fmla="*/ 34359 h 225709"/>
                  <a:gd name="connsiteX5" fmla="*/ 312797 w 333614"/>
                  <a:gd name="connsiteY5" fmla="*/ 75701 h 225709"/>
                  <a:gd name="connsiteX6" fmla="*/ 227680 w 333614"/>
                  <a:gd name="connsiteY6" fmla="*/ 92725 h 225709"/>
                  <a:gd name="connsiteX7" fmla="*/ 215520 w 333614"/>
                  <a:gd name="connsiteY7" fmla="*/ 109748 h 225709"/>
                  <a:gd name="connsiteX8" fmla="*/ 264158 w 333614"/>
                  <a:gd name="connsiteY8" fmla="*/ 160819 h 225709"/>
                  <a:gd name="connsiteX9" fmla="*/ 276318 w 333614"/>
                  <a:gd name="connsiteY9" fmla="*/ 214321 h 225709"/>
                  <a:gd name="connsiteX10" fmla="*/ 203359 w 333614"/>
                  <a:gd name="connsiteY10" fmla="*/ 216752 h 225709"/>
                  <a:gd name="connsiteX11" fmla="*/ 140131 w 333614"/>
                  <a:gd name="connsiteY11" fmla="*/ 168114 h 225709"/>
                  <a:gd name="connsiteX12" fmla="*/ 45286 w 333614"/>
                  <a:gd name="connsiteY12" fmla="*/ 119476 h 225709"/>
                  <a:gd name="connsiteX13" fmla="*/ 1511 w 333614"/>
                  <a:gd name="connsiteY13" fmla="*/ 41655 h 22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3614" h="225709">
                    <a:moveTo>
                      <a:pt x="1511" y="41655"/>
                    </a:moveTo>
                    <a:cubicBezTo>
                      <a:pt x="10023" y="14498"/>
                      <a:pt x="21372" y="3555"/>
                      <a:pt x="52582" y="312"/>
                    </a:cubicBezTo>
                    <a:cubicBezTo>
                      <a:pt x="83792" y="-2931"/>
                      <a:pt x="149859" y="20172"/>
                      <a:pt x="188769" y="22199"/>
                    </a:cubicBezTo>
                    <a:cubicBezTo>
                      <a:pt x="227679" y="24226"/>
                      <a:pt x="262131" y="10445"/>
                      <a:pt x="286045" y="12472"/>
                    </a:cubicBezTo>
                    <a:cubicBezTo>
                      <a:pt x="309959" y="14499"/>
                      <a:pt x="327793" y="16525"/>
                      <a:pt x="332252" y="34359"/>
                    </a:cubicBezTo>
                    <a:cubicBezTo>
                      <a:pt x="336711" y="52193"/>
                      <a:pt x="330226" y="65973"/>
                      <a:pt x="312797" y="75701"/>
                    </a:cubicBezTo>
                    <a:cubicBezTo>
                      <a:pt x="295368" y="85429"/>
                      <a:pt x="243893" y="87051"/>
                      <a:pt x="227680" y="92725"/>
                    </a:cubicBezTo>
                    <a:cubicBezTo>
                      <a:pt x="211467" y="98400"/>
                      <a:pt x="209440" y="98399"/>
                      <a:pt x="215520" y="109748"/>
                    </a:cubicBezTo>
                    <a:cubicBezTo>
                      <a:pt x="221600" y="121097"/>
                      <a:pt x="254025" y="143390"/>
                      <a:pt x="264158" y="160819"/>
                    </a:cubicBezTo>
                    <a:cubicBezTo>
                      <a:pt x="274291" y="178248"/>
                      <a:pt x="291315" y="195272"/>
                      <a:pt x="276318" y="214321"/>
                    </a:cubicBezTo>
                    <a:cubicBezTo>
                      <a:pt x="261321" y="233370"/>
                      <a:pt x="226057" y="224453"/>
                      <a:pt x="203359" y="216752"/>
                    </a:cubicBezTo>
                    <a:cubicBezTo>
                      <a:pt x="180661" y="209051"/>
                      <a:pt x="166071" y="185137"/>
                      <a:pt x="140131" y="168114"/>
                    </a:cubicBezTo>
                    <a:cubicBezTo>
                      <a:pt x="114191" y="151091"/>
                      <a:pt x="68389" y="140553"/>
                      <a:pt x="45286" y="119476"/>
                    </a:cubicBezTo>
                    <a:cubicBezTo>
                      <a:pt x="22183" y="98400"/>
                      <a:pt x="-7001" y="68812"/>
                      <a:pt x="1511" y="41655"/>
                    </a:cubicBezTo>
                    <a:close/>
                  </a:path>
                </a:pathLst>
              </a:custGeom>
              <a:solidFill>
                <a:schemeClr val="accent6"/>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350" dirty="0">
                  <a:solidFill>
                    <a:schemeClr val="tx1"/>
                  </a:solidFill>
                  <a:latin typeface="Calibri" panose="020F0502020204030204" pitchFamily="34" charset="0"/>
                </a:endParaRPr>
              </a:p>
            </p:txBody>
          </p:sp>
        </p:grpSp>
        <p:sp>
          <p:nvSpPr>
            <p:cNvPr id="783" name="TextBox 782">
              <a:extLst>
                <a:ext uri="{FF2B5EF4-FFF2-40B4-BE49-F238E27FC236}">
                  <a16:creationId xmlns:a16="http://schemas.microsoft.com/office/drawing/2014/main" id="{BCB939F0-DAD5-49E1-A71D-C7188BD4E431}"/>
                </a:ext>
              </a:extLst>
            </p:cNvPr>
            <p:cNvSpPr txBox="1"/>
            <p:nvPr/>
          </p:nvSpPr>
          <p:spPr bwMode="auto">
            <a:xfrm>
              <a:off x="230371" y="4816245"/>
              <a:ext cx="11137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dirty="0">
                  <a:latin typeface="Calibri" panose="020F0502020204030204" pitchFamily="34" charset="0"/>
                </a:rPr>
                <a:t>Neurocyte</a:t>
              </a:r>
            </a:p>
          </p:txBody>
        </p:sp>
        <p:sp>
          <p:nvSpPr>
            <p:cNvPr id="784" name="TextBox 783">
              <a:extLst>
                <a:ext uri="{FF2B5EF4-FFF2-40B4-BE49-F238E27FC236}">
                  <a16:creationId xmlns:a16="http://schemas.microsoft.com/office/drawing/2014/main" id="{C901E4DB-43C1-4660-B8FE-99E30E3497A1}"/>
                </a:ext>
              </a:extLst>
            </p:cNvPr>
            <p:cNvSpPr txBox="1"/>
            <p:nvPr/>
          </p:nvSpPr>
          <p:spPr bwMode="auto">
            <a:xfrm>
              <a:off x="520208" y="5559357"/>
              <a:ext cx="910933" cy="51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nSpc>
                  <a:spcPct val="90000"/>
                </a:lnSpc>
                <a:spcBef>
                  <a:spcPts val="0"/>
                </a:spcBef>
              </a:pPr>
              <a:r>
                <a:rPr lang="en-US" sz="1050" dirty="0">
                  <a:latin typeface="Calibri" panose="020F0502020204030204" pitchFamily="34" charset="0"/>
                </a:rPr>
                <a:t>CGRP</a:t>
              </a:r>
              <a:br>
                <a:rPr lang="en-US" sz="1050" dirty="0">
                  <a:latin typeface="Calibri" panose="020F0502020204030204" pitchFamily="34" charset="0"/>
                </a:rPr>
              </a:br>
              <a:r>
                <a:rPr lang="en-US" sz="1050" dirty="0">
                  <a:latin typeface="Calibri" panose="020F0502020204030204" pitchFamily="34" charset="0"/>
                </a:rPr>
                <a:t>Receptor</a:t>
              </a:r>
            </a:p>
          </p:txBody>
        </p:sp>
        <p:grpSp>
          <p:nvGrpSpPr>
            <p:cNvPr id="785" name="Group 784">
              <a:extLst>
                <a:ext uri="{FF2B5EF4-FFF2-40B4-BE49-F238E27FC236}">
                  <a16:creationId xmlns:a16="http://schemas.microsoft.com/office/drawing/2014/main" id="{3A5EEBCE-E30E-4AEE-B73E-3C7D9E135A21}"/>
                </a:ext>
              </a:extLst>
            </p:cNvPr>
            <p:cNvGrpSpPr/>
            <p:nvPr/>
          </p:nvGrpSpPr>
          <p:grpSpPr>
            <a:xfrm>
              <a:off x="1604693" y="5780013"/>
              <a:ext cx="699447" cy="766389"/>
              <a:chOff x="1366905" y="5600514"/>
              <a:chExt cx="699447" cy="766389"/>
            </a:xfrm>
          </p:grpSpPr>
          <p:grpSp>
            <p:nvGrpSpPr>
              <p:cNvPr id="827" name="Group 826">
                <a:extLst>
                  <a:ext uri="{FF2B5EF4-FFF2-40B4-BE49-F238E27FC236}">
                    <a16:creationId xmlns:a16="http://schemas.microsoft.com/office/drawing/2014/main" id="{11D477C7-6D00-485B-8425-EAB0AFBC63FC}"/>
                  </a:ext>
                </a:extLst>
              </p:cNvPr>
              <p:cNvGrpSpPr/>
              <p:nvPr/>
            </p:nvGrpSpPr>
            <p:grpSpPr>
              <a:xfrm>
                <a:off x="1366905" y="5600514"/>
                <a:ext cx="699447" cy="766389"/>
                <a:chOff x="569633" y="1542899"/>
                <a:chExt cx="1245999" cy="1365250"/>
              </a:xfrm>
            </p:grpSpPr>
            <p:cxnSp>
              <p:nvCxnSpPr>
                <p:cNvPr id="846" name="Straight Connector 32">
                  <a:extLst>
                    <a:ext uri="{FF2B5EF4-FFF2-40B4-BE49-F238E27FC236}">
                      <a16:creationId xmlns:a16="http://schemas.microsoft.com/office/drawing/2014/main" id="{FF9FD86C-0158-45E2-B997-58F565DDA865}"/>
                    </a:ext>
                  </a:extLst>
                </p:cNvPr>
                <p:cNvCxnSpPr>
                  <a:cxnSpLocks noChangeShapeType="1"/>
                </p:cNvCxnSpPr>
                <p:nvPr/>
              </p:nvCxnSpPr>
              <p:spPr bwMode="auto">
                <a:xfrm>
                  <a:off x="569633" y="1622275"/>
                  <a:ext cx="300038" cy="331787"/>
                </a:xfrm>
                <a:prstGeom prst="line">
                  <a:avLst/>
                </a:prstGeom>
                <a:noFill/>
                <a:ln w="38100">
                  <a:solidFill>
                    <a:schemeClr val="accent1"/>
                  </a:solidFill>
                  <a:round/>
                  <a:headEnd/>
                  <a:tailEnd/>
                </a:ln>
              </p:spPr>
            </p:cxnSp>
            <p:cxnSp>
              <p:nvCxnSpPr>
                <p:cNvPr id="847" name="Straight Connector 34">
                  <a:extLst>
                    <a:ext uri="{FF2B5EF4-FFF2-40B4-BE49-F238E27FC236}">
                      <a16:creationId xmlns:a16="http://schemas.microsoft.com/office/drawing/2014/main" id="{EA9DB6A4-E179-424F-8C75-BE7C1FB9F2F7}"/>
                    </a:ext>
                  </a:extLst>
                </p:cNvPr>
                <p:cNvCxnSpPr>
                  <a:cxnSpLocks noChangeShapeType="1"/>
                </p:cNvCxnSpPr>
                <p:nvPr/>
              </p:nvCxnSpPr>
              <p:spPr bwMode="auto">
                <a:xfrm flipH="1">
                  <a:off x="1504482" y="1611162"/>
                  <a:ext cx="311150" cy="347663"/>
                </a:xfrm>
                <a:prstGeom prst="line">
                  <a:avLst/>
                </a:prstGeom>
                <a:noFill/>
                <a:ln w="38100">
                  <a:solidFill>
                    <a:schemeClr val="accent1"/>
                  </a:solidFill>
                  <a:round/>
                  <a:headEnd/>
                  <a:tailEnd/>
                </a:ln>
              </p:spPr>
            </p:cxnSp>
            <p:sp>
              <p:nvSpPr>
                <p:cNvPr id="848" name="Freeform 33">
                  <a:extLst>
                    <a:ext uri="{FF2B5EF4-FFF2-40B4-BE49-F238E27FC236}">
                      <a16:creationId xmlns:a16="http://schemas.microsoft.com/office/drawing/2014/main" id="{10CEF6E4-EC9E-450E-A1D0-9066D16F39A7}"/>
                    </a:ext>
                  </a:extLst>
                </p:cNvPr>
                <p:cNvSpPr>
                  <a:spLocks/>
                </p:cNvSpPr>
                <p:nvPr/>
              </p:nvSpPr>
              <p:spPr bwMode="auto">
                <a:xfrm>
                  <a:off x="642659" y="1547661"/>
                  <a:ext cx="500063" cy="1358900"/>
                </a:xfrm>
                <a:custGeom>
                  <a:avLst/>
                  <a:gdLst>
                    <a:gd name="T0" fmla="*/ 0 w 499273"/>
                    <a:gd name="T1" fmla="*/ 0 h 1357576"/>
                    <a:gd name="T2" fmla="*/ 508744 w 499273"/>
                    <a:gd name="T3" fmla="*/ 548973 h 1357576"/>
                    <a:gd name="T4" fmla="*/ 514525 w 499273"/>
                    <a:gd name="T5" fmla="*/ 1383866 h 1357576"/>
                    <a:gd name="T6" fmla="*/ 0 60000 65536"/>
                    <a:gd name="T7" fmla="*/ 0 60000 65536"/>
                    <a:gd name="T8" fmla="*/ 0 60000 65536"/>
                    <a:gd name="T9" fmla="*/ 0 w 499273"/>
                    <a:gd name="T10" fmla="*/ 0 h 1357576"/>
                    <a:gd name="T11" fmla="*/ 499273 w 499273"/>
                    <a:gd name="T12" fmla="*/ 1357576 h 1357576"/>
                  </a:gdLst>
                  <a:ahLst/>
                  <a:cxnLst>
                    <a:cxn ang="T6">
                      <a:pos x="T0" y="T1"/>
                    </a:cxn>
                    <a:cxn ang="T7">
                      <a:pos x="T2" y="T3"/>
                    </a:cxn>
                    <a:cxn ang="T8">
                      <a:pos x="T4" y="T5"/>
                    </a:cxn>
                  </a:cxnLst>
                  <a:rect l="T9" t="T10" r="T11" b="T12"/>
                  <a:pathLst>
                    <a:path w="499273" h="1357576">
                      <a:moveTo>
                        <a:pt x="0" y="0"/>
                      </a:moveTo>
                      <a:lnTo>
                        <a:pt x="493664" y="538543"/>
                      </a:lnTo>
                      <a:cubicBezTo>
                        <a:pt x="495534" y="811554"/>
                        <a:pt x="497403" y="1084565"/>
                        <a:pt x="499273" y="1357576"/>
                      </a:cubicBezTo>
                    </a:path>
                  </a:pathLst>
                </a:custGeom>
                <a:noFill/>
                <a:ln w="38100">
                  <a:solidFill>
                    <a:schemeClr val="accent1"/>
                  </a:solidFill>
                  <a:round/>
                  <a:headEnd/>
                  <a:tailEnd/>
                </a:ln>
              </p:spPr>
              <p:txBody>
                <a:bodyPr anchor="ctr"/>
                <a:lstStyle/>
                <a:p>
                  <a:pPr eaLnBrk="1" hangingPunct="1">
                    <a:lnSpc>
                      <a:spcPct val="90000"/>
                    </a:lnSpc>
                    <a:spcBef>
                      <a:spcPct val="35000"/>
                    </a:spcBef>
                    <a:spcAft>
                      <a:spcPct val="25000"/>
                    </a:spcAft>
                    <a:buClr>
                      <a:srgbClr val="8B3D9A"/>
                    </a:buClr>
                    <a:buFont typeface="Arial" panose="020B0604020202020204" pitchFamily="34" charset="0"/>
                    <a:buChar char="•"/>
                    <a:defRPr/>
                  </a:pPr>
                  <a:endParaRPr lang="en-US" sz="3000" dirty="0">
                    <a:solidFill>
                      <a:srgbClr val="FFFFFF"/>
                    </a:solidFill>
                  </a:endParaRPr>
                </a:p>
              </p:txBody>
            </p:sp>
            <p:sp>
              <p:nvSpPr>
                <p:cNvPr id="849" name="Freeform 35">
                  <a:extLst>
                    <a:ext uri="{FF2B5EF4-FFF2-40B4-BE49-F238E27FC236}">
                      <a16:creationId xmlns:a16="http://schemas.microsoft.com/office/drawing/2014/main" id="{9921DEBF-F47F-42B3-8821-E1BFAE925E42}"/>
                    </a:ext>
                  </a:extLst>
                </p:cNvPr>
                <p:cNvSpPr>
                  <a:spLocks/>
                </p:cNvSpPr>
                <p:nvPr/>
              </p:nvSpPr>
              <p:spPr bwMode="auto">
                <a:xfrm flipH="1">
                  <a:off x="1247497" y="1542899"/>
                  <a:ext cx="484187" cy="1365250"/>
                </a:xfrm>
                <a:custGeom>
                  <a:avLst/>
                  <a:gdLst>
                    <a:gd name="T0" fmla="*/ 0 w 499273"/>
                    <a:gd name="T1" fmla="*/ 0 h 1357576"/>
                    <a:gd name="T2" fmla="*/ 508744 w 499273"/>
                    <a:gd name="T3" fmla="*/ 548973 h 1357576"/>
                    <a:gd name="T4" fmla="*/ 514525 w 499273"/>
                    <a:gd name="T5" fmla="*/ 1383866 h 1357576"/>
                    <a:gd name="T6" fmla="*/ 0 60000 65536"/>
                    <a:gd name="T7" fmla="*/ 0 60000 65536"/>
                    <a:gd name="T8" fmla="*/ 0 60000 65536"/>
                    <a:gd name="T9" fmla="*/ 0 w 499273"/>
                    <a:gd name="T10" fmla="*/ 0 h 1357576"/>
                    <a:gd name="T11" fmla="*/ 499273 w 499273"/>
                    <a:gd name="T12" fmla="*/ 1357576 h 1357576"/>
                    <a:gd name="connsiteX0" fmla="*/ 0 w 499273"/>
                    <a:gd name="connsiteY0" fmla="*/ 0 h 1365881"/>
                    <a:gd name="connsiteX1" fmla="*/ 493664 w 499273"/>
                    <a:gd name="connsiteY1" fmla="*/ 538543 h 1365881"/>
                    <a:gd name="connsiteX2" fmla="*/ 499273 w 499273"/>
                    <a:gd name="connsiteY2" fmla="*/ 1365881 h 1365881"/>
                    <a:gd name="connsiteX0" fmla="*/ 0 w 499273"/>
                    <a:gd name="connsiteY0" fmla="*/ 0 h 1365881"/>
                    <a:gd name="connsiteX1" fmla="*/ 493664 w 499273"/>
                    <a:gd name="connsiteY1" fmla="*/ 538543 h 1365881"/>
                    <a:gd name="connsiteX2" fmla="*/ 499273 w 499273"/>
                    <a:gd name="connsiteY2" fmla="*/ 1365881 h 1365881"/>
                    <a:gd name="connsiteX0" fmla="*/ 0 w 499273"/>
                    <a:gd name="connsiteY0" fmla="*/ 0 h 1365881"/>
                    <a:gd name="connsiteX1" fmla="*/ 493664 w 499273"/>
                    <a:gd name="connsiteY1" fmla="*/ 555153 h 1365881"/>
                    <a:gd name="connsiteX2" fmla="*/ 499273 w 499273"/>
                    <a:gd name="connsiteY2" fmla="*/ 1365881 h 1365881"/>
                    <a:gd name="connsiteX0" fmla="*/ 0 w 493828"/>
                    <a:gd name="connsiteY0" fmla="*/ 0 h 1363502"/>
                    <a:gd name="connsiteX1" fmla="*/ 493664 w 493828"/>
                    <a:gd name="connsiteY1" fmla="*/ 555153 h 1363502"/>
                    <a:gd name="connsiteX2" fmla="*/ 482630 w 493828"/>
                    <a:gd name="connsiteY2" fmla="*/ 1363502 h 1363502"/>
                    <a:gd name="connsiteX0" fmla="*/ 0 w 484562"/>
                    <a:gd name="connsiteY0" fmla="*/ 0 h 1363502"/>
                    <a:gd name="connsiteX1" fmla="*/ 484154 w 484562"/>
                    <a:gd name="connsiteY1" fmla="*/ 552774 h 1363502"/>
                    <a:gd name="connsiteX2" fmla="*/ 482630 w 484562"/>
                    <a:gd name="connsiteY2" fmla="*/ 1363502 h 1363502"/>
                  </a:gdLst>
                  <a:ahLst/>
                  <a:cxnLst>
                    <a:cxn ang="0">
                      <a:pos x="connsiteX0" y="connsiteY0"/>
                    </a:cxn>
                    <a:cxn ang="0">
                      <a:pos x="connsiteX1" y="connsiteY1"/>
                    </a:cxn>
                    <a:cxn ang="0">
                      <a:pos x="connsiteX2" y="connsiteY2"/>
                    </a:cxn>
                  </a:cxnLst>
                  <a:rect l="l" t="t" r="r" b="b"/>
                  <a:pathLst>
                    <a:path w="484562" h="1363502">
                      <a:moveTo>
                        <a:pt x="0" y="0"/>
                      </a:moveTo>
                      <a:lnTo>
                        <a:pt x="484154" y="552774"/>
                      </a:lnTo>
                      <a:cubicBezTo>
                        <a:pt x="486024" y="825785"/>
                        <a:pt x="480760" y="1090491"/>
                        <a:pt x="482630" y="1363502"/>
                      </a:cubicBezTo>
                    </a:path>
                  </a:pathLst>
                </a:custGeom>
                <a:noFill/>
                <a:ln w="38100">
                  <a:solidFill>
                    <a:schemeClr val="accent1"/>
                  </a:solidFill>
                  <a:round/>
                  <a:headEnd/>
                  <a:tailEnd/>
                </a:ln>
              </p:spPr>
              <p:txBody>
                <a:bodyPr anchor="ctr"/>
                <a:lstStyle/>
                <a:p>
                  <a:pPr eaLnBrk="1" hangingPunct="1">
                    <a:lnSpc>
                      <a:spcPct val="90000"/>
                    </a:lnSpc>
                    <a:spcBef>
                      <a:spcPct val="35000"/>
                    </a:spcBef>
                    <a:spcAft>
                      <a:spcPct val="25000"/>
                    </a:spcAft>
                    <a:buClr>
                      <a:srgbClr val="8B3D9A"/>
                    </a:buClr>
                    <a:buFont typeface="Arial" panose="020B0604020202020204" pitchFamily="34" charset="0"/>
                    <a:buChar char="•"/>
                    <a:defRPr/>
                  </a:pPr>
                  <a:endParaRPr lang="en-US" sz="3000" dirty="0">
                    <a:solidFill>
                      <a:srgbClr val="FFFFFF"/>
                    </a:solidFill>
                  </a:endParaRPr>
                </a:p>
              </p:txBody>
            </p:sp>
          </p:grpSp>
          <p:grpSp>
            <p:nvGrpSpPr>
              <p:cNvPr id="828" name="Group 827">
                <a:extLst>
                  <a:ext uri="{FF2B5EF4-FFF2-40B4-BE49-F238E27FC236}">
                    <a16:creationId xmlns:a16="http://schemas.microsoft.com/office/drawing/2014/main" id="{CD17543A-D053-40A2-A168-514C81F79F00}"/>
                  </a:ext>
                </a:extLst>
              </p:cNvPr>
              <p:cNvGrpSpPr/>
              <p:nvPr/>
            </p:nvGrpSpPr>
            <p:grpSpPr>
              <a:xfrm>
                <a:off x="1384167" y="5629804"/>
                <a:ext cx="116146" cy="108504"/>
                <a:chOff x="1384167" y="5629804"/>
                <a:chExt cx="116146" cy="108504"/>
              </a:xfrm>
            </p:grpSpPr>
            <p:grpSp>
              <p:nvGrpSpPr>
                <p:cNvPr id="838" name="Group 837">
                  <a:extLst>
                    <a:ext uri="{FF2B5EF4-FFF2-40B4-BE49-F238E27FC236}">
                      <a16:creationId xmlns:a16="http://schemas.microsoft.com/office/drawing/2014/main" id="{2770394E-0843-4798-889E-9B6405D4CFDA}"/>
                    </a:ext>
                  </a:extLst>
                </p:cNvPr>
                <p:cNvGrpSpPr/>
                <p:nvPr/>
              </p:nvGrpSpPr>
              <p:grpSpPr>
                <a:xfrm>
                  <a:off x="1384167" y="5666362"/>
                  <a:ext cx="69742" cy="71946"/>
                  <a:chOff x="1384167" y="5666362"/>
                  <a:chExt cx="69742" cy="71946"/>
                </a:xfrm>
              </p:grpSpPr>
              <p:cxnSp>
                <p:nvCxnSpPr>
                  <p:cNvPr id="843" name="Straight Connector 842">
                    <a:extLst>
                      <a:ext uri="{FF2B5EF4-FFF2-40B4-BE49-F238E27FC236}">
                        <a16:creationId xmlns:a16="http://schemas.microsoft.com/office/drawing/2014/main" id="{ACD6714E-A0C9-4A5C-B2CE-CD000ADD77DD}"/>
                      </a:ext>
                    </a:extLst>
                  </p:cNvPr>
                  <p:cNvCxnSpPr>
                    <a:cxnSpLocks/>
                  </p:cNvCxnSpPr>
                  <p:nvPr/>
                </p:nvCxnSpPr>
                <p:spPr bwMode="auto">
                  <a:xfrm flipV="1">
                    <a:off x="1384167" y="5666362"/>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844" name="Straight Connector 843">
                    <a:extLst>
                      <a:ext uri="{FF2B5EF4-FFF2-40B4-BE49-F238E27FC236}">
                        <a16:creationId xmlns:a16="http://schemas.microsoft.com/office/drawing/2014/main" id="{EBE67E48-104B-4C99-AB32-0C775A0B7855}"/>
                      </a:ext>
                    </a:extLst>
                  </p:cNvPr>
                  <p:cNvCxnSpPr>
                    <a:cxnSpLocks/>
                  </p:cNvCxnSpPr>
                  <p:nvPr/>
                </p:nvCxnSpPr>
                <p:spPr bwMode="auto">
                  <a:xfrm flipV="1">
                    <a:off x="1405648" y="5690147"/>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845" name="Straight Connector 844">
                    <a:extLst>
                      <a:ext uri="{FF2B5EF4-FFF2-40B4-BE49-F238E27FC236}">
                        <a16:creationId xmlns:a16="http://schemas.microsoft.com/office/drawing/2014/main" id="{1CB736AF-3DAE-409C-883A-992823A2A1C1}"/>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nvGrpSpPr>
                <p:cNvPr id="839" name="Group 838">
                  <a:extLst>
                    <a:ext uri="{FF2B5EF4-FFF2-40B4-BE49-F238E27FC236}">
                      <a16:creationId xmlns:a16="http://schemas.microsoft.com/office/drawing/2014/main" id="{A247D0DD-D4F9-4EB3-B9AE-E43344F42E75}"/>
                    </a:ext>
                  </a:extLst>
                </p:cNvPr>
                <p:cNvGrpSpPr/>
                <p:nvPr/>
              </p:nvGrpSpPr>
              <p:grpSpPr>
                <a:xfrm>
                  <a:off x="1430571" y="5629804"/>
                  <a:ext cx="69742" cy="71946"/>
                  <a:chOff x="1384167" y="5666362"/>
                  <a:chExt cx="69742" cy="71946"/>
                </a:xfrm>
              </p:grpSpPr>
              <p:cxnSp>
                <p:nvCxnSpPr>
                  <p:cNvPr id="840" name="Straight Connector 839">
                    <a:extLst>
                      <a:ext uri="{FF2B5EF4-FFF2-40B4-BE49-F238E27FC236}">
                        <a16:creationId xmlns:a16="http://schemas.microsoft.com/office/drawing/2014/main" id="{9B87E64F-3D5F-4BF0-B1FC-B1C41A85A817}"/>
                      </a:ext>
                    </a:extLst>
                  </p:cNvPr>
                  <p:cNvCxnSpPr>
                    <a:cxnSpLocks/>
                  </p:cNvCxnSpPr>
                  <p:nvPr/>
                </p:nvCxnSpPr>
                <p:spPr bwMode="auto">
                  <a:xfrm flipV="1">
                    <a:off x="1384167" y="5666362"/>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841" name="Straight Connector 840">
                    <a:extLst>
                      <a:ext uri="{FF2B5EF4-FFF2-40B4-BE49-F238E27FC236}">
                        <a16:creationId xmlns:a16="http://schemas.microsoft.com/office/drawing/2014/main" id="{3447A5E3-EE85-4BE8-AE1E-E303B0629C6B}"/>
                      </a:ext>
                    </a:extLst>
                  </p:cNvPr>
                  <p:cNvCxnSpPr>
                    <a:cxnSpLocks/>
                  </p:cNvCxnSpPr>
                  <p:nvPr/>
                </p:nvCxnSpPr>
                <p:spPr bwMode="auto">
                  <a:xfrm flipV="1">
                    <a:off x="1405648" y="5690147"/>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842" name="Straight Connector 841">
                    <a:extLst>
                      <a:ext uri="{FF2B5EF4-FFF2-40B4-BE49-F238E27FC236}">
                        <a16:creationId xmlns:a16="http://schemas.microsoft.com/office/drawing/2014/main" id="{9C5C84A7-9899-4A63-A0A6-8E67769740D6}"/>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grpSp>
            <p:nvGrpSpPr>
              <p:cNvPr id="829" name="Group 828">
                <a:extLst>
                  <a:ext uri="{FF2B5EF4-FFF2-40B4-BE49-F238E27FC236}">
                    <a16:creationId xmlns:a16="http://schemas.microsoft.com/office/drawing/2014/main" id="{204BC921-2122-4671-87A0-EDD8606DC13F}"/>
                  </a:ext>
                </a:extLst>
              </p:cNvPr>
              <p:cNvGrpSpPr/>
              <p:nvPr/>
            </p:nvGrpSpPr>
            <p:grpSpPr>
              <a:xfrm flipH="1">
                <a:off x="1925798" y="5632733"/>
                <a:ext cx="116146" cy="108504"/>
                <a:chOff x="1384167" y="5629804"/>
                <a:chExt cx="116146" cy="108504"/>
              </a:xfrm>
            </p:grpSpPr>
            <p:grpSp>
              <p:nvGrpSpPr>
                <p:cNvPr id="830" name="Group 829">
                  <a:extLst>
                    <a:ext uri="{FF2B5EF4-FFF2-40B4-BE49-F238E27FC236}">
                      <a16:creationId xmlns:a16="http://schemas.microsoft.com/office/drawing/2014/main" id="{F4C678B2-6724-4FD5-8DCB-52AFF542EC1C}"/>
                    </a:ext>
                  </a:extLst>
                </p:cNvPr>
                <p:cNvGrpSpPr/>
                <p:nvPr/>
              </p:nvGrpSpPr>
              <p:grpSpPr>
                <a:xfrm>
                  <a:off x="1384167" y="5668794"/>
                  <a:ext cx="69742" cy="69514"/>
                  <a:chOff x="1384167" y="5668794"/>
                  <a:chExt cx="69742" cy="69514"/>
                </a:xfrm>
              </p:grpSpPr>
              <p:cxnSp>
                <p:nvCxnSpPr>
                  <p:cNvPr id="835" name="Straight Connector 834">
                    <a:extLst>
                      <a:ext uri="{FF2B5EF4-FFF2-40B4-BE49-F238E27FC236}">
                        <a16:creationId xmlns:a16="http://schemas.microsoft.com/office/drawing/2014/main" id="{7A78742B-00EF-4D18-BB9D-3307A1CC4A66}"/>
                      </a:ext>
                    </a:extLst>
                  </p:cNvPr>
                  <p:cNvCxnSpPr>
                    <a:cxnSpLocks/>
                  </p:cNvCxnSpPr>
                  <p:nvPr/>
                </p:nvCxnSpPr>
                <p:spPr bwMode="auto">
                  <a:xfrm flipV="1">
                    <a:off x="1384167" y="5668794"/>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836" name="Straight Connector 835">
                    <a:extLst>
                      <a:ext uri="{FF2B5EF4-FFF2-40B4-BE49-F238E27FC236}">
                        <a16:creationId xmlns:a16="http://schemas.microsoft.com/office/drawing/2014/main" id="{F32BEEAD-0319-41AA-88F5-7824D797A1CA}"/>
                      </a:ext>
                    </a:extLst>
                  </p:cNvPr>
                  <p:cNvCxnSpPr>
                    <a:cxnSpLocks/>
                  </p:cNvCxnSpPr>
                  <p:nvPr/>
                </p:nvCxnSpPr>
                <p:spPr bwMode="auto">
                  <a:xfrm flipV="1">
                    <a:off x="1405648" y="5692579"/>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837" name="Straight Connector 836">
                    <a:extLst>
                      <a:ext uri="{FF2B5EF4-FFF2-40B4-BE49-F238E27FC236}">
                        <a16:creationId xmlns:a16="http://schemas.microsoft.com/office/drawing/2014/main" id="{21326D01-CF6B-4648-9DA0-C1F90C76D93B}"/>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nvGrpSpPr>
                <p:cNvPr id="831" name="Group 830">
                  <a:extLst>
                    <a:ext uri="{FF2B5EF4-FFF2-40B4-BE49-F238E27FC236}">
                      <a16:creationId xmlns:a16="http://schemas.microsoft.com/office/drawing/2014/main" id="{8E1B2C79-2A7D-479B-8BD8-A94510443BA8}"/>
                    </a:ext>
                  </a:extLst>
                </p:cNvPr>
                <p:cNvGrpSpPr/>
                <p:nvPr/>
              </p:nvGrpSpPr>
              <p:grpSpPr>
                <a:xfrm>
                  <a:off x="1430571" y="5629804"/>
                  <a:ext cx="69742" cy="71946"/>
                  <a:chOff x="1384167" y="5666362"/>
                  <a:chExt cx="69742" cy="71946"/>
                </a:xfrm>
              </p:grpSpPr>
              <p:cxnSp>
                <p:nvCxnSpPr>
                  <p:cNvPr id="832" name="Straight Connector 831">
                    <a:extLst>
                      <a:ext uri="{FF2B5EF4-FFF2-40B4-BE49-F238E27FC236}">
                        <a16:creationId xmlns:a16="http://schemas.microsoft.com/office/drawing/2014/main" id="{D1A29CB3-9383-4351-863D-3D90476A74BE}"/>
                      </a:ext>
                    </a:extLst>
                  </p:cNvPr>
                  <p:cNvCxnSpPr>
                    <a:cxnSpLocks/>
                  </p:cNvCxnSpPr>
                  <p:nvPr/>
                </p:nvCxnSpPr>
                <p:spPr bwMode="auto">
                  <a:xfrm flipV="1">
                    <a:off x="1384167" y="5666362"/>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833" name="Straight Connector 832">
                    <a:extLst>
                      <a:ext uri="{FF2B5EF4-FFF2-40B4-BE49-F238E27FC236}">
                        <a16:creationId xmlns:a16="http://schemas.microsoft.com/office/drawing/2014/main" id="{62283145-E8F7-43A4-B01E-D9587D653E75}"/>
                      </a:ext>
                    </a:extLst>
                  </p:cNvPr>
                  <p:cNvCxnSpPr>
                    <a:cxnSpLocks/>
                  </p:cNvCxnSpPr>
                  <p:nvPr/>
                </p:nvCxnSpPr>
                <p:spPr bwMode="auto">
                  <a:xfrm flipV="1">
                    <a:off x="1405648" y="5690147"/>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834" name="Straight Connector 833">
                    <a:extLst>
                      <a:ext uri="{FF2B5EF4-FFF2-40B4-BE49-F238E27FC236}">
                        <a16:creationId xmlns:a16="http://schemas.microsoft.com/office/drawing/2014/main" id="{A877A6C1-43DF-440A-A186-5944CA2C8DDA}"/>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grpSp>
        <p:grpSp>
          <p:nvGrpSpPr>
            <p:cNvPr id="786" name="Group 785">
              <a:extLst>
                <a:ext uri="{FF2B5EF4-FFF2-40B4-BE49-F238E27FC236}">
                  <a16:creationId xmlns:a16="http://schemas.microsoft.com/office/drawing/2014/main" id="{0715D4D7-D98B-4BD4-9DA4-9EC255BD6E18}"/>
                </a:ext>
              </a:extLst>
            </p:cNvPr>
            <p:cNvGrpSpPr/>
            <p:nvPr/>
          </p:nvGrpSpPr>
          <p:grpSpPr>
            <a:xfrm rot="3668610">
              <a:off x="1713041" y="4912912"/>
              <a:ext cx="539471" cy="591102"/>
              <a:chOff x="1366905" y="5600514"/>
              <a:chExt cx="699447" cy="766389"/>
            </a:xfrm>
          </p:grpSpPr>
          <p:grpSp>
            <p:nvGrpSpPr>
              <p:cNvPr id="804" name="Group 803">
                <a:extLst>
                  <a:ext uri="{FF2B5EF4-FFF2-40B4-BE49-F238E27FC236}">
                    <a16:creationId xmlns:a16="http://schemas.microsoft.com/office/drawing/2014/main" id="{4685326D-72AA-48A7-85B1-026DAA6DDEB5}"/>
                  </a:ext>
                </a:extLst>
              </p:cNvPr>
              <p:cNvGrpSpPr/>
              <p:nvPr/>
            </p:nvGrpSpPr>
            <p:grpSpPr>
              <a:xfrm>
                <a:off x="1366905" y="5600514"/>
                <a:ext cx="699447" cy="766389"/>
                <a:chOff x="569633" y="1542899"/>
                <a:chExt cx="1245999" cy="1365250"/>
              </a:xfrm>
            </p:grpSpPr>
            <p:cxnSp>
              <p:nvCxnSpPr>
                <p:cNvPr id="823" name="Straight Connector 32">
                  <a:extLst>
                    <a:ext uri="{FF2B5EF4-FFF2-40B4-BE49-F238E27FC236}">
                      <a16:creationId xmlns:a16="http://schemas.microsoft.com/office/drawing/2014/main" id="{19F9E19D-9620-43CC-A0E9-2417165DDFDD}"/>
                    </a:ext>
                  </a:extLst>
                </p:cNvPr>
                <p:cNvCxnSpPr>
                  <a:cxnSpLocks noChangeShapeType="1"/>
                </p:cNvCxnSpPr>
                <p:nvPr/>
              </p:nvCxnSpPr>
              <p:spPr bwMode="auto">
                <a:xfrm>
                  <a:off x="569633" y="1622275"/>
                  <a:ext cx="300038" cy="331787"/>
                </a:xfrm>
                <a:prstGeom prst="line">
                  <a:avLst/>
                </a:prstGeom>
                <a:noFill/>
                <a:ln w="38100">
                  <a:solidFill>
                    <a:schemeClr val="accent1"/>
                  </a:solidFill>
                  <a:round/>
                  <a:headEnd/>
                  <a:tailEnd/>
                </a:ln>
              </p:spPr>
            </p:cxnSp>
            <p:cxnSp>
              <p:nvCxnSpPr>
                <p:cNvPr id="824" name="Straight Connector 34">
                  <a:extLst>
                    <a:ext uri="{FF2B5EF4-FFF2-40B4-BE49-F238E27FC236}">
                      <a16:creationId xmlns:a16="http://schemas.microsoft.com/office/drawing/2014/main" id="{A0AC9FCF-C9F2-45BB-B3A1-497AEDDD3AA6}"/>
                    </a:ext>
                  </a:extLst>
                </p:cNvPr>
                <p:cNvCxnSpPr>
                  <a:cxnSpLocks noChangeShapeType="1"/>
                </p:cNvCxnSpPr>
                <p:nvPr/>
              </p:nvCxnSpPr>
              <p:spPr bwMode="auto">
                <a:xfrm flipH="1">
                  <a:off x="1504482" y="1611162"/>
                  <a:ext cx="311150" cy="347663"/>
                </a:xfrm>
                <a:prstGeom prst="line">
                  <a:avLst/>
                </a:prstGeom>
                <a:noFill/>
                <a:ln w="38100">
                  <a:solidFill>
                    <a:schemeClr val="accent1"/>
                  </a:solidFill>
                  <a:round/>
                  <a:headEnd/>
                  <a:tailEnd/>
                </a:ln>
              </p:spPr>
            </p:cxnSp>
            <p:sp>
              <p:nvSpPr>
                <p:cNvPr id="825" name="Freeform 33">
                  <a:extLst>
                    <a:ext uri="{FF2B5EF4-FFF2-40B4-BE49-F238E27FC236}">
                      <a16:creationId xmlns:a16="http://schemas.microsoft.com/office/drawing/2014/main" id="{57EFBC68-30FB-436B-B2ED-3ECB5A1BF8D1}"/>
                    </a:ext>
                  </a:extLst>
                </p:cNvPr>
                <p:cNvSpPr>
                  <a:spLocks/>
                </p:cNvSpPr>
                <p:nvPr/>
              </p:nvSpPr>
              <p:spPr bwMode="auto">
                <a:xfrm>
                  <a:off x="642659" y="1547661"/>
                  <a:ext cx="500063" cy="1358900"/>
                </a:xfrm>
                <a:custGeom>
                  <a:avLst/>
                  <a:gdLst>
                    <a:gd name="T0" fmla="*/ 0 w 499273"/>
                    <a:gd name="T1" fmla="*/ 0 h 1357576"/>
                    <a:gd name="T2" fmla="*/ 508744 w 499273"/>
                    <a:gd name="T3" fmla="*/ 548973 h 1357576"/>
                    <a:gd name="T4" fmla="*/ 514525 w 499273"/>
                    <a:gd name="T5" fmla="*/ 1383866 h 1357576"/>
                    <a:gd name="T6" fmla="*/ 0 60000 65536"/>
                    <a:gd name="T7" fmla="*/ 0 60000 65536"/>
                    <a:gd name="T8" fmla="*/ 0 60000 65536"/>
                    <a:gd name="T9" fmla="*/ 0 w 499273"/>
                    <a:gd name="T10" fmla="*/ 0 h 1357576"/>
                    <a:gd name="T11" fmla="*/ 499273 w 499273"/>
                    <a:gd name="T12" fmla="*/ 1357576 h 1357576"/>
                  </a:gdLst>
                  <a:ahLst/>
                  <a:cxnLst>
                    <a:cxn ang="T6">
                      <a:pos x="T0" y="T1"/>
                    </a:cxn>
                    <a:cxn ang="T7">
                      <a:pos x="T2" y="T3"/>
                    </a:cxn>
                    <a:cxn ang="T8">
                      <a:pos x="T4" y="T5"/>
                    </a:cxn>
                  </a:cxnLst>
                  <a:rect l="T9" t="T10" r="T11" b="T12"/>
                  <a:pathLst>
                    <a:path w="499273" h="1357576">
                      <a:moveTo>
                        <a:pt x="0" y="0"/>
                      </a:moveTo>
                      <a:lnTo>
                        <a:pt x="493664" y="538543"/>
                      </a:lnTo>
                      <a:cubicBezTo>
                        <a:pt x="495534" y="811554"/>
                        <a:pt x="497403" y="1084565"/>
                        <a:pt x="499273" y="1357576"/>
                      </a:cubicBezTo>
                    </a:path>
                  </a:pathLst>
                </a:custGeom>
                <a:noFill/>
                <a:ln w="38100">
                  <a:solidFill>
                    <a:schemeClr val="accent1"/>
                  </a:solidFill>
                  <a:round/>
                  <a:headEnd/>
                  <a:tailEnd/>
                </a:ln>
              </p:spPr>
              <p:txBody>
                <a:bodyPr anchor="ctr"/>
                <a:lstStyle/>
                <a:p>
                  <a:pPr eaLnBrk="1" hangingPunct="1">
                    <a:lnSpc>
                      <a:spcPct val="90000"/>
                    </a:lnSpc>
                    <a:spcBef>
                      <a:spcPct val="35000"/>
                    </a:spcBef>
                    <a:spcAft>
                      <a:spcPct val="25000"/>
                    </a:spcAft>
                    <a:buClr>
                      <a:srgbClr val="8B3D9A"/>
                    </a:buClr>
                    <a:buFont typeface="Arial" panose="020B0604020202020204" pitchFamily="34" charset="0"/>
                    <a:buChar char="•"/>
                    <a:defRPr/>
                  </a:pPr>
                  <a:endParaRPr lang="en-US" sz="3000" dirty="0">
                    <a:solidFill>
                      <a:srgbClr val="FFFFFF"/>
                    </a:solidFill>
                  </a:endParaRPr>
                </a:p>
              </p:txBody>
            </p:sp>
            <p:sp>
              <p:nvSpPr>
                <p:cNvPr id="826" name="Freeform 35">
                  <a:extLst>
                    <a:ext uri="{FF2B5EF4-FFF2-40B4-BE49-F238E27FC236}">
                      <a16:creationId xmlns:a16="http://schemas.microsoft.com/office/drawing/2014/main" id="{4F249EA9-3CF5-4A40-A29A-8DFB74726D84}"/>
                    </a:ext>
                  </a:extLst>
                </p:cNvPr>
                <p:cNvSpPr>
                  <a:spLocks/>
                </p:cNvSpPr>
                <p:nvPr/>
              </p:nvSpPr>
              <p:spPr bwMode="auto">
                <a:xfrm flipH="1">
                  <a:off x="1247497" y="1542899"/>
                  <a:ext cx="484187" cy="1365250"/>
                </a:xfrm>
                <a:custGeom>
                  <a:avLst/>
                  <a:gdLst>
                    <a:gd name="T0" fmla="*/ 0 w 499273"/>
                    <a:gd name="T1" fmla="*/ 0 h 1357576"/>
                    <a:gd name="T2" fmla="*/ 508744 w 499273"/>
                    <a:gd name="T3" fmla="*/ 548973 h 1357576"/>
                    <a:gd name="T4" fmla="*/ 514525 w 499273"/>
                    <a:gd name="T5" fmla="*/ 1383866 h 1357576"/>
                    <a:gd name="T6" fmla="*/ 0 60000 65536"/>
                    <a:gd name="T7" fmla="*/ 0 60000 65536"/>
                    <a:gd name="T8" fmla="*/ 0 60000 65536"/>
                    <a:gd name="T9" fmla="*/ 0 w 499273"/>
                    <a:gd name="T10" fmla="*/ 0 h 1357576"/>
                    <a:gd name="T11" fmla="*/ 499273 w 499273"/>
                    <a:gd name="T12" fmla="*/ 1357576 h 1357576"/>
                    <a:gd name="connsiteX0" fmla="*/ 0 w 499273"/>
                    <a:gd name="connsiteY0" fmla="*/ 0 h 1365881"/>
                    <a:gd name="connsiteX1" fmla="*/ 493664 w 499273"/>
                    <a:gd name="connsiteY1" fmla="*/ 538543 h 1365881"/>
                    <a:gd name="connsiteX2" fmla="*/ 499273 w 499273"/>
                    <a:gd name="connsiteY2" fmla="*/ 1365881 h 1365881"/>
                    <a:gd name="connsiteX0" fmla="*/ 0 w 499273"/>
                    <a:gd name="connsiteY0" fmla="*/ 0 h 1365881"/>
                    <a:gd name="connsiteX1" fmla="*/ 493664 w 499273"/>
                    <a:gd name="connsiteY1" fmla="*/ 538543 h 1365881"/>
                    <a:gd name="connsiteX2" fmla="*/ 499273 w 499273"/>
                    <a:gd name="connsiteY2" fmla="*/ 1365881 h 1365881"/>
                    <a:gd name="connsiteX0" fmla="*/ 0 w 499273"/>
                    <a:gd name="connsiteY0" fmla="*/ 0 h 1365881"/>
                    <a:gd name="connsiteX1" fmla="*/ 493664 w 499273"/>
                    <a:gd name="connsiteY1" fmla="*/ 555153 h 1365881"/>
                    <a:gd name="connsiteX2" fmla="*/ 499273 w 499273"/>
                    <a:gd name="connsiteY2" fmla="*/ 1365881 h 1365881"/>
                    <a:gd name="connsiteX0" fmla="*/ 0 w 493828"/>
                    <a:gd name="connsiteY0" fmla="*/ 0 h 1363502"/>
                    <a:gd name="connsiteX1" fmla="*/ 493664 w 493828"/>
                    <a:gd name="connsiteY1" fmla="*/ 555153 h 1363502"/>
                    <a:gd name="connsiteX2" fmla="*/ 482630 w 493828"/>
                    <a:gd name="connsiteY2" fmla="*/ 1363502 h 1363502"/>
                    <a:gd name="connsiteX0" fmla="*/ 0 w 484562"/>
                    <a:gd name="connsiteY0" fmla="*/ 0 h 1363502"/>
                    <a:gd name="connsiteX1" fmla="*/ 484154 w 484562"/>
                    <a:gd name="connsiteY1" fmla="*/ 552774 h 1363502"/>
                    <a:gd name="connsiteX2" fmla="*/ 482630 w 484562"/>
                    <a:gd name="connsiteY2" fmla="*/ 1363502 h 1363502"/>
                  </a:gdLst>
                  <a:ahLst/>
                  <a:cxnLst>
                    <a:cxn ang="0">
                      <a:pos x="connsiteX0" y="connsiteY0"/>
                    </a:cxn>
                    <a:cxn ang="0">
                      <a:pos x="connsiteX1" y="connsiteY1"/>
                    </a:cxn>
                    <a:cxn ang="0">
                      <a:pos x="connsiteX2" y="connsiteY2"/>
                    </a:cxn>
                  </a:cxnLst>
                  <a:rect l="l" t="t" r="r" b="b"/>
                  <a:pathLst>
                    <a:path w="484562" h="1363502">
                      <a:moveTo>
                        <a:pt x="0" y="0"/>
                      </a:moveTo>
                      <a:lnTo>
                        <a:pt x="484154" y="552774"/>
                      </a:lnTo>
                      <a:cubicBezTo>
                        <a:pt x="486024" y="825785"/>
                        <a:pt x="480760" y="1090491"/>
                        <a:pt x="482630" y="1363502"/>
                      </a:cubicBezTo>
                    </a:path>
                  </a:pathLst>
                </a:custGeom>
                <a:noFill/>
                <a:ln w="38100">
                  <a:solidFill>
                    <a:schemeClr val="accent1"/>
                  </a:solidFill>
                  <a:round/>
                  <a:headEnd/>
                  <a:tailEnd/>
                </a:ln>
              </p:spPr>
              <p:txBody>
                <a:bodyPr anchor="ctr"/>
                <a:lstStyle/>
                <a:p>
                  <a:pPr eaLnBrk="1" hangingPunct="1">
                    <a:lnSpc>
                      <a:spcPct val="90000"/>
                    </a:lnSpc>
                    <a:spcBef>
                      <a:spcPct val="35000"/>
                    </a:spcBef>
                    <a:spcAft>
                      <a:spcPct val="25000"/>
                    </a:spcAft>
                    <a:buClr>
                      <a:srgbClr val="8B3D9A"/>
                    </a:buClr>
                    <a:buFont typeface="Arial" panose="020B0604020202020204" pitchFamily="34" charset="0"/>
                    <a:buChar char="•"/>
                    <a:defRPr/>
                  </a:pPr>
                  <a:endParaRPr lang="en-US" sz="3000" dirty="0">
                    <a:solidFill>
                      <a:srgbClr val="FFFFFF"/>
                    </a:solidFill>
                  </a:endParaRPr>
                </a:p>
              </p:txBody>
            </p:sp>
          </p:grpSp>
          <p:grpSp>
            <p:nvGrpSpPr>
              <p:cNvPr id="805" name="Group 804">
                <a:extLst>
                  <a:ext uri="{FF2B5EF4-FFF2-40B4-BE49-F238E27FC236}">
                    <a16:creationId xmlns:a16="http://schemas.microsoft.com/office/drawing/2014/main" id="{D2D18884-240A-4486-AE95-7EFFD94AB9EA}"/>
                  </a:ext>
                </a:extLst>
              </p:cNvPr>
              <p:cNvGrpSpPr/>
              <p:nvPr/>
            </p:nvGrpSpPr>
            <p:grpSpPr>
              <a:xfrm>
                <a:off x="1384167" y="5629804"/>
                <a:ext cx="116146" cy="108504"/>
                <a:chOff x="1384167" y="5629804"/>
                <a:chExt cx="116146" cy="108504"/>
              </a:xfrm>
            </p:grpSpPr>
            <p:grpSp>
              <p:nvGrpSpPr>
                <p:cNvPr id="815" name="Group 814">
                  <a:extLst>
                    <a:ext uri="{FF2B5EF4-FFF2-40B4-BE49-F238E27FC236}">
                      <a16:creationId xmlns:a16="http://schemas.microsoft.com/office/drawing/2014/main" id="{095DE495-5CC8-4350-A734-96D8063FD8CE}"/>
                    </a:ext>
                  </a:extLst>
                </p:cNvPr>
                <p:cNvGrpSpPr/>
                <p:nvPr/>
              </p:nvGrpSpPr>
              <p:grpSpPr>
                <a:xfrm>
                  <a:off x="1384167" y="5666362"/>
                  <a:ext cx="69742" cy="71946"/>
                  <a:chOff x="1384167" y="5666362"/>
                  <a:chExt cx="69742" cy="71946"/>
                </a:xfrm>
              </p:grpSpPr>
              <p:cxnSp>
                <p:nvCxnSpPr>
                  <p:cNvPr id="820" name="Straight Connector 819">
                    <a:extLst>
                      <a:ext uri="{FF2B5EF4-FFF2-40B4-BE49-F238E27FC236}">
                        <a16:creationId xmlns:a16="http://schemas.microsoft.com/office/drawing/2014/main" id="{C644F3ED-3E96-4DCD-9442-71B76C612CF8}"/>
                      </a:ext>
                    </a:extLst>
                  </p:cNvPr>
                  <p:cNvCxnSpPr>
                    <a:cxnSpLocks/>
                  </p:cNvCxnSpPr>
                  <p:nvPr/>
                </p:nvCxnSpPr>
                <p:spPr bwMode="auto">
                  <a:xfrm flipV="1">
                    <a:off x="1384167" y="5666362"/>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821" name="Straight Connector 820">
                    <a:extLst>
                      <a:ext uri="{FF2B5EF4-FFF2-40B4-BE49-F238E27FC236}">
                        <a16:creationId xmlns:a16="http://schemas.microsoft.com/office/drawing/2014/main" id="{869629A7-4102-4FF7-B1D7-2A581160CD40}"/>
                      </a:ext>
                    </a:extLst>
                  </p:cNvPr>
                  <p:cNvCxnSpPr>
                    <a:cxnSpLocks/>
                  </p:cNvCxnSpPr>
                  <p:nvPr/>
                </p:nvCxnSpPr>
                <p:spPr bwMode="auto">
                  <a:xfrm flipV="1">
                    <a:off x="1405648" y="5690147"/>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822" name="Straight Connector 821">
                    <a:extLst>
                      <a:ext uri="{FF2B5EF4-FFF2-40B4-BE49-F238E27FC236}">
                        <a16:creationId xmlns:a16="http://schemas.microsoft.com/office/drawing/2014/main" id="{F76FE30D-6DA7-494A-9268-43AC3658CA93}"/>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nvGrpSpPr>
                <p:cNvPr id="816" name="Group 815">
                  <a:extLst>
                    <a:ext uri="{FF2B5EF4-FFF2-40B4-BE49-F238E27FC236}">
                      <a16:creationId xmlns:a16="http://schemas.microsoft.com/office/drawing/2014/main" id="{99AA659E-FEF6-4DD8-B6B7-3EA890D50A1A}"/>
                    </a:ext>
                  </a:extLst>
                </p:cNvPr>
                <p:cNvGrpSpPr/>
                <p:nvPr/>
              </p:nvGrpSpPr>
              <p:grpSpPr>
                <a:xfrm>
                  <a:off x="1430571" y="5629804"/>
                  <a:ext cx="69742" cy="71946"/>
                  <a:chOff x="1384167" y="5666362"/>
                  <a:chExt cx="69742" cy="71946"/>
                </a:xfrm>
              </p:grpSpPr>
              <p:cxnSp>
                <p:nvCxnSpPr>
                  <p:cNvPr id="817" name="Straight Connector 816">
                    <a:extLst>
                      <a:ext uri="{FF2B5EF4-FFF2-40B4-BE49-F238E27FC236}">
                        <a16:creationId xmlns:a16="http://schemas.microsoft.com/office/drawing/2014/main" id="{DBDE2A59-4250-47E8-AE4F-306E0A219B42}"/>
                      </a:ext>
                    </a:extLst>
                  </p:cNvPr>
                  <p:cNvCxnSpPr>
                    <a:cxnSpLocks/>
                  </p:cNvCxnSpPr>
                  <p:nvPr/>
                </p:nvCxnSpPr>
                <p:spPr bwMode="auto">
                  <a:xfrm flipV="1">
                    <a:off x="1384167" y="5666362"/>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818" name="Straight Connector 817">
                    <a:extLst>
                      <a:ext uri="{FF2B5EF4-FFF2-40B4-BE49-F238E27FC236}">
                        <a16:creationId xmlns:a16="http://schemas.microsoft.com/office/drawing/2014/main" id="{B79DC5DC-311D-489C-9AF6-CA8963FF9D21}"/>
                      </a:ext>
                    </a:extLst>
                  </p:cNvPr>
                  <p:cNvCxnSpPr>
                    <a:cxnSpLocks/>
                  </p:cNvCxnSpPr>
                  <p:nvPr/>
                </p:nvCxnSpPr>
                <p:spPr bwMode="auto">
                  <a:xfrm flipV="1">
                    <a:off x="1405648" y="5690147"/>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819" name="Straight Connector 818">
                    <a:extLst>
                      <a:ext uri="{FF2B5EF4-FFF2-40B4-BE49-F238E27FC236}">
                        <a16:creationId xmlns:a16="http://schemas.microsoft.com/office/drawing/2014/main" id="{02785085-250E-4B28-B1D0-44DA888B184D}"/>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grpSp>
            <p:nvGrpSpPr>
              <p:cNvPr id="806" name="Group 805">
                <a:extLst>
                  <a:ext uri="{FF2B5EF4-FFF2-40B4-BE49-F238E27FC236}">
                    <a16:creationId xmlns:a16="http://schemas.microsoft.com/office/drawing/2014/main" id="{3032BBC1-5369-417B-87DB-4F630E0A5EDB}"/>
                  </a:ext>
                </a:extLst>
              </p:cNvPr>
              <p:cNvGrpSpPr/>
              <p:nvPr/>
            </p:nvGrpSpPr>
            <p:grpSpPr>
              <a:xfrm flipH="1">
                <a:off x="1925798" y="5632733"/>
                <a:ext cx="116146" cy="108504"/>
                <a:chOff x="1384167" y="5629804"/>
                <a:chExt cx="116146" cy="108504"/>
              </a:xfrm>
            </p:grpSpPr>
            <p:grpSp>
              <p:nvGrpSpPr>
                <p:cNvPr id="807" name="Group 806">
                  <a:extLst>
                    <a:ext uri="{FF2B5EF4-FFF2-40B4-BE49-F238E27FC236}">
                      <a16:creationId xmlns:a16="http://schemas.microsoft.com/office/drawing/2014/main" id="{87B9A7AD-C6C5-4E66-B302-F123FDD17AFF}"/>
                    </a:ext>
                  </a:extLst>
                </p:cNvPr>
                <p:cNvGrpSpPr/>
                <p:nvPr/>
              </p:nvGrpSpPr>
              <p:grpSpPr>
                <a:xfrm>
                  <a:off x="1384167" y="5668794"/>
                  <a:ext cx="69742" cy="69514"/>
                  <a:chOff x="1384167" y="5668794"/>
                  <a:chExt cx="69742" cy="69514"/>
                </a:xfrm>
              </p:grpSpPr>
              <p:cxnSp>
                <p:nvCxnSpPr>
                  <p:cNvPr id="812" name="Straight Connector 811">
                    <a:extLst>
                      <a:ext uri="{FF2B5EF4-FFF2-40B4-BE49-F238E27FC236}">
                        <a16:creationId xmlns:a16="http://schemas.microsoft.com/office/drawing/2014/main" id="{7AB95071-35FE-49F1-BE92-25F2E710356F}"/>
                      </a:ext>
                    </a:extLst>
                  </p:cNvPr>
                  <p:cNvCxnSpPr>
                    <a:cxnSpLocks/>
                  </p:cNvCxnSpPr>
                  <p:nvPr/>
                </p:nvCxnSpPr>
                <p:spPr bwMode="auto">
                  <a:xfrm flipV="1">
                    <a:off x="1384167" y="5668794"/>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813" name="Straight Connector 812">
                    <a:extLst>
                      <a:ext uri="{FF2B5EF4-FFF2-40B4-BE49-F238E27FC236}">
                        <a16:creationId xmlns:a16="http://schemas.microsoft.com/office/drawing/2014/main" id="{061E4701-AE62-4F38-9014-784DC83202F6}"/>
                      </a:ext>
                    </a:extLst>
                  </p:cNvPr>
                  <p:cNvCxnSpPr>
                    <a:cxnSpLocks/>
                  </p:cNvCxnSpPr>
                  <p:nvPr/>
                </p:nvCxnSpPr>
                <p:spPr bwMode="auto">
                  <a:xfrm flipV="1">
                    <a:off x="1405648" y="5692579"/>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814" name="Straight Connector 813">
                    <a:extLst>
                      <a:ext uri="{FF2B5EF4-FFF2-40B4-BE49-F238E27FC236}">
                        <a16:creationId xmlns:a16="http://schemas.microsoft.com/office/drawing/2014/main" id="{993DEAA2-8450-485B-9C19-44F09E509001}"/>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nvGrpSpPr>
                <p:cNvPr id="808" name="Group 807">
                  <a:extLst>
                    <a:ext uri="{FF2B5EF4-FFF2-40B4-BE49-F238E27FC236}">
                      <a16:creationId xmlns:a16="http://schemas.microsoft.com/office/drawing/2014/main" id="{56E297B7-61AC-4E19-896F-CF5C70256B15}"/>
                    </a:ext>
                  </a:extLst>
                </p:cNvPr>
                <p:cNvGrpSpPr/>
                <p:nvPr/>
              </p:nvGrpSpPr>
              <p:grpSpPr>
                <a:xfrm>
                  <a:off x="1430571" y="5629804"/>
                  <a:ext cx="69742" cy="71946"/>
                  <a:chOff x="1384167" y="5666362"/>
                  <a:chExt cx="69742" cy="71946"/>
                </a:xfrm>
              </p:grpSpPr>
              <p:cxnSp>
                <p:nvCxnSpPr>
                  <p:cNvPr id="809" name="Straight Connector 808">
                    <a:extLst>
                      <a:ext uri="{FF2B5EF4-FFF2-40B4-BE49-F238E27FC236}">
                        <a16:creationId xmlns:a16="http://schemas.microsoft.com/office/drawing/2014/main" id="{77023EEA-5A11-4B64-AA4F-A964A30EA9E8}"/>
                      </a:ext>
                    </a:extLst>
                  </p:cNvPr>
                  <p:cNvCxnSpPr>
                    <a:cxnSpLocks/>
                  </p:cNvCxnSpPr>
                  <p:nvPr/>
                </p:nvCxnSpPr>
                <p:spPr bwMode="auto">
                  <a:xfrm flipV="1">
                    <a:off x="1384167" y="5666362"/>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810" name="Straight Connector 809">
                    <a:extLst>
                      <a:ext uri="{FF2B5EF4-FFF2-40B4-BE49-F238E27FC236}">
                        <a16:creationId xmlns:a16="http://schemas.microsoft.com/office/drawing/2014/main" id="{C4759AF2-B81F-47CC-9F2C-EC93A55534F1}"/>
                      </a:ext>
                    </a:extLst>
                  </p:cNvPr>
                  <p:cNvCxnSpPr>
                    <a:cxnSpLocks/>
                  </p:cNvCxnSpPr>
                  <p:nvPr/>
                </p:nvCxnSpPr>
                <p:spPr bwMode="auto">
                  <a:xfrm flipV="1">
                    <a:off x="1405648" y="5690147"/>
                    <a:ext cx="28001" cy="24666"/>
                  </a:xfrm>
                  <a:prstGeom prst="line">
                    <a:avLst/>
                  </a:prstGeom>
                  <a:noFill/>
                  <a:ln w="19050" cap="flat" cmpd="sng" algn="ctr">
                    <a:solidFill>
                      <a:schemeClr val="accent3"/>
                    </a:solidFill>
                    <a:prstDash val="solid"/>
                    <a:round/>
                    <a:headEnd type="none" w="med" len="med"/>
                    <a:tailEnd type="none" w="med" len="med"/>
                  </a:ln>
                  <a:effectLst/>
                </p:spPr>
              </p:cxnSp>
              <p:cxnSp>
                <p:nvCxnSpPr>
                  <p:cNvPr id="811" name="Straight Connector 810">
                    <a:extLst>
                      <a:ext uri="{FF2B5EF4-FFF2-40B4-BE49-F238E27FC236}">
                        <a16:creationId xmlns:a16="http://schemas.microsoft.com/office/drawing/2014/main" id="{69505336-E828-4CAD-994E-BA00CF057D61}"/>
                      </a:ext>
                    </a:extLst>
                  </p:cNvPr>
                  <p:cNvCxnSpPr>
                    <a:cxnSpLocks/>
                  </p:cNvCxnSpPr>
                  <p:nvPr/>
                </p:nvCxnSpPr>
                <p:spPr bwMode="auto">
                  <a:xfrm flipV="1">
                    <a:off x="1425908" y="5713642"/>
                    <a:ext cx="28001" cy="24666"/>
                  </a:xfrm>
                  <a:prstGeom prst="line">
                    <a:avLst/>
                  </a:prstGeom>
                  <a:noFill/>
                  <a:ln w="19050" cap="flat" cmpd="sng" algn="ctr">
                    <a:solidFill>
                      <a:schemeClr val="accent3"/>
                    </a:solidFill>
                    <a:prstDash val="solid"/>
                    <a:round/>
                    <a:headEnd type="none" w="med" len="med"/>
                    <a:tailEnd type="none" w="med" len="med"/>
                  </a:ln>
                  <a:effectLst/>
                </p:spPr>
              </p:cxnSp>
            </p:grpSp>
          </p:grpSp>
        </p:grpSp>
        <p:sp>
          <p:nvSpPr>
            <p:cNvPr id="787" name="TextBox 786">
              <a:extLst>
                <a:ext uri="{FF2B5EF4-FFF2-40B4-BE49-F238E27FC236}">
                  <a16:creationId xmlns:a16="http://schemas.microsoft.com/office/drawing/2014/main" id="{CABE6B48-9DC4-40EA-B081-6D1D630DC6A0}"/>
                </a:ext>
              </a:extLst>
            </p:cNvPr>
            <p:cNvSpPr txBox="1"/>
            <p:nvPr/>
          </p:nvSpPr>
          <p:spPr bwMode="auto">
            <a:xfrm>
              <a:off x="2423418" y="6243301"/>
              <a:ext cx="774144"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050" dirty="0">
                  <a:latin typeface="Calibri" panose="020F0502020204030204" pitchFamily="34" charset="0"/>
                </a:rPr>
                <a:t>Human</a:t>
              </a:r>
            </a:p>
          </p:txBody>
        </p:sp>
        <p:grpSp>
          <p:nvGrpSpPr>
            <p:cNvPr id="788" name="Group 787">
              <a:extLst>
                <a:ext uri="{FF2B5EF4-FFF2-40B4-BE49-F238E27FC236}">
                  <a16:creationId xmlns:a16="http://schemas.microsoft.com/office/drawing/2014/main" id="{B1383D08-298E-400A-8170-38EA43C71904}"/>
                </a:ext>
              </a:extLst>
            </p:cNvPr>
            <p:cNvGrpSpPr/>
            <p:nvPr/>
          </p:nvGrpSpPr>
          <p:grpSpPr>
            <a:xfrm>
              <a:off x="2138698" y="6405982"/>
              <a:ext cx="323696" cy="78"/>
              <a:chOff x="1772760" y="3799820"/>
              <a:chExt cx="323696" cy="78"/>
            </a:xfrm>
          </p:grpSpPr>
          <p:cxnSp>
            <p:nvCxnSpPr>
              <p:cNvPr id="802" name="Straight Connector 801">
                <a:extLst>
                  <a:ext uri="{FF2B5EF4-FFF2-40B4-BE49-F238E27FC236}">
                    <a16:creationId xmlns:a16="http://schemas.microsoft.com/office/drawing/2014/main" id="{5508C422-1B4D-4627-8B57-4722EBD56722}"/>
                  </a:ext>
                </a:extLst>
              </p:cNvPr>
              <p:cNvCxnSpPr>
                <a:cxnSpLocks/>
              </p:cNvCxnSpPr>
              <p:nvPr/>
            </p:nvCxnSpPr>
            <p:spPr bwMode="auto">
              <a:xfrm>
                <a:off x="1772760" y="3799820"/>
                <a:ext cx="323696" cy="0"/>
              </a:xfrm>
              <a:prstGeom prst="line">
                <a:avLst/>
              </a:prstGeom>
              <a:noFill/>
              <a:ln w="12700" cap="flat" cmpd="sng" algn="ctr">
                <a:solidFill>
                  <a:schemeClr val="accent1"/>
                </a:solidFill>
                <a:prstDash val="solid"/>
                <a:round/>
                <a:headEnd type="none" w="med" len="med"/>
                <a:tailEnd type="none" w="med" len="med"/>
              </a:ln>
              <a:effectLst/>
            </p:spPr>
          </p:cxnSp>
          <p:cxnSp>
            <p:nvCxnSpPr>
              <p:cNvPr id="803" name="Straight Connector 802">
                <a:extLst>
                  <a:ext uri="{FF2B5EF4-FFF2-40B4-BE49-F238E27FC236}">
                    <a16:creationId xmlns:a16="http://schemas.microsoft.com/office/drawing/2014/main" id="{7F9141A1-FD6A-44DB-994B-183B974ECA54}"/>
                  </a:ext>
                </a:extLst>
              </p:cNvPr>
              <p:cNvCxnSpPr>
                <a:cxnSpLocks/>
              </p:cNvCxnSpPr>
              <p:nvPr/>
            </p:nvCxnSpPr>
            <p:spPr bwMode="auto">
              <a:xfrm>
                <a:off x="1849555" y="3799898"/>
                <a:ext cx="171296" cy="0"/>
              </a:xfrm>
              <a:prstGeom prst="line">
                <a:avLst/>
              </a:prstGeom>
              <a:noFill/>
              <a:ln w="57150" cap="flat" cmpd="sng" algn="ctr">
                <a:solidFill>
                  <a:schemeClr val="accent1"/>
                </a:solidFill>
                <a:prstDash val="solid"/>
                <a:round/>
                <a:headEnd type="none" w="med" len="med"/>
                <a:tailEnd type="none" w="med" len="med"/>
              </a:ln>
              <a:effectLst/>
            </p:spPr>
          </p:cxnSp>
        </p:grpSp>
        <p:sp>
          <p:nvSpPr>
            <p:cNvPr id="789" name="TextBox 788">
              <a:extLst>
                <a:ext uri="{FF2B5EF4-FFF2-40B4-BE49-F238E27FC236}">
                  <a16:creationId xmlns:a16="http://schemas.microsoft.com/office/drawing/2014/main" id="{3BCAD449-9FFD-4BEE-817B-350792EA9562}"/>
                </a:ext>
              </a:extLst>
            </p:cNvPr>
            <p:cNvSpPr txBox="1"/>
            <p:nvPr/>
          </p:nvSpPr>
          <p:spPr bwMode="auto">
            <a:xfrm>
              <a:off x="2422203" y="6059823"/>
              <a:ext cx="639491"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050" dirty="0">
                  <a:latin typeface="Calibri" panose="020F0502020204030204" pitchFamily="34" charset="0"/>
                </a:rPr>
                <a:t>Yeast</a:t>
              </a:r>
            </a:p>
          </p:txBody>
        </p:sp>
        <p:grpSp>
          <p:nvGrpSpPr>
            <p:cNvPr id="790" name="Group 789">
              <a:extLst>
                <a:ext uri="{FF2B5EF4-FFF2-40B4-BE49-F238E27FC236}">
                  <a16:creationId xmlns:a16="http://schemas.microsoft.com/office/drawing/2014/main" id="{09C9A145-0533-4FE7-8B1A-5383C1DD8319}"/>
                </a:ext>
              </a:extLst>
            </p:cNvPr>
            <p:cNvGrpSpPr/>
            <p:nvPr/>
          </p:nvGrpSpPr>
          <p:grpSpPr>
            <a:xfrm>
              <a:off x="2137483" y="6222504"/>
              <a:ext cx="323696" cy="78"/>
              <a:chOff x="1772760" y="3799820"/>
              <a:chExt cx="323696" cy="78"/>
            </a:xfrm>
          </p:grpSpPr>
          <p:cxnSp>
            <p:nvCxnSpPr>
              <p:cNvPr id="800" name="Straight Connector 799">
                <a:extLst>
                  <a:ext uri="{FF2B5EF4-FFF2-40B4-BE49-F238E27FC236}">
                    <a16:creationId xmlns:a16="http://schemas.microsoft.com/office/drawing/2014/main" id="{3F170B1E-C23B-4505-9C19-23B66B99B69D}"/>
                  </a:ext>
                </a:extLst>
              </p:cNvPr>
              <p:cNvCxnSpPr>
                <a:cxnSpLocks/>
              </p:cNvCxnSpPr>
              <p:nvPr/>
            </p:nvCxnSpPr>
            <p:spPr bwMode="auto">
              <a:xfrm>
                <a:off x="1772760" y="3799820"/>
                <a:ext cx="323696" cy="0"/>
              </a:xfrm>
              <a:prstGeom prst="line">
                <a:avLst/>
              </a:prstGeom>
              <a:noFill/>
              <a:ln w="12700" cap="flat" cmpd="sng" algn="ctr">
                <a:solidFill>
                  <a:schemeClr val="accent3"/>
                </a:solidFill>
                <a:prstDash val="solid"/>
                <a:round/>
                <a:headEnd type="none" w="med" len="med"/>
                <a:tailEnd type="none" w="med" len="med"/>
              </a:ln>
              <a:effectLst/>
            </p:spPr>
          </p:cxnSp>
          <p:cxnSp>
            <p:nvCxnSpPr>
              <p:cNvPr id="801" name="Straight Connector 800">
                <a:extLst>
                  <a:ext uri="{FF2B5EF4-FFF2-40B4-BE49-F238E27FC236}">
                    <a16:creationId xmlns:a16="http://schemas.microsoft.com/office/drawing/2014/main" id="{A2B903B8-727F-460F-ADF4-BED79F9E0E2F}"/>
                  </a:ext>
                </a:extLst>
              </p:cNvPr>
              <p:cNvCxnSpPr>
                <a:cxnSpLocks/>
              </p:cNvCxnSpPr>
              <p:nvPr/>
            </p:nvCxnSpPr>
            <p:spPr bwMode="auto">
              <a:xfrm>
                <a:off x="1849555" y="3799898"/>
                <a:ext cx="171296" cy="0"/>
              </a:xfrm>
              <a:prstGeom prst="line">
                <a:avLst/>
              </a:prstGeom>
              <a:noFill/>
              <a:ln w="57150" cap="flat" cmpd="sng" algn="ctr">
                <a:solidFill>
                  <a:schemeClr val="accent3"/>
                </a:solidFill>
                <a:prstDash val="solid"/>
                <a:round/>
                <a:headEnd type="none" w="med" len="med"/>
                <a:tailEnd type="none" w="med" len="med"/>
              </a:ln>
              <a:effectLst/>
            </p:spPr>
          </p:cxnSp>
        </p:grpSp>
        <p:sp>
          <p:nvSpPr>
            <p:cNvPr id="791" name="Oval 790">
              <a:extLst>
                <a:ext uri="{FF2B5EF4-FFF2-40B4-BE49-F238E27FC236}">
                  <a16:creationId xmlns:a16="http://schemas.microsoft.com/office/drawing/2014/main" id="{7BE2806D-3B80-4466-8242-253097185E2A}"/>
                </a:ext>
              </a:extLst>
            </p:cNvPr>
            <p:cNvSpPr/>
            <p:nvPr/>
          </p:nvSpPr>
          <p:spPr bwMode="auto">
            <a:xfrm>
              <a:off x="2020286" y="4647632"/>
              <a:ext cx="212494" cy="212494"/>
            </a:xfrm>
            <a:prstGeom prst="ellipse">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350" dirty="0">
                <a:solidFill>
                  <a:schemeClr val="tx1"/>
                </a:solidFill>
                <a:latin typeface="Calibri" panose="020F0502020204030204" pitchFamily="34" charset="0"/>
              </a:endParaRPr>
            </a:p>
          </p:txBody>
        </p:sp>
        <p:sp>
          <p:nvSpPr>
            <p:cNvPr id="792" name="Oval 791">
              <a:extLst>
                <a:ext uri="{FF2B5EF4-FFF2-40B4-BE49-F238E27FC236}">
                  <a16:creationId xmlns:a16="http://schemas.microsoft.com/office/drawing/2014/main" id="{4DF60FBD-0D60-4BB4-B012-3D22BFF443F6}"/>
                </a:ext>
              </a:extLst>
            </p:cNvPr>
            <p:cNvSpPr/>
            <p:nvPr/>
          </p:nvSpPr>
          <p:spPr bwMode="auto">
            <a:xfrm>
              <a:off x="2342501" y="5194490"/>
              <a:ext cx="212494" cy="212494"/>
            </a:xfrm>
            <a:prstGeom prst="ellipse">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350" dirty="0">
                <a:solidFill>
                  <a:schemeClr val="tx1"/>
                </a:solidFill>
                <a:latin typeface="Calibri" panose="020F0502020204030204" pitchFamily="34" charset="0"/>
              </a:endParaRPr>
            </a:p>
          </p:txBody>
        </p:sp>
        <p:grpSp>
          <p:nvGrpSpPr>
            <p:cNvPr id="793" name="Group 792">
              <a:extLst>
                <a:ext uri="{FF2B5EF4-FFF2-40B4-BE49-F238E27FC236}">
                  <a16:creationId xmlns:a16="http://schemas.microsoft.com/office/drawing/2014/main" id="{AA9AFE1C-7EF1-479E-9E4F-2C812A0B3DB2}"/>
                </a:ext>
              </a:extLst>
            </p:cNvPr>
            <p:cNvGrpSpPr/>
            <p:nvPr/>
          </p:nvGrpSpPr>
          <p:grpSpPr>
            <a:xfrm>
              <a:off x="1229332" y="5533008"/>
              <a:ext cx="547588" cy="325840"/>
              <a:chOff x="975336" y="5380608"/>
              <a:chExt cx="547588" cy="325840"/>
            </a:xfrm>
          </p:grpSpPr>
          <p:sp>
            <p:nvSpPr>
              <p:cNvPr id="798" name="Oval 797">
                <a:extLst>
                  <a:ext uri="{FF2B5EF4-FFF2-40B4-BE49-F238E27FC236}">
                    <a16:creationId xmlns:a16="http://schemas.microsoft.com/office/drawing/2014/main" id="{8FC59377-A0EC-43D3-9BD9-41C48D6002A5}"/>
                  </a:ext>
                </a:extLst>
              </p:cNvPr>
              <p:cNvSpPr/>
              <p:nvPr/>
            </p:nvSpPr>
            <p:spPr bwMode="auto">
              <a:xfrm>
                <a:off x="1054919" y="5380608"/>
                <a:ext cx="324606" cy="324606"/>
              </a:xfrm>
              <a:prstGeom prst="ellipse">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350" dirty="0">
                  <a:solidFill>
                    <a:schemeClr val="tx1"/>
                  </a:solidFill>
                  <a:latin typeface="Calibri" panose="020F0502020204030204" pitchFamily="34" charset="0"/>
                </a:endParaRPr>
              </a:p>
            </p:txBody>
          </p:sp>
          <p:sp>
            <p:nvSpPr>
              <p:cNvPr id="799" name="TextBox 798">
                <a:extLst>
                  <a:ext uri="{FF2B5EF4-FFF2-40B4-BE49-F238E27FC236}">
                    <a16:creationId xmlns:a16="http://schemas.microsoft.com/office/drawing/2014/main" id="{B2E750A5-7E09-4F44-B9CD-8EB374321585}"/>
                  </a:ext>
                </a:extLst>
              </p:cNvPr>
              <p:cNvSpPr txBox="1"/>
              <p:nvPr/>
            </p:nvSpPr>
            <p:spPr bwMode="auto">
              <a:xfrm>
                <a:off x="975336" y="5421669"/>
                <a:ext cx="547588" cy="284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788" dirty="0">
                    <a:latin typeface="Calibri" panose="020F0502020204030204" pitchFamily="34" charset="0"/>
                  </a:rPr>
                  <a:t>CGRP</a:t>
                </a:r>
              </a:p>
            </p:txBody>
          </p:sp>
        </p:grpSp>
        <p:cxnSp>
          <p:nvCxnSpPr>
            <p:cNvPr id="794" name="Straight Arrow Connector 793">
              <a:extLst>
                <a:ext uri="{FF2B5EF4-FFF2-40B4-BE49-F238E27FC236}">
                  <a16:creationId xmlns:a16="http://schemas.microsoft.com/office/drawing/2014/main" id="{796B58B4-E93E-478B-A806-EE122990FB05}"/>
                </a:ext>
              </a:extLst>
            </p:cNvPr>
            <p:cNvCxnSpPr/>
            <p:nvPr/>
          </p:nvCxnSpPr>
          <p:spPr bwMode="auto">
            <a:xfrm flipH="1" flipV="1">
              <a:off x="1149701" y="5436399"/>
              <a:ext cx="187972" cy="169047"/>
            </a:xfrm>
            <a:prstGeom prst="straightConnector1">
              <a:avLst/>
            </a:prstGeom>
            <a:noFill/>
            <a:ln w="28575" cap="flat" cmpd="sng" algn="ctr">
              <a:solidFill>
                <a:schemeClr val="bg1"/>
              </a:solidFill>
              <a:prstDash val="solid"/>
              <a:round/>
              <a:headEnd type="none" w="med" len="med"/>
              <a:tailEnd type="triangle"/>
            </a:ln>
            <a:effectLst/>
          </p:spPr>
        </p:cxnSp>
        <p:grpSp>
          <p:nvGrpSpPr>
            <p:cNvPr id="795" name="Group 794">
              <a:extLst>
                <a:ext uri="{FF2B5EF4-FFF2-40B4-BE49-F238E27FC236}">
                  <a16:creationId xmlns:a16="http://schemas.microsoft.com/office/drawing/2014/main" id="{D5F82B3A-6E7B-4EC6-8E1B-FADDEBA1806F}"/>
                </a:ext>
              </a:extLst>
            </p:cNvPr>
            <p:cNvGrpSpPr/>
            <p:nvPr/>
          </p:nvGrpSpPr>
          <p:grpSpPr>
            <a:xfrm rot="18905098">
              <a:off x="1211776" y="5491076"/>
              <a:ext cx="121166" cy="111835"/>
              <a:chOff x="2262805" y="5409405"/>
              <a:chExt cx="121166" cy="111835"/>
            </a:xfrm>
          </p:grpSpPr>
          <p:cxnSp>
            <p:nvCxnSpPr>
              <p:cNvPr id="796" name="Straight Connector 795">
                <a:extLst>
                  <a:ext uri="{FF2B5EF4-FFF2-40B4-BE49-F238E27FC236}">
                    <a16:creationId xmlns:a16="http://schemas.microsoft.com/office/drawing/2014/main" id="{21D1DAFA-4048-4112-A691-34FEE43AEDA4}"/>
                  </a:ext>
                </a:extLst>
              </p:cNvPr>
              <p:cNvCxnSpPr/>
              <p:nvPr/>
            </p:nvCxnSpPr>
            <p:spPr bwMode="auto">
              <a:xfrm>
                <a:off x="2262805" y="5409405"/>
                <a:ext cx="121166" cy="111835"/>
              </a:xfrm>
              <a:prstGeom prst="line">
                <a:avLst/>
              </a:prstGeom>
              <a:noFill/>
              <a:ln w="12700" cap="flat" cmpd="sng" algn="ctr">
                <a:solidFill>
                  <a:schemeClr val="accent3"/>
                </a:solidFill>
                <a:prstDash val="solid"/>
                <a:round/>
                <a:headEnd type="none" w="med" len="med"/>
                <a:tailEnd type="none" w="med" len="med"/>
              </a:ln>
              <a:effectLst/>
            </p:spPr>
          </p:cxnSp>
          <p:cxnSp>
            <p:nvCxnSpPr>
              <p:cNvPr id="797" name="Straight Connector 796">
                <a:extLst>
                  <a:ext uri="{FF2B5EF4-FFF2-40B4-BE49-F238E27FC236}">
                    <a16:creationId xmlns:a16="http://schemas.microsoft.com/office/drawing/2014/main" id="{94C3C9AC-0A3A-410D-B97C-2BC1B4FE36FA}"/>
                  </a:ext>
                </a:extLst>
              </p:cNvPr>
              <p:cNvCxnSpPr>
                <a:cxnSpLocks/>
              </p:cNvCxnSpPr>
              <p:nvPr/>
            </p:nvCxnSpPr>
            <p:spPr bwMode="auto">
              <a:xfrm flipH="1">
                <a:off x="2262805" y="5409405"/>
                <a:ext cx="121166" cy="111835"/>
              </a:xfrm>
              <a:prstGeom prst="line">
                <a:avLst/>
              </a:prstGeom>
              <a:noFill/>
              <a:ln w="12700" cap="flat" cmpd="sng" algn="ctr">
                <a:solidFill>
                  <a:schemeClr val="accent3"/>
                </a:solidFill>
                <a:prstDash val="solid"/>
                <a:round/>
                <a:headEnd type="none" w="med" len="med"/>
                <a:tailEnd type="none" w="med" len="med"/>
              </a:ln>
              <a:effectLst/>
            </p:spPr>
          </p:cxnSp>
        </p:grpSp>
      </p:grpSp>
    </p:spTree>
    <p:extLst>
      <p:ext uri="{BB962C8B-B14F-4D97-AF65-F5344CB8AC3E}">
        <p14:creationId xmlns:p14="http://schemas.microsoft.com/office/powerpoint/2010/main" val="36476346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7DBAB-0362-D840-B3E9-023CF6B4036E}"/>
              </a:ext>
            </a:extLst>
          </p:cNvPr>
          <p:cNvSpPr>
            <a:spLocks noGrp="1"/>
          </p:cNvSpPr>
          <p:nvPr>
            <p:ph type="title"/>
          </p:nvPr>
        </p:nvSpPr>
        <p:spPr/>
        <p:txBody>
          <a:bodyPr/>
          <a:lstStyle/>
          <a:p>
            <a:r>
              <a:rPr lang="en-US" sz="3200" dirty="0"/>
              <a:t>Meet the Monoclonal Antibodies </a:t>
            </a:r>
          </a:p>
        </p:txBody>
      </p:sp>
      <p:sp>
        <p:nvSpPr>
          <p:cNvPr id="3" name="Content Placeholder 2">
            <a:extLst>
              <a:ext uri="{FF2B5EF4-FFF2-40B4-BE49-F238E27FC236}">
                <a16:creationId xmlns:a16="http://schemas.microsoft.com/office/drawing/2014/main" id="{6AF6E49C-3B5D-9D46-9B7B-603633C2DDF5}"/>
              </a:ext>
            </a:extLst>
          </p:cNvPr>
          <p:cNvSpPr>
            <a:spLocks noGrp="1"/>
          </p:cNvSpPr>
          <p:nvPr>
            <p:ph idx="1"/>
          </p:nvPr>
        </p:nvSpPr>
        <p:spPr/>
        <p:txBody>
          <a:bodyPr/>
          <a:lstStyle/>
          <a:p>
            <a:pPr>
              <a:spcBef>
                <a:spcPts val="225"/>
              </a:spcBef>
              <a:spcAft>
                <a:spcPts val="225"/>
              </a:spcAft>
            </a:pPr>
            <a:r>
              <a:rPr lang="en-US" sz="1500" dirty="0"/>
              <a:t>All 4 </a:t>
            </a:r>
            <a:r>
              <a:rPr lang="en-US" sz="1500" dirty="0" err="1"/>
              <a:t>mAbs</a:t>
            </a:r>
            <a:r>
              <a:rPr lang="en-US" sz="1500" dirty="0"/>
              <a:t> are positive in regulatory episodic and chronic migraine trials (primary endpoint: reduction in monthly migraine days)</a:t>
            </a:r>
          </a:p>
          <a:p>
            <a:pPr>
              <a:spcBef>
                <a:spcPts val="225"/>
              </a:spcBef>
              <a:spcAft>
                <a:spcPts val="225"/>
              </a:spcAft>
            </a:pPr>
            <a:r>
              <a:rPr lang="en-US" sz="1500" dirty="0"/>
              <a:t>40% to 60% of chronic migraine registration study subjects had medication overuse </a:t>
            </a:r>
          </a:p>
          <a:p>
            <a:pPr>
              <a:spcBef>
                <a:spcPts val="225"/>
              </a:spcBef>
              <a:spcAft>
                <a:spcPts val="225"/>
              </a:spcAft>
            </a:pPr>
            <a:endParaRPr lang="en-US" sz="1500" dirty="0"/>
          </a:p>
          <a:p>
            <a:pPr>
              <a:spcBef>
                <a:spcPts val="225"/>
              </a:spcBef>
              <a:spcAft>
                <a:spcPts val="225"/>
              </a:spcAft>
            </a:pPr>
            <a:r>
              <a:rPr lang="en-US" sz="1500" dirty="0"/>
              <a:t>All 4 </a:t>
            </a:r>
            <a:r>
              <a:rPr lang="en-US" sz="1500" dirty="0" err="1"/>
              <a:t>mAbs</a:t>
            </a:r>
            <a:r>
              <a:rPr lang="en-US" sz="1500" dirty="0"/>
              <a:t>:</a:t>
            </a:r>
          </a:p>
          <a:p>
            <a:pPr lvl="1">
              <a:spcBef>
                <a:spcPts val="225"/>
              </a:spcBef>
              <a:spcAft>
                <a:spcPts val="225"/>
              </a:spcAft>
            </a:pPr>
            <a:r>
              <a:rPr lang="en-US" sz="1350" dirty="0"/>
              <a:t>Quick onset, separating from placebo within 1 week</a:t>
            </a:r>
          </a:p>
          <a:p>
            <a:pPr lvl="1">
              <a:spcBef>
                <a:spcPts val="225"/>
              </a:spcBef>
              <a:spcAft>
                <a:spcPts val="225"/>
              </a:spcAft>
            </a:pPr>
            <a:r>
              <a:rPr lang="en-US" sz="1350" dirty="0"/>
              <a:t>Demonstrate clinically meaningful response by 1 month</a:t>
            </a:r>
          </a:p>
          <a:p>
            <a:pPr lvl="1">
              <a:spcBef>
                <a:spcPts val="225"/>
              </a:spcBef>
              <a:spcAft>
                <a:spcPts val="225"/>
              </a:spcAft>
            </a:pPr>
            <a:r>
              <a:rPr lang="en-US" sz="1350" dirty="0"/>
              <a:t>Have favorable responder rates for ≥ 50%</a:t>
            </a:r>
          </a:p>
          <a:p>
            <a:pPr lvl="1">
              <a:spcBef>
                <a:spcPts val="225"/>
              </a:spcBef>
              <a:spcAft>
                <a:spcPts val="225"/>
              </a:spcAft>
            </a:pPr>
            <a:r>
              <a:rPr lang="en-US" sz="1350" dirty="0"/>
              <a:t>Safety and tolerability similar to placebo</a:t>
            </a:r>
          </a:p>
          <a:p>
            <a:pPr>
              <a:spcBef>
                <a:spcPts val="225"/>
              </a:spcBef>
              <a:spcAft>
                <a:spcPts val="225"/>
              </a:spcAft>
            </a:pPr>
            <a:r>
              <a:rPr lang="en-US" sz="1500" dirty="0"/>
              <a:t>Almost all secondary endpoints are also positive</a:t>
            </a:r>
          </a:p>
          <a:p>
            <a:pPr lvl="1">
              <a:spcBef>
                <a:spcPts val="225"/>
              </a:spcBef>
              <a:spcAft>
                <a:spcPts val="225"/>
              </a:spcAft>
            </a:pPr>
            <a:r>
              <a:rPr lang="en-US" sz="1350" dirty="0"/>
              <a:t>Decreased acute medication days</a:t>
            </a:r>
          </a:p>
          <a:p>
            <a:pPr lvl="1">
              <a:spcBef>
                <a:spcPts val="225"/>
              </a:spcBef>
              <a:spcAft>
                <a:spcPts val="225"/>
              </a:spcAft>
            </a:pPr>
            <a:r>
              <a:rPr lang="en-US" sz="1350" dirty="0"/>
              <a:t>Improved impact, disability, and/or QoL</a:t>
            </a:r>
          </a:p>
        </p:txBody>
      </p:sp>
      <p:sp>
        <p:nvSpPr>
          <p:cNvPr id="8" name="Text Box 15">
            <a:extLst>
              <a:ext uri="{FF2B5EF4-FFF2-40B4-BE49-F238E27FC236}">
                <a16:creationId xmlns:a16="http://schemas.microsoft.com/office/drawing/2014/main" id="{E2C4F92A-73B8-4AF4-9EC3-B5E2938E8282}"/>
              </a:ext>
            </a:extLst>
          </p:cNvPr>
          <p:cNvSpPr txBox="1">
            <a:spLocks noChangeArrowheads="1"/>
          </p:cNvSpPr>
          <p:nvPr/>
        </p:nvSpPr>
        <p:spPr bwMode="auto">
          <a:xfrm>
            <a:off x="2263378" y="6096000"/>
            <a:ext cx="5890022" cy="246221"/>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000" b="0" spc="-8" dirty="0">
                <a:solidFill>
                  <a:schemeClr val="bg2"/>
                </a:solidFill>
                <a:latin typeface="Calibri" panose="020F0502020204030204" pitchFamily="34" charset="0"/>
              </a:rPr>
              <a:t>Tepper. Headache. 2018;58:238</a:t>
            </a:r>
            <a:r>
              <a:rPr lang="en-US" altLang="en-US" sz="900" b="0" spc="-8" dirty="0">
                <a:solidFill>
                  <a:schemeClr val="bg2"/>
                </a:solidFill>
                <a:latin typeface="Calibri" panose="020F0502020204030204" pitchFamily="34" charset="0"/>
              </a:rPr>
              <a:t>. </a:t>
            </a:r>
          </a:p>
        </p:txBody>
      </p:sp>
    </p:spTree>
    <p:extLst>
      <p:ext uri="{BB962C8B-B14F-4D97-AF65-F5344CB8AC3E}">
        <p14:creationId xmlns:p14="http://schemas.microsoft.com/office/powerpoint/2010/main" val="20942842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2"/>
          <p:cNvSpPr>
            <a:spLocks noGrp="1" noChangeArrowheads="1"/>
          </p:cNvSpPr>
          <p:nvPr>
            <p:ph type="title"/>
          </p:nvPr>
        </p:nvSpPr>
        <p:spPr>
          <a:xfrm>
            <a:off x="0" y="-152400"/>
            <a:ext cx="7772400" cy="1143000"/>
          </a:xfrm>
        </p:spPr>
        <p:txBody>
          <a:bodyPr/>
          <a:lstStyle/>
          <a:p>
            <a:pPr algn="ctr" eaLnBrk="1" hangingPunct="1">
              <a:defRPr/>
            </a:pPr>
            <a:br>
              <a:rPr lang="en-US" sz="4800">
                <a:ea typeface="+mj-ea"/>
                <a:cs typeface="+mj-cs"/>
              </a:rPr>
            </a:br>
            <a:r>
              <a:rPr lang="en-US" sz="4800">
                <a:ea typeface="+mj-ea"/>
                <a:cs typeface="+mj-cs"/>
              </a:rPr>
              <a:t>Conclusions</a:t>
            </a:r>
          </a:p>
        </p:txBody>
      </p:sp>
      <p:sp>
        <p:nvSpPr>
          <p:cNvPr id="956419" name="Rectangle 3"/>
          <p:cNvSpPr>
            <a:spLocks noGrp="1" noChangeArrowheads="1"/>
          </p:cNvSpPr>
          <p:nvPr>
            <p:ph type="body" idx="1"/>
          </p:nvPr>
        </p:nvSpPr>
        <p:spPr>
          <a:xfrm>
            <a:off x="76200" y="1524000"/>
            <a:ext cx="7772400" cy="4114800"/>
          </a:xfrm>
        </p:spPr>
        <p:txBody>
          <a:bodyPr/>
          <a:lstStyle/>
          <a:p>
            <a:pPr eaLnBrk="1" hangingPunct="1">
              <a:lnSpc>
                <a:spcPct val="80000"/>
              </a:lnSpc>
              <a:defRPr/>
            </a:pPr>
            <a:endParaRPr lang="en-US" sz="2000" dirty="0">
              <a:ea typeface="+mn-ea"/>
              <a:cs typeface="+mn-cs"/>
            </a:endParaRPr>
          </a:p>
          <a:p>
            <a:pPr eaLnBrk="1" hangingPunct="1">
              <a:lnSpc>
                <a:spcPct val="80000"/>
              </a:lnSpc>
              <a:defRPr/>
            </a:pPr>
            <a:r>
              <a:rPr lang="en-US" sz="2000" dirty="0">
                <a:ea typeface="+mn-ea"/>
                <a:cs typeface="+mn-cs"/>
              </a:rPr>
              <a:t>Make an accurate diagnosis of migraine</a:t>
            </a:r>
          </a:p>
          <a:p>
            <a:pPr eaLnBrk="1" hangingPunct="1">
              <a:lnSpc>
                <a:spcPct val="80000"/>
              </a:lnSpc>
              <a:defRPr/>
            </a:pPr>
            <a:r>
              <a:rPr lang="en-US" sz="2000" dirty="0">
                <a:ea typeface="+mn-ea"/>
                <a:cs typeface="+mn-cs"/>
              </a:rPr>
              <a:t>Rule out secondary disorders </a:t>
            </a:r>
          </a:p>
          <a:p>
            <a:pPr eaLnBrk="1" hangingPunct="1">
              <a:lnSpc>
                <a:spcPct val="80000"/>
              </a:lnSpc>
              <a:defRPr/>
            </a:pPr>
            <a:r>
              <a:rPr lang="en-US" sz="2000" dirty="0" err="1">
                <a:ea typeface="+mn-ea"/>
                <a:cs typeface="+mn-cs"/>
              </a:rPr>
              <a:t>Triptans</a:t>
            </a:r>
            <a:r>
              <a:rPr lang="en-US" sz="2000" dirty="0">
                <a:ea typeface="+mn-ea"/>
                <a:cs typeface="+mn-cs"/>
              </a:rPr>
              <a:t> with or without NSAID should be your first choice for patients with significant acute migraine attacks, in the absence of vascular contraindications</a:t>
            </a:r>
          </a:p>
          <a:p>
            <a:pPr eaLnBrk="1" hangingPunct="1">
              <a:lnSpc>
                <a:spcPct val="80000"/>
              </a:lnSpc>
              <a:defRPr/>
            </a:pPr>
            <a:r>
              <a:rPr lang="en-US" sz="2000" dirty="0">
                <a:ea typeface="+mn-ea"/>
                <a:cs typeface="+mn-cs"/>
              </a:rPr>
              <a:t>Treat medication overuse headache first</a:t>
            </a:r>
          </a:p>
          <a:p>
            <a:pPr eaLnBrk="1" hangingPunct="1">
              <a:lnSpc>
                <a:spcPct val="80000"/>
              </a:lnSpc>
              <a:defRPr/>
            </a:pPr>
            <a:r>
              <a:rPr lang="en-US" sz="2000" dirty="0">
                <a:ea typeface="+mn-ea"/>
                <a:cs typeface="+mn-cs"/>
              </a:rPr>
              <a:t>Set limits on acute care medications to 2 days per week</a:t>
            </a:r>
          </a:p>
          <a:p>
            <a:pPr eaLnBrk="1" hangingPunct="1">
              <a:lnSpc>
                <a:spcPct val="80000"/>
              </a:lnSpc>
              <a:defRPr/>
            </a:pPr>
            <a:r>
              <a:rPr lang="en-US" sz="2000" dirty="0">
                <a:ea typeface="+mn-ea"/>
                <a:cs typeface="+mn-cs"/>
              </a:rPr>
              <a:t>Administer triptans or NSAIDs early in the attack, when pain is mild, in optimal dose and formulation to maximize likelihood of a </a:t>
            </a:r>
            <a:r>
              <a:rPr lang="en-US" sz="2000" i="1" dirty="0">
                <a:ea typeface="+mn-ea"/>
                <a:cs typeface="+mn-cs"/>
              </a:rPr>
              <a:t>sustained pain free response </a:t>
            </a:r>
            <a:r>
              <a:rPr lang="en-US" sz="2000" dirty="0">
                <a:ea typeface="+mn-ea"/>
                <a:cs typeface="+mn-cs"/>
              </a:rPr>
              <a:t>– </a:t>
            </a:r>
            <a:r>
              <a:rPr lang="en-US" sz="2400" i="1" u="sng" dirty="0">
                <a:solidFill>
                  <a:srgbClr val="46FDFF"/>
                </a:solidFill>
                <a:ea typeface="+mn-ea"/>
                <a:cs typeface="+mn-cs"/>
              </a:rPr>
              <a:t>one and done</a:t>
            </a:r>
            <a:endParaRPr lang="en-US" sz="2000" i="1" u="sng" dirty="0">
              <a:solidFill>
                <a:srgbClr val="46FDFF"/>
              </a:solidFill>
              <a:ea typeface="+mn-ea"/>
              <a:cs typeface="+mn-cs"/>
            </a:endParaRPr>
          </a:p>
          <a:p>
            <a:pPr eaLnBrk="1" hangingPunct="1">
              <a:lnSpc>
                <a:spcPct val="80000"/>
              </a:lnSpc>
              <a:defRPr/>
            </a:pPr>
            <a:r>
              <a:rPr lang="en-US" sz="2000" dirty="0">
                <a:ea typeface="+mn-ea"/>
                <a:cs typeface="+mn-cs"/>
              </a:rPr>
              <a:t>Change triptan dose, or route of administration or try another triptan if response is poor. Or use an NSAID</a:t>
            </a:r>
          </a:p>
          <a:p>
            <a:pPr eaLnBrk="1" hangingPunct="1">
              <a:lnSpc>
                <a:spcPct val="80000"/>
              </a:lnSpc>
              <a:defRPr/>
            </a:pPr>
            <a:r>
              <a:rPr lang="en-US" sz="2000" dirty="0">
                <a:ea typeface="+mn-ea"/>
                <a:cs typeface="+mn-cs"/>
              </a:rPr>
              <a:t>Use prevention for frequent and/or disabling headache</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64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64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64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564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5641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5641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5641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564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4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descr="filled lines"/>
          <p:cNvPicPr>
            <a:picLocks noChangeAspect="1" noChangeArrowheads="1"/>
          </p:cNvPicPr>
          <p:nvPr/>
        </p:nvPicPr>
        <p:blipFill>
          <a:blip r:embed="rId3"/>
          <a:srcRect/>
          <a:stretch>
            <a:fillRect/>
          </a:stretch>
        </p:blipFill>
        <p:spPr bwMode="invGray">
          <a:xfrm>
            <a:off x="1878013" y="2103438"/>
            <a:ext cx="5930900" cy="3282950"/>
          </a:xfrm>
          <a:prstGeom prst="rect">
            <a:avLst/>
          </a:prstGeom>
          <a:noFill/>
        </p:spPr>
      </p:pic>
      <p:sp>
        <p:nvSpPr>
          <p:cNvPr id="163843" name="Rectangle 3"/>
          <p:cNvSpPr>
            <a:spLocks noGrp="1" noChangeArrowheads="1"/>
          </p:cNvSpPr>
          <p:nvPr>
            <p:ph type="title"/>
          </p:nvPr>
        </p:nvSpPr>
        <p:spPr>
          <a:xfrm>
            <a:off x="-76200" y="304800"/>
            <a:ext cx="7772400" cy="1143000"/>
          </a:xfrm>
        </p:spPr>
        <p:txBody>
          <a:bodyPr/>
          <a:lstStyle/>
          <a:p>
            <a:pPr algn="ctr"/>
            <a:r>
              <a:rPr lang="en-US" sz="4000" dirty="0"/>
              <a:t>Migraine Prevalence by </a:t>
            </a:r>
            <a:br>
              <a:rPr lang="en-US" sz="4000" dirty="0"/>
            </a:br>
            <a:r>
              <a:rPr lang="en-US" sz="4000" dirty="0"/>
              <a:t>Age and Gender</a:t>
            </a:r>
          </a:p>
        </p:txBody>
      </p:sp>
      <p:sp>
        <p:nvSpPr>
          <p:cNvPr id="163844" name="Text Box 4"/>
          <p:cNvSpPr txBox="1">
            <a:spLocks noChangeArrowheads="1"/>
          </p:cNvSpPr>
          <p:nvPr/>
        </p:nvSpPr>
        <p:spPr bwMode="auto">
          <a:xfrm rot="16200000">
            <a:off x="-599281" y="3579019"/>
            <a:ext cx="3014663" cy="396875"/>
          </a:xfrm>
          <a:prstGeom prst="rect">
            <a:avLst/>
          </a:prstGeom>
          <a:noFill/>
          <a:ln w="9525">
            <a:noFill/>
            <a:miter lim="800000"/>
            <a:headEnd/>
            <a:tailEnd/>
          </a:ln>
          <a:effectLst/>
        </p:spPr>
        <p:txBody>
          <a:bodyPr>
            <a:prstTxWarp prst="textNoShape">
              <a:avLst/>
            </a:prstTxWarp>
            <a:spAutoFit/>
          </a:bodyPr>
          <a:lstStyle/>
          <a:p>
            <a:pPr algn="ctr" eaLnBrk="1" hangingPunct="1"/>
            <a:r>
              <a:rPr lang="en-US" sz="2000" b="1">
                <a:latin typeface="Arial" charset="0"/>
              </a:rPr>
              <a:t>Migraine Prevalence %</a:t>
            </a:r>
          </a:p>
        </p:txBody>
      </p:sp>
      <p:sp>
        <p:nvSpPr>
          <p:cNvPr id="163845" name="Text Box 5"/>
          <p:cNvSpPr txBox="1">
            <a:spLocks noChangeArrowheads="1"/>
          </p:cNvSpPr>
          <p:nvPr/>
        </p:nvSpPr>
        <p:spPr bwMode="auto">
          <a:xfrm>
            <a:off x="3933825" y="5907088"/>
            <a:ext cx="1830388" cy="396875"/>
          </a:xfrm>
          <a:prstGeom prst="rect">
            <a:avLst/>
          </a:prstGeom>
          <a:noFill/>
          <a:ln w="9525">
            <a:noFill/>
            <a:miter lim="800000"/>
            <a:headEnd/>
            <a:tailEnd/>
          </a:ln>
          <a:effectLst/>
        </p:spPr>
        <p:txBody>
          <a:bodyPr>
            <a:prstTxWarp prst="textNoShape">
              <a:avLst/>
            </a:prstTxWarp>
            <a:spAutoFit/>
          </a:bodyPr>
          <a:lstStyle/>
          <a:p>
            <a:pPr algn="ctr" eaLnBrk="1" hangingPunct="1"/>
            <a:r>
              <a:rPr lang="en-US" sz="2000" b="1">
                <a:latin typeface="Arial" charset="0"/>
              </a:rPr>
              <a:t>Age (years)</a:t>
            </a:r>
          </a:p>
        </p:txBody>
      </p:sp>
      <p:grpSp>
        <p:nvGrpSpPr>
          <p:cNvPr id="2" name="Group 6"/>
          <p:cNvGrpSpPr>
            <a:grpSpLocks/>
          </p:cNvGrpSpPr>
          <p:nvPr/>
        </p:nvGrpSpPr>
        <p:grpSpPr bwMode="auto">
          <a:xfrm>
            <a:off x="1814513" y="5527675"/>
            <a:ext cx="6162675" cy="274638"/>
            <a:chOff x="1692" y="3554"/>
            <a:chExt cx="3882" cy="173"/>
          </a:xfrm>
        </p:grpSpPr>
        <p:sp>
          <p:nvSpPr>
            <p:cNvPr id="163847" name="Rectangle 7"/>
            <p:cNvSpPr>
              <a:spLocks noChangeAspect="1" noChangeArrowheads="1"/>
            </p:cNvSpPr>
            <p:nvPr/>
          </p:nvSpPr>
          <p:spPr bwMode="auto">
            <a:xfrm>
              <a:off x="1692" y="3554"/>
              <a:ext cx="80" cy="173"/>
            </a:xfrm>
            <a:prstGeom prst="rect">
              <a:avLst/>
            </a:prstGeom>
            <a:noFill/>
            <a:ln w="9525">
              <a:noFill/>
              <a:miter lim="800000"/>
              <a:headEnd/>
              <a:tailEnd/>
            </a:ln>
          </p:spPr>
          <p:txBody>
            <a:bodyPr wrap="none" lIns="0" tIns="0" rIns="0" bIns="0">
              <a:prstTxWarp prst="textNoShape">
                <a:avLst/>
              </a:prstTxWarp>
              <a:spAutoFit/>
            </a:bodyPr>
            <a:lstStyle/>
            <a:p>
              <a:pPr algn="ctr" eaLnBrk="1" hangingPunct="1"/>
              <a:r>
                <a:rPr lang="en-US" sz="1800">
                  <a:latin typeface="Arial" charset="0"/>
                </a:rPr>
                <a:t>0</a:t>
              </a:r>
            </a:p>
          </p:txBody>
        </p:sp>
        <p:sp>
          <p:nvSpPr>
            <p:cNvPr id="163848" name="Rectangle 8"/>
            <p:cNvSpPr>
              <a:spLocks noChangeAspect="1" noChangeArrowheads="1"/>
            </p:cNvSpPr>
            <p:nvPr/>
          </p:nvSpPr>
          <p:spPr bwMode="auto">
            <a:xfrm>
              <a:off x="2108" y="3554"/>
              <a:ext cx="160" cy="173"/>
            </a:xfrm>
            <a:prstGeom prst="rect">
              <a:avLst/>
            </a:prstGeom>
            <a:noFill/>
            <a:ln w="9525">
              <a:noFill/>
              <a:miter lim="800000"/>
              <a:headEnd/>
              <a:tailEnd/>
            </a:ln>
          </p:spPr>
          <p:txBody>
            <a:bodyPr wrap="none" lIns="0" tIns="0" rIns="0" bIns="0">
              <a:prstTxWarp prst="textNoShape">
                <a:avLst/>
              </a:prstTxWarp>
              <a:spAutoFit/>
            </a:bodyPr>
            <a:lstStyle/>
            <a:p>
              <a:pPr algn="ctr" eaLnBrk="1" hangingPunct="1"/>
              <a:r>
                <a:rPr lang="en-US" sz="1800">
                  <a:latin typeface="Arial" charset="0"/>
                </a:rPr>
                <a:t>20</a:t>
              </a:r>
            </a:p>
          </p:txBody>
        </p:sp>
        <p:sp>
          <p:nvSpPr>
            <p:cNvPr id="163849" name="Rectangle 9"/>
            <p:cNvSpPr>
              <a:spLocks noChangeAspect="1" noChangeArrowheads="1"/>
            </p:cNvSpPr>
            <p:nvPr/>
          </p:nvSpPr>
          <p:spPr bwMode="auto">
            <a:xfrm>
              <a:off x="2573" y="3554"/>
              <a:ext cx="160" cy="173"/>
            </a:xfrm>
            <a:prstGeom prst="rect">
              <a:avLst/>
            </a:prstGeom>
            <a:noFill/>
            <a:ln w="9525">
              <a:noFill/>
              <a:miter lim="800000"/>
              <a:headEnd/>
              <a:tailEnd/>
            </a:ln>
          </p:spPr>
          <p:txBody>
            <a:bodyPr wrap="none" lIns="0" tIns="0" rIns="0" bIns="0">
              <a:prstTxWarp prst="textNoShape">
                <a:avLst/>
              </a:prstTxWarp>
              <a:spAutoFit/>
            </a:bodyPr>
            <a:lstStyle/>
            <a:p>
              <a:pPr algn="ctr" eaLnBrk="1" hangingPunct="1"/>
              <a:r>
                <a:rPr lang="en-US" sz="1800">
                  <a:latin typeface="Arial" charset="0"/>
                </a:rPr>
                <a:t>30</a:t>
              </a:r>
            </a:p>
          </p:txBody>
        </p:sp>
        <p:sp>
          <p:nvSpPr>
            <p:cNvPr id="163850" name="Rectangle 10"/>
            <p:cNvSpPr>
              <a:spLocks noChangeAspect="1" noChangeArrowheads="1"/>
            </p:cNvSpPr>
            <p:nvPr/>
          </p:nvSpPr>
          <p:spPr bwMode="auto">
            <a:xfrm>
              <a:off x="3055" y="3554"/>
              <a:ext cx="160" cy="173"/>
            </a:xfrm>
            <a:prstGeom prst="rect">
              <a:avLst/>
            </a:prstGeom>
            <a:noFill/>
            <a:ln w="9525">
              <a:noFill/>
              <a:miter lim="800000"/>
              <a:headEnd/>
              <a:tailEnd/>
            </a:ln>
          </p:spPr>
          <p:txBody>
            <a:bodyPr wrap="none" lIns="0" tIns="0" rIns="0" bIns="0">
              <a:prstTxWarp prst="textNoShape">
                <a:avLst/>
              </a:prstTxWarp>
              <a:spAutoFit/>
            </a:bodyPr>
            <a:lstStyle/>
            <a:p>
              <a:pPr algn="ctr" eaLnBrk="1" hangingPunct="1"/>
              <a:r>
                <a:rPr lang="en-US" sz="1800">
                  <a:latin typeface="Arial" charset="0"/>
                </a:rPr>
                <a:t>40</a:t>
              </a:r>
            </a:p>
          </p:txBody>
        </p:sp>
        <p:sp>
          <p:nvSpPr>
            <p:cNvPr id="163851" name="Rectangle 11"/>
            <p:cNvSpPr>
              <a:spLocks noChangeAspect="1" noChangeArrowheads="1"/>
            </p:cNvSpPr>
            <p:nvPr/>
          </p:nvSpPr>
          <p:spPr bwMode="auto">
            <a:xfrm>
              <a:off x="3510" y="3554"/>
              <a:ext cx="160" cy="173"/>
            </a:xfrm>
            <a:prstGeom prst="rect">
              <a:avLst/>
            </a:prstGeom>
            <a:noFill/>
            <a:ln w="9525">
              <a:noFill/>
              <a:miter lim="800000"/>
              <a:headEnd/>
              <a:tailEnd/>
            </a:ln>
          </p:spPr>
          <p:txBody>
            <a:bodyPr wrap="none" lIns="0" tIns="0" rIns="0" bIns="0">
              <a:prstTxWarp prst="textNoShape">
                <a:avLst/>
              </a:prstTxWarp>
              <a:spAutoFit/>
            </a:bodyPr>
            <a:lstStyle/>
            <a:p>
              <a:pPr algn="ctr" eaLnBrk="1" hangingPunct="1"/>
              <a:r>
                <a:rPr lang="en-US" sz="1800">
                  <a:latin typeface="Arial" charset="0"/>
                </a:rPr>
                <a:t>50</a:t>
              </a:r>
            </a:p>
          </p:txBody>
        </p:sp>
        <p:sp>
          <p:nvSpPr>
            <p:cNvPr id="163852" name="Rectangle 12"/>
            <p:cNvSpPr>
              <a:spLocks noChangeAspect="1" noChangeArrowheads="1"/>
            </p:cNvSpPr>
            <p:nvPr/>
          </p:nvSpPr>
          <p:spPr bwMode="auto">
            <a:xfrm>
              <a:off x="3970" y="3554"/>
              <a:ext cx="160" cy="173"/>
            </a:xfrm>
            <a:prstGeom prst="rect">
              <a:avLst/>
            </a:prstGeom>
            <a:noFill/>
            <a:ln w="9525">
              <a:noFill/>
              <a:miter lim="800000"/>
              <a:headEnd/>
              <a:tailEnd/>
            </a:ln>
          </p:spPr>
          <p:txBody>
            <a:bodyPr wrap="none" lIns="0" tIns="0" rIns="0" bIns="0">
              <a:prstTxWarp prst="textNoShape">
                <a:avLst/>
              </a:prstTxWarp>
              <a:spAutoFit/>
            </a:bodyPr>
            <a:lstStyle/>
            <a:p>
              <a:pPr algn="ctr" eaLnBrk="1" hangingPunct="1"/>
              <a:r>
                <a:rPr lang="en-US" sz="1800">
                  <a:latin typeface="Arial" charset="0"/>
                </a:rPr>
                <a:t>60</a:t>
              </a:r>
            </a:p>
          </p:txBody>
        </p:sp>
        <p:sp>
          <p:nvSpPr>
            <p:cNvPr id="163853" name="Rectangle 13"/>
            <p:cNvSpPr>
              <a:spLocks noChangeAspect="1" noChangeArrowheads="1"/>
            </p:cNvSpPr>
            <p:nvPr/>
          </p:nvSpPr>
          <p:spPr bwMode="auto">
            <a:xfrm>
              <a:off x="4387" y="3554"/>
              <a:ext cx="270" cy="173"/>
            </a:xfrm>
            <a:prstGeom prst="rect">
              <a:avLst/>
            </a:prstGeom>
            <a:noFill/>
            <a:ln w="9525">
              <a:noFill/>
              <a:miter lim="800000"/>
              <a:headEnd/>
              <a:tailEnd/>
            </a:ln>
          </p:spPr>
          <p:txBody>
            <a:bodyPr lIns="0" tIns="0" rIns="0" bIns="0">
              <a:prstTxWarp prst="textNoShape">
                <a:avLst/>
              </a:prstTxWarp>
              <a:spAutoFit/>
            </a:bodyPr>
            <a:lstStyle/>
            <a:p>
              <a:pPr algn="ctr" eaLnBrk="1" hangingPunct="1"/>
              <a:r>
                <a:rPr lang="en-US" sz="1800">
                  <a:latin typeface="Arial" charset="0"/>
                </a:rPr>
                <a:t>70</a:t>
              </a:r>
            </a:p>
          </p:txBody>
        </p:sp>
        <p:sp>
          <p:nvSpPr>
            <p:cNvPr id="163854" name="Rectangle 14"/>
            <p:cNvSpPr>
              <a:spLocks noChangeAspect="1" noChangeArrowheads="1"/>
            </p:cNvSpPr>
            <p:nvPr/>
          </p:nvSpPr>
          <p:spPr bwMode="auto">
            <a:xfrm>
              <a:off x="4900" y="3554"/>
              <a:ext cx="190" cy="173"/>
            </a:xfrm>
            <a:prstGeom prst="rect">
              <a:avLst/>
            </a:prstGeom>
            <a:noFill/>
            <a:ln w="9525">
              <a:noFill/>
              <a:miter lim="800000"/>
              <a:headEnd/>
              <a:tailEnd/>
            </a:ln>
          </p:spPr>
          <p:txBody>
            <a:bodyPr lIns="0" tIns="0" rIns="0" bIns="0">
              <a:prstTxWarp prst="textNoShape">
                <a:avLst/>
              </a:prstTxWarp>
              <a:spAutoFit/>
            </a:bodyPr>
            <a:lstStyle/>
            <a:p>
              <a:pPr algn="ctr" eaLnBrk="1" hangingPunct="1"/>
              <a:r>
                <a:rPr lang="en-US" sz="1800">
                  <a:latin typeface="Arial" charset="0"/>
                </a:rPr>
                <a:t>80</a:t>
              </a:r>
            </a:p>
          </p:txBody>
        </p:sp>
        <p:sp>
          <p:nvSpPr>
            <p:cNvPr id="163855" name="Rectangle 15"/>
            <p:cNvSpPr>
              <a:spLocks noChangeAspect="1" noChangeArrowheads="1"/>
            </p:cNvSpPr>
            <p:nvPr/>
          </p:nvSpPr>
          <p:spPr bwMode="auto">
            <a:xfrm>
              <a:off x="5334" y="3554"/>
              <a:ext cx="240" cy="173"/>
            </a:xfrm>
            <a:prstGeom prst="rect">
              <a:avLst/>
            </a:prstGeom>
            <a:noFill/>
            <a:ln w="9525">
              <a:noFill/>
              <a:miter lim="800000"/>
              <a:headEnd/>
              <a:tailEnd/>
            </a:ln>
          </p:spPr>
          <p:txBody>
            <a:bodyPr wrap="none" lIns="0" tIns="0" rIns="0" bIns="0">
              <a:prstTxWarp prst="textNoShape">
                <a:avLst/>
              </a:prstTxWarp>
              <a:spAutoFit/>
            </a:bodyPr>
            <a:lstStyle/>
            <a:p>
              <a:pPr algn="ctr" eaLnBrk="1" hangingPunct="1"/>
              <a:r>
                <a:rPr lang="en-US" sz="1800">
                  <a:latin typeface="Arial" charset="0"/>
                </a:rPr>
                <a:t>100</a:t>
              </a:r>
            </a:p>
          </p:txBody>
        </p:sp>
      </p:grpSp>
      <p:grpSp>
        <p:nvGrpSpPr>
          <p:cNvPr id="3" name="Group 16"/>
          <p:cNvGrpSpPr>
            <a:grpSpLocks/>
          </p:cNvGrpSpPr>
          <p:nvPr/>
        </p:nvGrpSpPr>
        <p:grpSpPr bwMode="auto">
          <a:xfrm>
            <a:off x="1444625" y="2127250"/>
            <a:ext cx="454025" cy="3363913"/>
            <a:chOff x="910" y="1381"/>
            <a:chExt cx="286" cy="1873"/>
          </a:xfrm>
        </p:grpSpPr>
        <p:grpSp>
          <p:nvGrpSpPr>
            <p:cNvPr id="4" name="Group 17"/>
            <p:cNvGrpSpPr>
              <a:grpSpLocks/>
            </p:cNvGrpSpPr>
            <p:nvPr/>
          </p:nvGrpSpPr>
          <p:grpSpPr bwMode="auto">
            <a:xfrm>
              <a:off x="910" y="1381"/>
              <a:ext cx="160" cy="1873"/>
              <a:chOff x="1459" y="1645"/>
              <a:chExt cx="160" cy="1873"/>
            </a:xfrm>
          </p:grpSpPr>
          <p:sp>
            <p:nvSpPr>
              <p:cNvPr id="163858" name="Rectangle 18"/>
              <p:cNvSpPr>
                <a:spLocks noChangeAspect="1" noChangeArrowheads="1"/>
              </p:cNvSpPr>
              <p:nvPr/>
            </p:nvSpPr>
            <p:spPr bwMode="auto">
              <a:xfrm>
                <a:off x="1539" y="3365"/>
                <a:ext cx="80" cy="153"/>
              </a:xfrm>
              <a:prstGeom prst="rect">
                <a:avLst/>
              </a:prstGeom>
              <a:noFill/>
              <a:ln w="9525">
                <a:noFill/>
                <a:miter lim="800000"/>
                <a:headEnd/>
                <a:tailEnd/>
              </a:ln>
            </p:spPr>
            <p:txBody>
              <a:bodyPr wrap="none" lIns="0" tIns="0" rIns="0" bIns="0">
                <a:prstTxWarp prst="textNoShape">
                  <a:avLst/>
                </a:prstTxWarp>
                <a:spAutoFit/>
              </a:bodyPr>
              <a:lstStyle/>
              <a:p>
                <a:pPr algn="r" eaLnBrk="1" hangingPunct="1"/>
                <a:r>
                  <a:rPr lang="en-US" sz="1800">
                    <a:latin typeface="Arial" charset="0"/>
                  </a:rPr>
                  <a:t>0</a:t>
                </a:r>
              </a:p>
            </p:txBody>
          </p:sp>
          <p:sp>
            <p:nvSpPr>
              <p:cNvPr id="163859" name="Rectangle 19"/>
              <p:cNvSpPr>
                <a:spLocks noChangeAspect="1" noChangeArrowheads="1"/>
              </p:cNvSpPr>
              <p:nvPr/>
            </p:nvSpPr>
            <p:spPr bwMode="auto">
              <a:xfrm>
                <a:off x="1539" y="3080"/>
                <a:ext cx="80" cy="152"/>
              </a:xfrm>
              <a:prstGeom prst="rect">
                <a:avLst/>
              </a:prstGeom>
              <a:noFill/>
              <a:ln w="9525">
                <a:noFill/>
                <a:miter lim="800000"/>
                <a:headEnd/>
                <a:tailEnd/>
              </a:ln>
            </p:spPr>
            <p:txBody>
              <a:bodyPr wrap="none" lIns="0" tIns="0" rIns="0" bIns="0">
                <a:prstTxWarp prst="textNoShape">
                  <a:avLst/>
                </a:prstTxWarp>
                <a:spAutoFit/>
              </a:bodyPr>
              <a:lstStyle/>
              <a:p>
                <a:pPr algn="r" eaLnBrk="1" hangingPunct="1"/>
                <a:r>
                  <a:rPr lang="en-US" sz="1800">
                    <a:latin typeface="Arial" charset="0"/>
                  </a:rPr>
                  <a:t>5</a:t>
                </a:r>
              </a:p>
            </p:txBody>
          </p:sp>
          <p:sp>
            <p:nvSpPr>
              <p:cNvPr id="163860" name="Rectangle 20"/>
              <p:cNvSpPr>
                <a:spLocks noChangeAspect="1" noChangeArrowheads="1"/>
              </p:cNvSpPr>
              <p:nvPr/>
            </p:nvSpPr>
            <p:spPr bwMode="auto">
              <a:xfrm>
                <a:off x="1459" y="2795"/>
                <a:ext cx="160" cy="153"/>
              </a:xfrm>
              <a:prstGeom prst="rect">
                <a:avLst/>
              </a:prstGeom>
              <a:noFill/>
              <a:ln w="9525">
                <a:noFill/>
                <a:miter lim="800000"/>
                <a:headEnd/>
                <a:tailEnd/>
              </a:ln>
            </p:spPr>
            <p:txBody>
              <a:bodyPr wrap="none" lIns="0" tIns="0" rIns="0" bIns="0">
                <a:prstTxWarp prst="textNoShape">
                  <a:avLst/>
                </a:prstTxWarp>
                <a:spAutoFit/>
              </a:bodyPr>
              <a:lstStyle/>
              <a:p>
                <a:pPr algn="r" eaLnBrk="1" hangingPunct="1"/>
                <a:r>
                  <a:rPr lang="en-US" sz="1800">
                    <a:latin typeface="Arial" charset="0"/>
                  </a:rPr>
                  <a:t>10</a:t>
                </a:r>
              </a:p>
            </p:txBody>
          </p:sp>
          <p:sp>
            <p:nvSpPr>
              <p:cNvPr id="163861" name="Rectangle 21"/>
              <p:cNvSpPr>
                <a:spLocks noChangeAspect="1" noChangeArrowheads="1"/>
              </p:cNvSpPr>
              <p:nvPr/>
            </p:nvSpPr>
            <p:spPr bwMode="auto">
              <a:xfrm>
                <a:off x="1459" y="2508"/>
                <a:ext cx="160" cy="153"/>
              </a:xfrm>
              <a:prstGeom prst="rect">
                <a:avLst/>
              </a:prstGeom>
              <a:noFill/>
              <a:ln w="9525">
                <a:noFill/>
                <a:miter lim="800000"/>
                <a:headEnd/>
                <a:tailEnd/>
              </a:ln>
            </p:spPr>
            <p:txBody>
              <a:bodyPr wrap="none" lIns="0" tIns="0" rIns="0" bIns="0">
                <a:prstTxWarp prst="textNoShape">
                  <a:avLst/>
                </a:prstTxWarp>
                <a:spAutoFit/>
              </a:bodyPr>
              <a:lstStyle/>
              <a:p>
                <a:pPr algn="r" eaLnBrk="1" hangingPunct="1"/>
                <a:r>
                  <a:rPr lang="en-US" sz="1800">
                    <a:latin typeface="Arial" charset="0"/>
                  </a:rPr>
                  <a:t>15</a:t>
                </a:r>
              </a:p>
            </p:txBody>
          </p:sp>
          <p:sp>
            <p:nvSpPr>
              <p:cNvPr id="163862" name="Rectangle 22"/>
              <p:cNvSpPr>
                <a:spLocks noChangeAspect="1" noChangeArrowheads="1"/>
              </p:cNvSpPr>
              <p:nvPr/>
            </p:nvSpPr>
            <p:spPr bwMode="auto">
              <a:xfrm>
                <a:off x="1459" y="2223"/>
                <a:ext cx="160" cy="153"/>
              </a:xfrm>
              <a:prstGeom prst="rect">
                <a:avLst/>
              </a:prstGeom>
              <a:noFill/>
              <a:ln w="9525">
                <a:noFill/>
                <a:miter lim="800000"/>
                <a:headEnd/>
                <a:tailEnd/>
              </a:ln>
            </p:spPr>
            <p:txBody>
              <a:bodyPr wrap="none" lIns="0" tIns="0" rIns="0" bIns="0">
                <a:prstTxWarp prst="textNoShape">
                  <a:avLst/>
                </a:prstTxWarp>
                <a:spAutoFit/>
              </a:bodyPr>
              <a:lstStyle/>
              <a:p>
                <a:pPr algn="r" eaLnBrk="1" hangingPunct="1"/>
                <a:r>
                  <a:rPr lang="en-US" sz="1800">
                    <a:latin typeface="Arial" charset="0"/>
                  </a:rPr>
                  <a:t>20</a:t>
                </a:r>
              </a:p>
            </p:txBody>
          </p:sp>
          <p:sp>
            <p:nvSpPr>
              <p:cNvPr id="163863" name="Rectangle 23"/>
              <p:cNvSpPr>
                <a:spLocks noChangeAspect="1" noChangeArrowheads="1"/>
              </p:cNvSpPr>
              <p:nvPr/>
            </p:nvSpPr>
            <p:spPr bwMode="auto">
              <a:xfrm>
                <a:off x="1459" y="1937"/>
                <a:ext cx="160" cy="153"/>
              </a:xfrm>
              <a:prstGeom prst="rect">
                <a:avLst/>
              </a:prstGeom>
              <a:noFill/>
              <a:ln w="9525">
                <a:noFill/>
                <a:miter lim="800000"/>
                <a:headEnd/>
                <a:tailEnd/>
              </a:ln>
            </p:spPr>
            <p:txBody>
              <a:bodyPr wrap="none" lIns="0" tIns="0" rIns="0" bIns="0">
                <a:prstTxWarp prst="textNoShape">
                  <a:avLst/>
                </a:prstTxWarp>
                <a:spAutoFit/>
              </a:bodyPr>
              <a:lstStyle/>
              <a:p>
                <a:pPr algn="r" eaLnBrk="1" hangingPunct="1"/>
                <a:r>
                  <a:rPr lang="en-US" sz="1800">
                    <a:latin typeface="Arial" charset="0"/>
                  </a:rPr>
                  <a:t>25</a:t>
                </a:r>
              </a:p>
            </p:txBody>
          </p:sp>
          <p:sp>
            <p:nvSpPr>
              <p:cNvPr id="163864" name="Rectangle 24"/>
              <p:cNvSpPr>
                <a:spLocks noChangeAspect="1" noChangeArrowheads="1"/>
              </p:cNvSpPr>
              <p:nvPr/>
            </p:nvSpPr>
            <p:spPr bwMode="auto">
              <a:xfrm>
                <a:off x="1459" y="1645"/>
                <a:ext cx="160" cy="153"/>
              </a:xfrm>
              <a:prstGeom prst="rect">
                <a:avLst/>
              </a:prstGeom>
              <a:noFill/>
              <a:ln w="9525">
                <a:noFill/>
                <a:miter lim="800000"/>
                <a:headEnd/>
                <a:tailEnd/>
              </a:ln>
            </p:spPr>
            <p:txBody>
              <a:bodyPr wrap="none" lIns="0" tIns="0" rIns="0" bIns="0">
                <a:prstTxWarp prst="textNoShape">
                  <a:avLst/>
                </a:prstTxWarp>
                <a:spAutoFit/>
              </a:bodyPr>
              <a:lstStyle/>
              <a:p>
                <a:pPr algn="r" eaLnBrk="1" hangingPunct="1"/>
                <a:r>
                  <a:rPr lang="en-US" sz="1800">
                    <a:latin typeface="Arial" charset="0"/>
                  </a:rPr>
                  <a:t>30</a:t>
                </a:r>
              </a:p>
            </p:txBody>
          </p:sp>
        </p:grpSp>
        <p:grpSp>
          <p:nvGrpSpPr>
            <p:cNvPr id="5" name="Group 25"/>
            <p:cNvGrpSpPr>
              <a:grpSpLocks noChangeAspect="1"/>
            </p:cNvGrpSpPr>
            <p:nvPr/>
          </p:nvGrpSpPr>
          <p:grpSpPr bwMode="auto">
            <a:xfrm>
              <a:off x="1130" y="1468"/>
              <a:ext cx="66" cy="1717"/>
              <a:chOff x="2544" y="2000"/>
              <a:chExt cx="46" cy="1218"/>
            </a:xfrm>
          </p:grpSpPr>
          <p:sp>
            <p:nvSpPr>
              <p:cNvPr id="163866" name="Line 26"/>
              <p:cNvSpPr>
                <a:spLocks noChangeAspect="1" noChangeShapeType="1"/>
              </p:cNvSpPr>
              <p:nvPr/>
            </p:nvSpPr>
            <p:spPr bwMode="auto">
              <a:xfrm>
                <a:off x="2544" y="2000"/>
                <a:ext cx="46" cy="0"/>
              </a:xfrm>
              <a:prstGeom prst="line">
                <a:avLst/>
              </a:prstGeom>
              <a:noFill/>
              <a:ln w="19050">
                <a:solidFill>
                  <a:schemeClr val="tx1"/>
                </a:solidFill>
                <a:round/>
                <a:headEnd/>
                <a:tailEnd/>
              </a:ln>
              <a:effectLst/>
            </p:spPr>
            <p:txBody>
              <a:bodyPr>
                <a:prstTxWarp prst="textNoShape">
                  <a:avLst/>
                </a:prstTxWarp>
              </a:bodyPr>
              <a:lstStyle/>
              <a:p>
                <a:endParaRPr lang="en-US"/>
              </a:p>
            </p:txBody>
          </p:sp>
          <p:sp>
            <p:nvSpPr>
              <p:cNvPr id="163867" name="Line 27"/>
              <p:cNvSpPr>
                <a:spLocks noChangeAspect="1" noChangeShapeType="1"/>
              </p:cNvSpPr>
              <p:nvPr/>
            </p:nvSpPr>
            <p:spPr bwMode="auto">
              <a:xfrm>
                <a:off x="2544" y="2205"/>
                <a:ext cx="46" cy="0"/>
              </a:xfrm>
              <a:prstGeom prst="line">
                <a:avLst/>
              </a:prstGeom>
              <a:noFill/>
              <a:ln w="19050">
                <a:solidFill>
                  <a:schemeClr val="tx1"/>
                </a:solidFill>
                <a:round/>
                <a:headEnd/>
                <a:tailEnd/>
              </a:ln>
              <a:effectLst/>
            </p:spPr>
            <p:txBody>
              <a:bodyPr>
                <a:prstTxWarp prst="textNoShape">
                  <a:avLst/>
                </a:prstTxWarp>
              </a:bodyPr>
              <a:lstStyle/>
              <a:p>
                <a:endParaRPr lang="en-US"/>
              </a:p>
            </p:txBody>
          </p:sp>
          <p:sp>
            <p:nvSpPr>
              <p:cNvPr id="163868" name="Line 28"/>
              <p:cNvSpPr>
                <a:spLocks noChangeAspect="1" noChangeShapeType="1"/>
              </p:cNvSpPr>
              <p:nvPr/>
            </p:nvSpPr>
            <p:spPr bwMode="auto">
              <a:xfrm>
                <a:off x="2544" y="2406"/>
                <a:ext cx="46" cy="0"/>
              </a:xfrm>
              <a:prstGeom prst="line">
                <a:avLst/>
              </a:prstGeom>
              <a:noFill/>
              <a:ln w="19050">
                <a:solidFill>
                  <a:schemeClr val="tx1"/>
                </a:solidFill>
                <a:round/>
                <a:headEnd/>
                <a:tailEnd/>
              </a:ln>
              <a:effectLst/>
            </p:spPr>
            <p:txBody>
              <a:bodyPr>
                <a:prstTxWarp prst="textNoShape">
                  <a:avLst/>
                </a:prstTxWarp>
              </a:bodyPr>
              <a:lstStyle/>
              <a:p>
                <a:endParaRPr lang="en-US"/>
              </a:p>
            </p:txBody>
          </p:sp>
          <p:sp>
            <p:nvSpPr>
              <p:cNvPr id="163869" name="Line 29"/>
              <p:cNvSpPr>
                <a:spLocks noChangeAspect="1" noChangeShapeType="1"/>
              </p:cNvSpPr>
              <p:nvPr/>
            </p:nvSpPr>
            <p:spPr bwMode="auto">
              <a:xfrm>
                <a:off x="2544" y="2611"/>
                <a:ext cx="46" cy="0"/>
              </a:xfrm>
              <a:prstGeom prst="line">
                <a:avLst/>
              </a:prstGeom>
              <a:noFill/>
              <a:ln w="19050">
                <a:solidFill>
                  <a:schemeClr val="tx1"/>
                </a:solidFill>
                <a:round/>
                <a:headEnd/>
                <a:tailEnd/>
              </a:ln>
              <a:effectLst/>
            </p:spPr>
            <p:txBody>
              <a:bodyPr>
                <a:prstTxWarp prst="textNoShape">
                  <a:avLst/>
                </a:prstTxWarp>
              </a:bodyPr>
              <a:lstStyle/>
              <a:p>
                <a:endParaRPr lang="en-US"/>
              </a:p>
            </p:txBody>
          </p:sp>
          <p:sp>
            <p:nvSpPr>
              <p:cNvPr id="163870" name="Line 30"/>
              <p:cNvSpPr>
                <a:spLocks noChangeAspect="1" noChangeShapeType="1"/>
              </p:cNvSpPr>
              <p:nvPr/>
            </p:nvSpPr>
            <p:spPr bwMode="auto">
              <a:xfrm>
                <a:off x="2544" y="2816"/>
                <a:ext cx="46" cy="0"/>
              </a:xfrm>
              <a:prstGeom prst="line">
                <a:avLst/>
              </a:prstGeom>
              <a:noFill/>
              <a:ln w="19050">
                <a:solidFill>
                  <a:schemeClr val="tx1"/>
                </a:solidFill>
                <a:round/>
                <a:headEnd/>
                <a:tailEnd/>
              </a:ln>
              <a:effectLst/>
            </p:spPr>
            <p:txBody>
              <a:bodyPr>
                <a:prstTxWarp prst="textNoShape">
                  <a:avLst/>
                </a:prstTxWarp>
              </a:bodyPr>
              <a:lstStyle/>
              <a:p>
                <a:endParaRPr lang="en-US"/>
              </a:p>
            </p:txBody>
          </p:sp>
          <p:sp>
            <p:nvSpPr>
              <p:cNvPr id="163871" name="Line 31"/>
              <p:cNvSpPr>
                <a:spLocks noChangeAspect="1" noChangeShapeType="1"/>
              </p:cNvSpPr>
              <p:nvPr/>
            </p:nvSpPr>
            <p:spPr bwMode="auto">
              <a:xfrm>
                <a:off x="2544" y="3017"/>
                <a:ext cx="46" cy="0"/>
              </a:xfrm>
              <a:prstGeom prst="line">
                <a:avLst/>
              </a:prstGeom>
              <a:noFill/>
              <a:ln w="19050">
                <a:solidFill>
                  <a:schemeClr val="tx1"/>
                </a:solidFill>
                <a:round/>
                <a:headEnd/>
                <a:tailEnd/>
              </a:ln>
              <a:effectLst/>
            </p:spPr>
            <p:txBody>
              <a:bodyPr>
                <a:prstTxWarp prst="textNoShape">
                  <a:avLst/>
                </a:prstTxWarp>
              </a:bodyPr>
              <a:lstStyle/>
              <a:p>
                <a:endParaRPr lang="en-US"/>
              </a:p>
            </p:txBody>
          </p:sp>
          <p:sp>
            <p:nvSpPr>
              <p:cNvPr id="163872" name="Line 32"/>
              <p:cNvSpPr>
                <a:spLocks noChangeAspect="1" noChangeShapeType="1"/>
              </p:cNvSpPr>
              <p:nvPr/>
            </p:nvSpPr>
            <p:spPr bwMode="auto">
              <a:xfrm>
                <a:off x="2544" y="3218"/>
                <a:ext cx="46" cy="0"/>
              </a:xfrm>
              <a:prstGeom prst="line">
                <a:avLst/>
              </a:prstGeom>
              <a:noFill/>
              <a:ln w="19050">
                <a:solidFill>
                  <a:schemeClr val="tx1"/>
                </a:solidFill>
                <a:round/>
                <a:headEnd/>
                <a:tailEnd/>
              </a:ln>
              <a:effectLst/>
            </p:spPr>
            <p:txBody>
              <a:bodyPr>
                <a:prstTxWarp prst="textNoShape">
                  <a:avLst/>
                </a:prstTxWarp>
              </a:bodyPr>
              <a:lstStyle/>
              <a:p>
                <a:endParaRPr lang="en-US"/>
              </a:p>
            </p:txBody>
          </p:sp>
        </p:grpSp>
      </p:grpSp>
      <p:grpSp>
        <p:nvGrpSpPr>
          <p:cNvPr id="6" name="Group 33"/>
          <p:cNvGrpSpPr>
            <a:grpSpLocks noChangeAspect="1"/>
          </p:cNvGrpSpPr>
          <p:nvPr/>
        </p:nvGrpSpPr>
        <p:grpSpPr bwMode="auto">
          <a:xfrm>
            <a:off x="1892300" y="5384800"/>
            <a:ext cx="5902325" cy="82550"/>
            <a:chOff x="2557" y="3092"/>
            <a:chExt cx="2638" cy="76"/>
          </a:xfrm>
        </p:grpSpPr>
        <p:sp>
          <p:nvSpPr>
            <p:cNvPr id="163874" name="Line 34"/>
            <p:cNvSpPr>
              <a:spLocks noChangeAspect="1" noChangeShapeType="1"/>
            </p:cNvSpPr>
            <p:nvPr/>
          </p:nvSpPr>
          <p:spPr bwMode="auto">
            <a:xfrm rot="5400000">
              <a:off x="4497" y="3130"/>
              <a:ext cx="76" cy="0"/>
            </a:xfrm>
            <a:prstGeom prst="line">
              <a:avLst/>
            </a:prstGeom>
            <a:noFill/>
            <a:ln w="19050">
              <a:solidFill>
                <a:schemeClr val="tx1"/>
              </a:solidFill>
              <a:round/>
              <a:headEnd/>
              <a:tailEnd/>
            </a:ln>
            <a:effectLst/>
          </p:spPr>
          <p:txBody>
            <a:bodyPr>
              <a:prstTxWarp prst="textNoShape">
                <a:avLst/>
              </a:prstTxWarp>
            </a:bodyPr>
            <a:lstStyle/>
            <a:p>
              <a:endParaRPr lang="en-US"/>
            </a:p>
          </p:txBody>
        </p:sp>
        <p:sp>
          <p:nvSpPr>
            <p:cNvPr id="163875" name="Line 35"/>
            <p:cNvSpPr>
              <a:spLocks noChangeAspect="1" noChangeShapeType="1"/>
            </p:cNvSpPr>
            <p:nvPr/>
          </p:nvSpPr>
          <p:spPr bwMode="auto">
            <a:xfrm rot="5400000">
              <a:off x="4167" y="3130"/>
              <a:ext cx="76" cy="0"/>
            </a:xfrm>
            <a:prstGeom prst="line">
              <a:avLst/>
            </a:prstGeom>
            <a:noFill/>
            <a:ln w="19050">
              <a:solidFill>
                <a:schemeClr val="tx1"/>
              </a:solidFill>
              <a:round/>
              <a:headEnd/>
              <a:tailEnd/>
            </a:ln>
            <a:effectLst/>
          </p:spPr>
          <p:txBody>
            <a:bodyPr>
              <a:prstTxWarp prst="textNoShape">
                <a:avLst/>
              </a:prstTxWarp>
            </a:bodyPr>
            <a:lstStyle/>
            <a:p>
              <a:endParaRPr lang="en-US"/>
            </a:p>
          </p:txBody>
        </p:sp>
        <p:sp>
          <p:nvSpPr>
            <p:cNvPr id="163876" name="Line 36"/>
            <p:cNvSpPr>
              <a:spLocks noChangeAspect="1" noChangeShapeType="1"/>
            </p:cNvSpPr>
            <p:nvPr/>
          </p:nvSpPr>
          <p:spPr bwMode="auto">
            <a:xfrm rot="5400000">
              <a:off x="3838" y="3130"/>
              <a:ext cx="76" cy="0"/>
            </a:xfrm>
            <a:prstGeom prst="line">
              <a:avLst/>
            </a:prstGeom>
            <a:noFill/>
            <a:ln w="19050">
              <a:solidFill>
                <a:schemeClr val="tx1"/>
              </a:solidFill>
              <a:round/>
              <a:headEnd/>
              <a:tailEnd/>
            </a:ln>
            <a:effectLst/>
          </p:spPr>
          <p:txBody>
            <a:bodyPr>
              <a:prstTxWarp prst="textNoShape">
                <a:avLst/>
              </a:prstTxWarp>
            </a:bodyPr>
            <a:lstStyle/>
            <a:p>
              <a:endParaRPr lang="en-US"/>
            </a:p>
          </p:txBody>
        </p:sp>
        <p:sp>
          <p:nvSpPr>
            <p:cNvPr id="163877" name="Line 37"/>
            <p:cNvSpPr>
              <a:spLocks noChangeAspect="1" noChangeShapeType="1"/>
            </p:cNvSpPr>
            <p:nvPr/>
          </p:nvSpPr>
          <p:spPr bwMode="auto">
            <a:xfrm rot="5400000">
              <a:off x="3508" y="3130"/>
              <a:ext cx="76" cy="0"/>
            </a:xfrm>
            <a:prstGeom prst="line">
              <a:avLst/>
            </a:prstGeom>
            <a:noFill/>
            <a:ln w="19050">
              <a:solidFill>
                <a:schemeClr val="tx1"/>
              </a:solidFill>
              <a:round/>
              <a:headEnd/>
              <a:tailEnd/>
            </a:ln>
            <a:effectLst/>
          </p:spPr>
          <p:txBody>
            <a:bodyPr>
              <a:prstTxWarp prst="textNoShape">
                <a:avLst/>
              </a:prstTxWarp>
            </a:bodyPr>
            <a:lstStyle/>
            <a:p>
              <a:endParaRPr lang="en-US"/>
            </a:p>
          </p:txBody>
        </p:sp>
        <p:sp>
          <p:nvSpPr>
            <p:cNvPr id="163878" name="Line 38"/>
            <p:cNvSpPr>
              <a:spLocks noChangeAspect="1" noChangeShapeType="1"/>
            </p:cNvSpPr>
            <p:nvPr/>
          </p:nvSpPr>
          <p:spPr bwMode="auto">
            <a:xfrm rot="5400000">
              <a:off x="3178" y="3130"/>
              <a:ext cx="76" cy="0"/>
            </a:xfrm>
            <a:prstGeom prst="line">
              <a:avLst/>
            </a:prstGeom>
            <a:noFill/>
            <a:ln w="19050">
              <a:solidFill>
                <a:schemeClr val="tx1"/>
              </a:solidFill>
              <a:round/>
              <a:headEnd/>
              <a:tailEnd/>
            </a:ln>
            <a:effectLst/>
          </p:spPr>
          <p:txBody>
            <a:bodyPr>
              <a:prstTxWarp prst="textNoShape">
                <a:avLst/>
              </a:prstTxWarp>
            </a:bodyPr>
            <a:lstStyle/>
            <a:p>
              <a:endParaRPr lang="en-US"/>
            </a:p>
          </p:txBody>
        </p:sp>
        <p:sp>
          <p:nvSpPr>
            <p:cNvPr id="163879" name="Line 39"/>
            <p:cNvSpPr>
              <a:spLocks noChangeAspect="1" noChangeShapeType="1"/>
            </p:cNvSpPr>
            <p:nvPr/>
          </p:nvSpPr>
          <p:spPr bwMode="auto">
            <a:xfrm rot="5400000">
              <a:off x="2848" y="3130"/>
              <a:ext cx="76" cy="0"/>
            </a:xfrm>
            <a:prstGeom prst="line">
              <a:avLst/>
            </a:prstGeom>
            <a:noFill/>
            <a:ln w="19050">
              <a:solidFill>
                <a:schemeClr val="tx1"/>
              </a:solidFill>
              <a:round/>
              <a:headEnd/>
              <a:tailEnd/>
            </a:ln>
            <a:effectLst/>
          </p:spPr>
          <p:txBody>
            <a:bodyPr>
              <a:prstTxWarp prst="textNoShape">
                <a:avLst/>
              </a:prstTxWarp>
            </a:bodyPr>
            <a:lstStyle/>
            <a:p>
              <a:endParaRPr lang="en-US"/>
            </a:p>
          </p:txBody>
        </p:sp>
        <p:sp>
          <p:nvSpPr>
            <p:cNvPr id="163880" name="Line 40"/>
            <p:cNvSpPr>
              <a:spLocks noChangeAspect="1" noChangeShapeType="1"/>
            </p:cNvSpPr>
            <p:nvPr/>
          </p:nvSpPr>
          <p:spPr bwMode="auto">
            <a:xfrm rot="5400000">
              <a:off x="2519" y="3130"/>
              <a:ext cx="76" cy="0"/>
            </a:xfrm>
            <a:prstGeom prst="line">
              <a:avLst/>
            </a:prstGeom>
            <a:noFill/>
            <a:ln w="19050">
              <a:solidFill>
                <a:schemeClr val="tx1"/>
              </a:solidFill>
              <a:round/>
              <a:headEnd/>
              <a:tailEnd/>
            </a:ln>
            <a:effectLst/>
          </p:spPr>
          <p:txBody>
            <a:bodyPr>
              <a:prstTxWarp prst="textNoShape">
                <a:avLst/>
              </a:prstTxWarp>
            </a:bodyPr>
            <a:lstStyle/>
            <a:p>
              <a:endParaRPr lang="en-US"/>
            </a:p>
          </p:txBody>
        </p:sp>
        <p:sp>
          <p:nvSpPr>
            <p:cNvPr id="163881" name="Line 41"/>
            <p:cNvSpPr>
              <a:spLocks noChangeAspect="1" noChangeShapeType="1"/>
            </p:cNvSpPr>
            <p:nvPr/>
          </p:nvSpPr>
          <p:spPr bwMode="auto">
            <a:xfrm rot="5400000">
              <a:off x="5157" y="3130"/>
              <a:ext cx="76" cy="0"/>
            </a:xfrm>
            <a:prstGeom prst="line">
              <a:avLst/>
            </a:prstGeom>
            <a:noFill/>
            <a:ln w="19050">
              <a:solidFill>
                <a:schemeClr val="tx1"/>
              </a:solidFill>
              <a:round/>
              <a:headEnd/>
              <a:tailEnd/>
            </a:ln>
            <a:effectLst/>
          </p:spPr>
          <p:txBody>
            <a:bodyPr>
              <a:prstTxWarp prst="textNoShape">
                <a:avLst/>
              </a:prstTxWarp>
            </a:bodyPr>
            <a:lstStyle/>
            <a:p>
              <a:endParaRPr lang="en-US"/>
            </a:p>
          </p:txBody>
        </p:sp>
        <p:sp>
          <p:nvSpPr>
            <p:cNvPr id="163882" name="Line 42"/>
            <p:cNvSpPr>
              <a:spLocks noChangeAspect="1" noChangeShapeType="1"/>
            </p:cNvSpPr>
            <p:nvPr/>
          </p:nvSpPr>
          <p:spPr bwMode="auto">
            <a:xfrm rot="5400000">
              <a:off x="4827" y="3130"/>
              <a:ext cx="76" cy="0"/>
            </a:xfrm>
            <a:prstGeom prst="line">
              <a:avLst/>
            </a:prstGeom>
            <a:noFill/>
            <a:ln w="19050">
              <a:solidFill>
                <a:schemeClr val="tx1"/>
              </a:solidFill>
              <a:round/>
              <a:headEnd/>
              <a:tailEnd/>
            </a:ln>
            <a:effectLst/>
          </p:spPr>
          <p:txBody>
            <a:bodyPr>
              <a:prstTxWarp prst="textNoShape">
                <a:avLst/>
              </a:prstTxWarp>
            </a:bodyPr>
            <a:lstStyle/>
            <a:p>
              <a:endParaRPr lang="en-US"/>
            </a:p>
          </p:txBody>
        </p:sp>
      </p:grpSp>
      <p:sp>
        <p:nvSpPr>
          <p:cNvPr id="163883" name="Text Box 43"/>
          <p:cNvSpPr txBox="1">
            <a:spLocks noChangeArrowheads="1"/>
          </p:cNvSpPr>
          <p:nvPr/>
        </p:nvSpPr>
        <p:spPr bwMode="auto">
          <a:xfrm>
            <a:off x="6008474" y="6287869"/>
            <a:ext cx="3059326" cy="646331"/>
          </a:xfrm>
          <a:prstGeom prst="rect">
            <a:avLst/>
          </a:prstGeom>
          <a:noFill/>
          <a:ln w="9525">
            <a:noFill/>
            <a:miter lim="800000"/>
            <a:headEnd/>
            <a:tailEnd/>
          </a:ln>
          <a:effectLst/>
        </p:spPr>
        <p:txBody>
          <a:bodyPr wrap="none">
            <a:prstTxWarp prst="textNoShape">
              <a:avLst/>
            </a:prstTxWarp>
            <a:spAutoFit/>
          </a:bodyPr>
          <a:lstStyle/>
          <a:p>
            <a:pPr eaLnBrk="1" hangingPunct="1"/>
            <a:r>
              <a:rPr lang="en-US" sz="1200" dirty="0">
                <a:solidFill>
                  <a:srgbClr val="46FDFF"/>
                </a:solidFill>
                <a:latin typeface="Arial" charset="0"/>
              </a:rPr>
              <a:t>Lipton et al., </a:t>
            </a:r>
            <a:r>
              <a:rPr lang="en-US" sz="1200" i="1" dirty="0">
                <a:solidFill>
                  <a:srgbClr val="46FDFF"/>
                </a:solidFill>
                <a:latin typeface="Arial" charset="0"/>
              </a:rPr>
              <a:t>Neurology </a:t>
            </a:r>
            <a:r>
              <a:rPr lang="en-US" sz="1200" dirty="0">
                <a:solidFill>
                  <a:srgbClr val="46FDFF"/>
                </a:solidFill>
                <a:latin typeface="Arial" charset="0"/>
              </a:rPr>
              <a:t>1993;43:S6-S10.</a:t>
            </a:r>
          </a:p>
          <a:p>
            <a:pPr eaLnBrk="1" hangingPunct="1"/>
            <a:r>
              <a:rPr lang="en-US" sz="1200" dirty="0">
                <a:solidFill>
                  <a:srgbClr val="46FDFF"/>
                </a:solidFill>
                <a:latin typeface="Arial" charset="0"/>
              </a:rPr>
              <a:t>Lipton et al., </a:t>
            </a:r>
            <a:r>
              <a:rPr lang="en-US" sz="1200" i="1" dirty="0">
                <a:solidFill>
                  <a:srgbClr val="46FDFF"/>
                </a:solidFill>
                <a:latin typeface="Arial" charset="0"/>
              </a:rPr>
              <a:t>Neurology</a:t>
            </a:r>
            <a:r>
              <a:rPr lang="en-US" sz="1200" dirty="0">
                <a:solidFill>
                  <a:srgbClr val="46FDFF"/>
                </a:solidFill>
                <a:latin typeface="Arial" charset="0"/>
              </a:rPr>
              <a:t> 2002;58:885-894.</a:t>
            </a:r>
          </a:p>
          <a:p>
            <a:pPr eaLnBrk="1" hangingPunct="1"/>
            <a:endParaRPr lang="en-US" sz="1200" dirty="0">
              <a:solidFill>
                <a:srgbClr val="46FDFF"/>
              </a:solidFill>
              <a:latin typeface="Arial" charset="0"/>
            </a:endParaRPr>
          </a:p>
        </p:txBody>
      </p:sp>
      <p:sp>
        <p:nvSpPr>
          <p:cNvPr id="163884" name="Text Box 44"/>
          <p:cNvSpPr txBox="1">
            <a:spLocks noChangeArrowheads="1"/>
          </p:cNvSpPr>
          <p:nvPr/>
        </p:nvSpPr>
        <p:spPr bwMode="black">
          <a:xfrm>
            <a:off x="3276600" y="4724400"/>
            <a:ext cx="1779587" cy="707886"/>
          </a:xfrm>
          <a:prstGeom prst="rect">
            <a:avLst/>
          </a:prstGeom>
          <a:noFill/>
          <a:ln w="9525">
            <a:noFill/>
            <a:miter lim="800000"/>
            <a:headEnd/>
            <a:tailEnd/>
          </a:ln>
          <a:effectLst/>
        </p:spPr>
        <p:txBody>
          <a:bodyPr wrap="square">
            <a:prstTxWarp prst="textNoShape">
              <a:avLst/>
            </a:prstTxWarp>
            <a:spAutoFit/>
          </a:bodyPr>
          <a:lstStyle/>
          <a:p>
            <a:pPr eaLnBrk="1" hangingPunct="1"/>
            <a:r>
              <a:rPr lang="en-US" b="1" i="1" dirty="0">
                <a:effectLst>
                  <a:outerShdw blurRad="38100" dist="38100" dir="2700000" algn="tl">
                    <a:srgbClr val="000000"/>
                  </a:outerShdw>
                </a:effectLst>
                <a:latin typeface="Arial" charset="0"/>
              </a:rPr>
              <a:t>Males</a:t>
            </a:r>
          </a:p>
        </p:txBody>
      </p:sp>
      <p:sp>
        <p:nvSpPr>
          <p:cNvPr id="163885" name="Text Box 45"/>
          <p:cNvSpPr txBox="1">
            <a:spLocks noChangeArrowheads="1"/>
          </p:cNvSpPr>
          <p:nvPr/>
        </p:nvSpPr>
        <p:spPr bwMode="black">
          <a:xfrm>
            <a:off x="3505200" y="3124200"/>
            <a:ext cx="1404938" cy="457200"/>
          </a:xfrm>
          <a:prstGeom prst="rect">
            <a:avLst/>
          </a:prstGeom>
          <a:noFill/>
          <a:ln w="9525">
            <a:noFill/>
            <a:miter lim="800000"/>
            <a:headEnd/>
            <a:tailEnd/>
          </a:ln>
          <a:effectLst/>
        </p:spPr>
        <p:txBody>
          <a:bodyPr wrap="none">
            <a:prstTxWarp prst="textNoShape">
              <a:avLst/>
            </a:prstTxWarp>
            <a:spAutoFit/>
          </a:bodyPr>
          <a:lstStyle/>
          <a:p>
            <a:pPr eaLnBrk="1" hangingPunct="1"/>
            <a:r>
              <a:rPr lang="en-US" b="1" i="1">
                <a:effectLst>
                  <a:outerShdw blurRad="38100" dist="38100" dir="2700000" algn="tl">
                    <a:srgbClr val="000000"/>
                  </a:outerShdw>
                </a:effectLst>
                <a:latin typeface="Arial" charset="0"/>
              </a:rPr>
              <a:t>Females</a:t>
            </a:r>
          </a:p>
        </p:txBody>
      </p:sp>
    </p:spTree>
  </p:cSld>
  <p:clrMapOvr>
    <a:masterClrMapping/>
  </p:clrMapOvr>
  <p:transition spd="med">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381000" y="228600"/>
            <a:ext cx="7315200" cy="1219200"/>
          </a:xfrm>
          <a:noFill/>
        </p:spPr>
        <p:txBody>
          <a:bodyPr/>
          <a:lstStyle/>
          <a:p>
            <a:pPr algn="ctr"/>
            <a:r>
              <a:rPr lang="en-US" sz="4800" i="1" dirty="0">
                <a:effectLst/>
              </a:rPr>
              <a:t>Thank you for your attention!</a:t>
            </a:r>
          </a:p>
        </p:txBody>
      </p:sp>
      <p:sp>
        <p:nvSpPr>
          <p:cNvPr id="2" name="Rectangle 1"/>
          <p:cNvSpPr/>
          <p:nvPr/>
        </p:nvSpPr>
        <p:spPr>
          <a:xfrm>
            <a:off x="536188" y="1900121"/>
            <a:ext cx="4391523" cy="584775"/>
          </a:xfrm>
          <a:prstGeom prst="rect">
            <a:avLst/>
          </a:prstGeom>
        </p:spPr>
        <p:txBody>
          <a:bodyPr wrap="none">
            <a:spAutoFit/>
          </a:bodyPr>
          <a:lstStyle/>
          <a:p>
            <a:r>
              <a:rPr lang="en-US" sz="3200" dirty="0">
                <a:hlinkClick r:id="rId3"/>
              </a:rPr>
              <a:t>Visit us at: thenila.com</a:t>
            </a:r>
            <a:endParaRPr lang="en-US" sz="3200" dirty="0"/>
          </a:p>
        </p:txBody>
      </p:sp>
      <p:sp>
        <p:nvSpPr>
          <p:cNvPr id="4" name="Rectangle 3"/>
          <p:cNvSpPr/>
          <p:nvPr/>
        </p:nvSpPr>
        <p:spPr>
          <a:xfrm>
            <a:off x="-457200" y="2102852"/>
            <a:ext cx="4267200" cy="415498"/>
          </a:xfrm>
          <a:prstGeom prst="rect">
            <a:avLst/>
          </a:prstGeom>
        </p:spPr>
        <p:txBody>
          <a:bodyPr wrap="square">
            <a:spAutoFit/>
          </a:bodyPr>
          <a:lstStyle/>
          <a:p>
            <a:endParaRPr lang="en-US" sz="1050" dirty="0"/>
          </a:p>
          <a:p>
            <a:endParaRPr lang="en-US" sz="1050" dirty="0"/>
          </a:p>
        </p:txBody>
      </p:sp>
      <p:sp>
        <p:nvSpPr>
          <p:cNvPr id="7" name="TextBox 6"/>
          <p:cNvSpPr txBox="1"/>
          <p:nvPr/>
        </p:nvSpPr>
        <p:spPr>
          <a:xfrm>
            <a:off x="310376" y="2790261"/>
            <a:ext cx="3886200" cy="923330"/>
          </a:xfrm>
          <a:prstGeom prst="rect">
            <a:avLst/>
          </a:prstGeom>
          <a:noFill/>
        </p:spPr>
        <p:txBody>
          <a:bodyPr wrap="square" rtlCol="0">
            <a:spAutoFit/>
          </a:bodyPr>
          <a:lstStyle/>
          <a:p>
            <a:r>
              <a:rPr lang="en-US" sz="1800" b="1" dirty="0"/>
              <a:t>Downtown LA Office                                                          </a:t>
            </a:r>
          </a:p>
          <a:p>
            <a:r>
              <a:rPr lang="en-US" sz="1800" dirty="0"/>
              <a:t>510 S. Alvarado St.</a:t>
            </a:r>
          </a:p>
          <a:p>
            <a:r>
              <a:rPr lang="es-PE" sz="1800" dirty="0"/>
              <a:t>Los </a:t>
            </a:r>
            <a:r>
              <a:rPr lang="es-PE" sz="1800" dirty="0" err="1"/>
              <a:t>Angeles</a:t>
            </a:r>
            <a:r>
              <a:rPr lang="es-PE" sz="1800" dirty="0"/>
              <a:t>, CA, 90057</a:t>
            </a:r>
            <a:endParaRPr lang="en-US" sz="1800" dirty="0"/>
          </a:p>
        </p:txBody>
      </p:sp>
      <p:sp>
        <p:nvSpPr>
          <p:cNvPr id="8" name="TextBox 7"/>
          <p:cNvSpPr txBox="1"/>
          <p:nvPr/>
        </p:nvSpPr>
        <p:spPr>
          <a:xfrm>
            <a:off x="536188" y="4018956"/>
            <a:ext cx="3434576" cy="923330"/>
          </a:xfrm>
          <a:prstGeom prst="rect">
            <a:avLst/>
          </a:prstGeom>
          <a:noFill/>
        </p:spPr>
        <p:txBody>
          <a:bodyPr wrap="square" rtlCol="0">
            <a:spAutoFit/>
          </a:bodyPr>
          <a:lstStyle/>
          <a:p>
            <a:r>
              <a:rPr lang="en-US" sz="1800" b="1" dirty="0"/>
              <a:t>West Hollywood Office</a:t>
            </a:r>
          </a:p>
          <a:p>
            <a:r>
              <a:rPr lang="en-US" sz="1800" dirty="0"/>
              <a:t>948 N Fairfax Avenue Ste. 201</a:t>
            </a:r>
          </a:p>
          <a:p>
            <a:r>
              <a:rPr lang="en-US" sz="1800" dirty="0"/>
              <a:t>West Hollywood, CA, 90046</a:t>
            </a:r>
          </a:p>
        </p:txBody>
      </p:sp>
      <p:sp>
        <p:nvSpPr>
          <p:cNvPr id="9" name="TextBox 8"/>
          <p:cNvSpPr txBox="1"/>
          <p:nvPr/>
        </p:nvSpPr>
        <p:spPr>
          <a:xfrm>
            <a:off x="914400" y="5334000"/>
            <a:ext cx="2819400" cy="923330"/>
          </a:xfrm>
          <a:prstGeom prst="rect">
            <a:avLst/>
          </a:prstGeom>
          <a:noFill/>
        </p:spPr>
        <p:txBody>
          <a:bodyPr wrap="square" rtlCol="0">
            <a:spAutoFit/>
          </a:bodyPr>
          <a:lstStyle/>
          <a:p>
            <a:r>
              <a:rPr lang="en-US" sz="1800" b="1" dirty="0"/>
              <a:t>North Hollywood Office</a:t>
            </a:r>
          </a:p>
          <a:p>
            <a:r>
              <a:rPr lang="en-US" sz="1800" dirty="0"/>
              <a:t>1101 N. Vermont Avenue</a:t>
            </a:r>
          </a:p>
          <a:p>
            <a:r>
              <a:rPr lang="en-US" sz="1800" dirty="0"/>
              <a:t>Los Angeles , CA, 90029</a:t>
            </a:r>
          </a:p>
        </p:txBody>
      </p:sp>
      <p:sp>
        <p:nvSpPr>
          <p:cNvPr id="10" name="TextBox 9"/>
          <p:cNvSpPr txBox="1"/>
          <p:nvPr/>
        </p:nvSpPr>
        <p:spPr>
          <a:xfrm>
            <a:off x="5105400" y="2585728"/>
            <a:ext cx="3200400" cy="923330"/>
          </a:xfrm>
          <a:prstGeom prst="rect">
            <a:avLst/>
          </a:prstGeom>
          <a:noFill/>
        </p:spPr>
        <p:txBody>
          <a:bodyPr wrap="square" rtlCol="0">
            <a:spAutoFit/>
          </a:bodyPr>
          <a:lstStyle/>
          <a:p>
            <a:r>
              <a:rPr lang="en-US" sz="1800" b="1" dirty="0"/>
              <a:t>Newport beach office</a:t>
            </a:r>
          </a:p>
          <a:p>
            <a:r>
              <a:rPr lang="en-US" sz="1800" dirty="0"/>
              <a:t>455 Old Newport Blvd</a:t>
            </a:r>
          </a:p>
          <a:p>
            <a:r>
              <a:rPr lang="en-US" sz="1800" dirty="0"/>
              <a:t>Newport Beach , CA, 92663</a:t>
            </a:r>
          </a:p>
        </p:txBody>
      </p:sp>
      <p:sp>
        <p:nvSpPr>
          <p:cNvPr id="11" name="TextBox 10"/>
          <p:cNvSpPr txBox="1"/>
          <p:nvPr/>
        </p:nvSpPr>
        <p:spPr>
          <a:xfrm>
            <a:off x="5219700" y="3557291"/>
            <a:ext cx="2971800" cy="923330"/>
          </a:xfrm>
          <a:prstGeom prst="rect">
            <a:avLst/>
          </a:prstGeom>
          <a:noFill/>
        </p:spPr>
        <p:txBody>
          <a:bodyPr wrap="square" rtlCol="0">
            <a:spAutoFit/>
          </a:bodyPr>
          <a:lstStyle/>
          <a:p>
            <a:r>
              <a:rPr lang="en-US" sz="1800" b="1" dirty="0"/>
              <a:t>Maywood Office</a:t>
            </a:r>
          </a:p>
          <a:p>
            <a:r>
              <a:rPr lang="en-US" sz="1800" dirty="0"/>
              <a:t>4347 </a:t>
            </a:r>
            <a:r>
              <a:rPr lang="en-US" sz="1800" dirty="0" err="1"/>
              <a:t>Slauson</a:t>
            </a:r>
            <a:r>
              <a:rPr lang="en-US" sz="1800" dirty="0"/>
              <a:t> Avenue</a:t>
            </a:r>
          </a:p>
          <a:p>
            <a:r>
              <a:rPr lang="en-US" sz="1800" dirty="0"/>
              <a:t>Maywood , CA, 90270</a:t>
            </a:r>
          </a:p>
        </p:txBody>
      </p:sp>
      <p:sp>
        <p:nvSpPr>
          <p:cNvPr id="12" name="TextBox 11"/>
          <p:cNvSpPr txBox="1"/>
          <p:nvPr/>
        </p:nvSpPr>
        <p:spPr>
          <a:xfrm>
            <a:off x="5334000" y="4528854"/>
            <a:ext cx="2971800" cy="923330"/>
          </a:xfrm>
          <a:prstGeom prst="rect">
            <a:avLst/>
          </a:prstGeom>
          <a:noFill/>
        </p:spPr>
        <p:txBody>
          <a:bodyPr wrap="square" rtlCol="0">
            <a:spAutoFit/>
          </a:bodyPr>
          <a:lstStyle/>
          <a:p>
            <a:r>
              <a:rPr lang="en-US" sz="1800" b="1" dirty="0"/>
              <a:t>East LA Office</a:t>
            </a:r>
          </a:p>
          <a:p>
            <a:r>
              <a:rPr lang="en-US" sz="1800" dirty="0"/>
              <a:t>6007 Whittier Blvd</a:t>
            </a:r>
          </a:p>
          <a:p>
            <a:r>
              <a:rPr lang="en-US" sz="1800" dirty="0"/>
              <a:t>Los Angeles, CA, 90022</a:t>
            </a:r>
          </a:p>
        </p:txBody>
      </p:sp>
      <p:sp>
        <p:nvSpPr>
          <p:cNvPr id="13" name="TextBox 12"/>
          <p:cNvSpPr txBox="1"/>
          <p:nvPr/>
        </p:nvSpPr>
        <p:spPr>
          <a:xfrm>
            <a:off x="5206690" y="5519002"/>
            <a:ext cx="3276600" cy="923330"/>
          </a:xfrm>
          <a:prstGeom prst="rect">
            <a:avLst/>
          </a:prstGeom>
          <a:noFill/>
        </p:spPr>
        <p:txBody>
          <a:bodyPr wrap="square" rtlCol="0">
            <a:spAutoFit/>
          </a:bodyPr>
          <a:lstStyle/>
          <a:p>
            <a:r>
              <a:rPr lang="en-US" sz="1800" b="1" dirty="0"/>
              <a:t>West LA Office</a:t>
            </a:r>
          </a:p>
          <a:p>
            <a:r>
              <a:rPr lang="en-US" sz="1800" dirty="0"/>
              <a:t>6363 Wilshire Ave Suite 516</a:t>
            </a:r>
          </a:p>
          <a:p>
            <a:r>
              <a:rPr lang="en-US" sz="1800" dirty="0"/>
              <a:t>Los Angeles , CA, 90048</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60770"/>
                                        </p:tgtEl>
                                        <p:attrNameLst>
                                          <p:attrName>style.visibility</p:attrName>
                                        </p:attrNameLst>
                                      </p:cBhvr>
                                      <p:to>
                                        <p:strVal val="visible"/>
                                      </p:to>
                                    </p:set>
                                    <p:animEffect transition="in" filter="fade">
                                      <p:cBhvr>
                                        <p:cTn id="7" dur="600">
                                          <p:stCondLst>
                                            <p:cond delay="0"/>
                                          </p:stCondLst>
                                        </p:cTn>
                                        <p:tgtEl>
                                          <p:spTgt spid="160770"/>
                                        </p:tgtEl>
                                      </p:cBhvr>
                                    </p:animEffect>
                                    <p:anim calcmode="lin" valueType="num">
                                      <p:cBhvr>
                                        <p:cTn id="8" dur="600" fill="hold">
                                          <p:stCondLst>
                                            <p:cond delay="0"/>
                                          </p:stCondLst>
                                        </p:cTn>
                                        <p:tgtEl>
                                          <p:spTgt spid="160770"/>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60770"/>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6077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B983FE80-B3C6-6B4E-9274-04001600E9A0}"/>
              </a:ext>
            </a:extLst>
          </p:cNvPr>
          <p:cNvSpPr>
            <a:spLocks noGrp="1" noChangeArrowheads="1"/>
          </p:cNvSpPr>
          <p:nvPr>
            <p:ph type="title"/>
          </p:nvPr>
        </p:nvSpPr>
        <p:spPr>
          <a:xfrm>
            <a:off x="1085850" y="1028700"/>
            <a:ext cx="5829300" cy="857250"/>
          </a:xfrm>
        </p:spPr>
        <p:txBody>
          <a:bodyPr/>
          <a:lstStyle/>
          <a:p>
            <a:pPr>
              <a:defRPr/>
            </a:pPr>
            <a:r>
              <a:rPr lang="en-US" altLang="en-US" sz="2700" dirty="0">
                <a:solidFill>
                  <a:srgbClr val="FF0000"/>
                </a:solidFill>
                <a:latin typeface="Goudy Old Style" charset="0"/>
              </a:rPr>
              <a:t>Questions? </a:t>
            </a:r>
            <a:endParaRPr lang="en-US" sz="2700" dirty="0"/>
          </a:p>
        </p:txBody>
      </p:sp>
      <p:sp>
        <p:nvSpPr>
          <p:cNvPr id="43010" name="Rectangle 3">
            <a:extLst>
              <a:ext uri="{FF2B5EF4-FFF2-40B4-BE49-F238E27FC236}">
                <a16:creationId xmlns:a16="http://schemas.microsoft.com/office/drawing/2014/main" id="{22BBD58E-91D1-E345-9F66-7E12612207F9}"/>
              </a:ext>
            </a:extLst>
          </p:cNvPr>
          <p:cNvSpPr>
            <a:spLocks noGrp="1" noChangeArrowheads="1"/>
          </p:cNvSpPr>
          <p:nvPr>
            <p:ph type="body" idx="1"/>
          </p:nvPr>
        </p:nvSpPr>
        <p:spPr>
          <a:xfrm>
            <a:off x="1247775" y="1771650"/>
            <a:ext cx="5829300" cy="3086100"/>
          </a:xfrm>
        </p:spPr>
        <p:txBody>
          <a:bodyPr/>
          <a:lstStyle/>
          <a:p>
            <a:pPr eaLnBrk="1" hangingPunct="1"/>
            <a:r>
              <a:rPr lang="en-US" altLang="en-US" sz="2000" b="1" i="1" dirty="0"/>
              <a:t>Please use the chat button</a:t>
            </a:r>
          </a:p>
          <a:p>
            <a:pPr eaLnBrk="1" hangingPunct="1"/>
            <a:r>
              <a:rPr lang="en-US" altLang="en-US" sz="2000" b="1" i="1" dirty="0"/>
              <a:t>Thank you for sharing your time tonight!</a:t>
            </a:r>
          </a:p>
          <a:p>
            <a:pPr eaLnBrk="1" hangingPunct="1"/>
            <a:r>
              <a:rPr lang="en-US" altLang="en-US" sz="2000" dirty="0"/>
              <a:t>If you have any more questions after tonight or want an appointment with </a:t>
            </a:r>
            <a:r>
              <a:rPr lang="en-US" altLang="en-US" sz="2000" b="1" dirty="0"/>
              <a:t>Dr. Friedman</a:t>
            </a:r>
            <a:r>
              <a:rPr lang="en-US" altLang="en-US" sz="2000" dirty="0"/>
              <a:t>, please email: </a:t>
            </a:r>
            <a:r>
              <a:rPr lang="en-US" altLang="en-US" sz="2000" dirty="0" err="1"/>
              <a:t>mail@goodhormonehealth.com</a:t>
            </a:r>
            <a:endParaRPr lang="en-US" altLang="en-US" sz="2000" dirty="0"/>
          </a:p>
          <a:p>
            <a:pPr eaLnBrk="1" hangingPunct="1"/>
            <a:r>
              <a:rPr lang="en-US" altLang="en-US" sz="2000" dirty="0" err="1"/>
              <a:t>www.goodhormonehealth.com</a:t>
            </a:r>
            <a:r>
              <a:rPr lang="en-US" altLang="en-US" sz="2000" dirty="0"/>
              <a:t> </a:t>
            </a:r>
            <a:br>
              <a:rPr lang="en-US" sz="2000" b="1" dirty="0"/>
            </a:br>
            <a:endParaRPr lang="en-US" altLang="en-US" sz="2000" dirty="0"/>
          </a:p>
          <a:p>
            <a:pPr eaLnBrk="1" hangingPunct="1"/>
            <a:r>
              <a:rPr lang="en-US" altLang="ja-JP" sz="2000" dirty="0">
                <a:ea typeface="ヒラギノ角ゴ Pro W3" panose="020B0300000000000000" pitchFamily="34" charset="-128"/>
                <a:cs typeface="ヒラギノ角ゴ Pro W3" panose="020B0300000000000000" pitchFamily="34" charset="-128"/>
              </a:rPr>
              <a:t>Webinar will be posted in a few days</a:t>
            </a:r>
          </a:p>
        </p:txBody>
      </p:sp>
    </p:spTree>
    <p:extLst>
      <p:ext uri="{BB962C8B-B14F-4D97-AF65-F5344CB8AC3E}">
        <p14:creationId xmlns:p14="http://schemas.microsoft.com/office/powerpoint/2010/main" val="2662953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 y="304800"/>
            <a:ext cx="7772400" cy="1143000"/>
          </a:xfrm>
        </p:spPr>
        <p:txBody>
          <a:bodyPr/>
          <a:lstStyle/>
          <a:p>
            <a:pPr algn="ctr"/>
            <a:r>
              <a:rPr lang="en-US" sz="3200">
                <a:solidFill>
                  <a:schemeClr val="accent2">
                    <a:lumMod val="75000"/>
                  </a:schemeClr>
                </a:solidFill>
              </a:rPr>
              <a:t>Migraine Prevalence Compared With Other Neurologic Diseases</a:t>
            </a:r>
            <a:endParaRPr lang="en-US" sz="3200" dirty="0">
              <a:solidFill>
                <a:schemeClr val="accent2">
                  <a:lumMod val="75000"/>
                </a:schemeClr>
              </a:solidFill>
            </a:endParaRPr>
          </a:p>
        </p:txBody>
      </p:sp>
      <p:graphicFrame>
        <p:nvGraphicFramePr>
          <p:cNvPr id="6" name="Object 2"/>
          <p:cNvGraphicFramePr>
            <a:graphicFrameLocks noChangeAspect="1"/>
          </p:cNvGraphicFramePr>
          <p:nvPr/>
        </p:nvGraphicFramePr>
        <p:xfrm>
          <a:off x="1093787" y="1639888"/>
          <a:ext cx="7288213" cy="4051300"/>
        </p:xfrm>
        <a:graphic>
          <a:graphicData uri="http://schemas.openxmlformats.org/drawingml/2006/chart">
            <c:chart xmlns:c="http://schemas.openxmlformats.org/drawingml/2006/chart" xmlns:r="http://schemas.openxmlformats.org/officeDocument/2006/relationships" r:id="rId3"/>
          </a:graphicData>
        </a:graphic>
      </p:graphicFrame>
      <p:sp>
        <p:nvSpPr>
          <p:cNvPr id="8196" name="Rectangle 4"/>
          <p:cNvSpPr>
            <a:spLocks noChangeArrowheads="1"/>
          </p:cNvSpPr>
          <p:nvPr/>
        </p:nvSpPr>
        <p:spPr bwMode="auto">
          <a:xfrm>
            <a:off x="246063" y="6103938"/>
            <a:ext cx="8947150" cy="530225"/>
          </a:xfrm>
          <a:prstGeom prst="rect">
            <a:avLst/>
          </a:prstGeom>
          <a:noFill/>
          <a:ln w="9525">
            <a:noFill/>
            <a:miter lim="800000"/>
            <a:headEnd/>
            <a:tailEnd/>
          </a:ln>
          <a:effectLst/>
        </p:spPr>
        <p:txBody>
          <a:bodyPr lIns="0" tIns="0" rIns="0" bIns="0" anchor="b">
            <a:prstTxWarp prst="textNoShape">
              <a:avLst/>
            </a:prstTxWarp>
          </a:bodyPr>
          <a:lstStyle/>
          <a:p>
            <a:pPr marL="457200" indent="-457200" eaLnBrk="0" hangingPunct="0"/>
            <a:r>
              <a:rPr lang="en-US" sz="1400" dirty="0">
                <a:solidFill>
                  <a:schemeClr val="accent6">
                    <a:lumMod val="50000"/>
                  </a:schemeClr>
                </a:solidFill>
              </a:rPr>
              <a:t>MS = multiple sclerosis; PD+HD = Parkinson disease + Huntington disease; AD = Alzheimer’s disease.</a:t>
            </a:r>
          </a:p>
          <a:p>
            <a:pPr marL="457200" indent="-457200" eaLnBrk="0" hangingPunct="0">
              <a:spcBef>
                <a:spcPct val="25000"/>
              </a:spcBef>
            </a:pPr>
            <a:r>
              <a:rPr lang="en-US" sz="1200" b="1" dirty="0">
                <a:solidFill>
                  <a:schemeClr val="accent6">
                    <a:lumMod val="50000"/>
                  </a:schemeClr>
                </a:solidFill>
              </a:rPr>
              <a:t>1.</a:t>
            </a:r>
            <a:r>
              <a:rPr lang="en-US" sz="1200" dirty="0">
                <a:solidFill>
                  <a:schemeClr val="accent6">
                    <a:lumMod val="50000"/>
                  </a:schemeClr>
                </a:solidFill>
              </a:rPr>
              <a:t> </a:t>
            </a:r>
            <a:r>
              <a:rPr lang="en-US" sz="1200" dirty="0" err="1">
                <a:solidFill>
                  <a:schemeClr val="accent6">
                    <a:lumMod val="50000"/>
                  </a:schemeClr>
                </a:solidFill>
              </a:rPr>
              <a:t>Hirtz</a:t>
            </a:r>
            <a:r>
              <a:rPr lang="en-US" sz="1200" dirty="0">
                <a:solidFill>
                  <a:schemeClr val="accent6">
                    <a:lumMod val="50000"/>
                  </a:schemeClr>
                </a:solidFill>
              </a:rPr>
              <a:t> D. et al. </a:t>
            </a:r>
            <a:r>
              <a:rPr lang="en-US" sz="1200" i="1" dirty="0">
                <a:solidFill>
                  <a:schemeClr val="accent6">
                    <a:lumMod val="50000"/>
                  </a:schemeClr>
                </a:solidFill>
              </a:rPr>
              <a:t>Neurology</a:t>
            </a:r>
            <a:r>
              <a:rPr lang="en-US" sz="1200" dirty="0">
                <a:solidFill>
                  <a:schemeClr val="accent6">
                    <a:lumMod val="50000"/>
                  </a:schemeClr>
                </a:solidFill>
              </a:rPr>
              <a:t>. 2007;68:326–337. </a:t>
            </a:r>
          </a:p>
          <a:p>
            <a:pPr marL="457200" indent="-457200" eaLnBrk="0" hangingPunct="0"/>
            <a:r>
              <a:rPr lang="en-US" sz="1200" b="1" dirty="0">
                <a:solidFill>
                  <a:schemeClr val="accent6">
                    <a:lumMod val="50000"/>
                  </a:schemeClr>
                </a:solidFill>
              </a:rPr>
              <a:t>2.</a:t>
            </a:r>
            <a:r>
              <a:rPr lang="en-US" sz="1200" dirty="0">
                <a:solidFill>
                  <a:schemeClr val="accent6">
                    <a:lumMod val="50000"/>
                  </a:schemeClr>
                </a:solidFill>
              </a:rPr>
              <a:t> </a:t>
            </a:r>
            <a:r>
              <a:rPr lang="en-US" sz="1200" i="1" dirty="0">
                <a:solidFill>
                  <a:schemeClr val="accent6">
                    <a:lumMod val="50000"/>
                  </a:schemeClr>
                </a:solidFill>
              </a:rPr>
              <a:t>National Institute of Neurological Disorders and Stroke</a:t>
            </a:r>
            <a:r>
              <a:rPr lang="en-US" sz="1200" dirty="0">
                <a:solidFill>
                  <a:schemeClr val="accent6">
                    <a:lumMod val="50000"/>
                  </a:schemeClr>
                </a:solidFill>
              </a:rPr>
              <a:t>. Available at: </a:t>
            </a:r>
            <a:r>
              <a:rPr lang="en-US" sz="1200" dirty="0" err="1">
                <a:solidFill>
                  <a:schemeClr val="accent6">
                    <a:lumMod val="50000"/>
                  </a:schemeClr>
                </a:solidFill>
              </a:rPr>
              <a:t>www.ninds.nih.gov</a:t>
            </a:r>
            <a:r>
              <a:rPr lang="en-US" sz="1200" dirty="0">
                <a:solidFill>
                  <a:schemeClr val="accent6">
                    <a:lumMod val="50000"/>
                  </a:schemeClr>
                </a:solidFill>
              </a:rPr>
              <a:t>. Accessed May 17, 2007.</a:t>
            </a:r>
          </a:p>
        </p:txBody>
      </p:sp>
      <p:sp>
        <p:nvSpPr>
          <p:cNvPr id="8197" name="Text Box 5"/>
          <p:cNvSpPr txBox="1">
            <a:spLocks noChangeArrowheads="1"/>
          </p:cNvSpPr>
          <p:nvPr/>
        </p:nvSpPr>
        <p:spPr bwMode="auto">
          <a:xfrm rot="16200000">
            <a:off x="-507206" y="3455194"/>
            <a:ext cx="2906712" cy="393700"/>
          </a:xfrm>
          <a:prstGeom prst="rect">
            <a:avLst/>
          </a:prstGeom>
          <a:noFill/>
          <a:ln w="9525">
            <a:noFill/>
            <a:miter lim="800000"/>
            <a:headEnd/>
            <a:tailEnd/>
          </a:ln>
          <a:effectLst/>
        </p:spPr>
        <p:txBody>
          <a:bodyPr wrap="none" lIns="90488" tIns="44450" rIns="90488" bIns="44450">
            <a:prstTxWarp prst="textNoShape">
              <a:avLst/>
            </a:prstTxWarp>
            <a:spAutoFit/>
          </a:bodyPr>
          <a:lstStyle/>
          <a:p>
            <a:pPr algn="ctr" eaLnBrk="0" hangingPunct="0"/>
            <a:r>
              <a:rPr lang="en-US" sz="2000" b="1" dirty="0">
                <a:solidFill>
                  <a:srgbClr val="16165D"/>
                </a:solidFill>
              </a:rPr>
              <a:t>Disease prevalence, %</a:t>
            </a:r>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34a-CnsModulation"/>
          <p:cNvPicPr>
            <a:picLocks noChangeAspect="1" noChangeArrowheads="1"/>
          </p:cNvPicPr>
          <p:nvPr/>
        </p:nvPicPr>
        <p:blipFill>
          <a:blip r:embed="rId3"/>
          <a:srcRect/>
          <a:stretch>
            <a:fillRect/>
          </a:stretch>
        </p:blipFill>
        <p:spPr bwMode="auto">
          <a:xfrm>
            <a:off x="838200" y="1914525"/>
            <a:ext cx="7543800" cy="4943475"/>
          </a:xfrm>
          <a:prstGeom prst="rect">
            <a:avLst/>
          </a:prstGeom>
          <a:noFill/>
          <a:ln w="38100">
            <a:solidFill>
              <a:srgbClr val="E23D28"/>
            </a:solidFill>
            <a:miter lim="800000"/>
            <a:headEnd/>
            <a:tailEnd/>
          </a:ln>
        </p:spPr>
      </p:pic>
      <p:sp>
        <p:nvSpPr>
          <p:cNvPr id="1005571" name="Rectangle 3"/>
          <p:cNvSpPr>
            <a:spLocks noGrp="1" noChangeArrowheads="1"/>
          </p:cNvSpPr>
          <p:nvPr>
            <p:ph type="title"/>
          </p:nvPr>
        </p:nvSpPr>
        <p:spPr>
          <a:xfrm>
            <a:off x="-1143000" y="-228600"/>
            <a:ext cx="10134600" cy="1066800"/>
          </a:xfrm>
        </p:spPr>
        <p:txBody>
          <a:bodyPr/>
          <a:lstStyle/>
          <a:p>
            <a:pPr algn="ctr" eaLnBrk="1" hangingPunct="1"/>
            <a:br>
              <a:rPr lang="en-US" sz="3200" dirty="0">
                <a:ea typeface="ＭＳ Ｐゴシック" charset="-128"/>
                <a:cs typeface="ＭＳ Ｐゴシック" charset="-128"/>
              </a:rPr>
            </a:br>
            <a:r>
              <a:rPr lang="en-US" sz="3200" dirty="0" err="1">
                <a:ea typeface="ＭＳ Ｐゴシック" charset="-128"/>
                <a:cs typeface="ＭＳ Ｐゴシック" charset="-128"/>
              </a:rPr>
              <a:t>Neuroanatomy</a:t>
            </a:r>
            <a:r>
              <a:rPr lang="en-US" sz="3200" dirty="0">
                <a:ea typeface="ＭＳ Ｐゴシック" charset="-128"/>
                <a:cs typeface="ＭＳ Ｐゴシック" charset="-128"/>
              </a:rPr>
              <a:t> of Migraine</a:t>
            </a:r>
          </a:p>
        </p:txBody>
      </p:sp>
      <p:sp>
        <p:nvSpPr>
          <p:cNvPr id="72708" name="Rectangle 4"/>
          <p:cNvSpPr>
            <a:spLocks noChangeArrowheads="1"/>
          </p:cNvSpPr>
          <p:nvPr/>
        </p:nvSpPr>
        <p:spPr bwMode="auto">
          <a:xfrm>
            <a:off x="895350" y="6445250"/>
            <a:ext cx="1562100" cy="336550"/>
          </a:xfrm>
          <a:prstGeom prst="rect">
            <a:avLst/>
          </a:prstGeom>
          <a:noFill/>
          <a:ln w="9525">
            <a:noFill/>
            <a:miter lim="800000"/>
            <a:headEnd/>
            <a:tailEnd/>
          </a:ln>
        </p:spPr>
        <p:txBody>
          <a:bodyPr wrap="none">
            <a:prstTxWarp prst="textNoShape">
              <a:avLst/>
            </a:prstTxWarp>
            <a:spAutoFit/>
          </a:bodyPr>
          <a:lstStyle/>
          <a:p>
            <a:pPr algn="l"/>
            <a:r>
              <a:rPr lang="en-US" sz="1600" b="0" dirty="0" err="1">
                <a:solidFill>
                  <a:srgbClr val="46FDFF"/>
                </a:solidFill>
              </a:rPr>
              <a:t>Goadsby</a:t>
            </a:r>
            <a:r>
              <a:rPr lang="en-US" sz="1600" b="0" dirty="0">
                <a:solidFill>
                  <a:srgbClr val="46FDFF"/>
                </a:solidFill>
              </a:rPr>
              <a:t>, 2000</a:t>
            </a:r>
          </a:p>
        </p:txBody>
      </p:sp>
      <p:sp>
        <p:nvSpPr>
          <p:cNvPr id="72709" name="Text Box 5"/>
          <p:cNvSpPr txBox="1">
            <a:spLocks noChangeArrowheads="1"/>
          </p:cNvSpPr>
          <p:nvPr/>
        </p:nvSpPr>
        <p:spPr bwMode="auto">
          <a:xfrm>
            <a:off x="95250" y="1247775"/>
            <a:ext cx="6688138" cy="457200"/>
          </a:xfrm>
          <a:prstGeom prst="rect">
            <a:avLst/>
          </a:prstGeom>
          <a:noFill/>
          <a:ln w="19050">
            <a:noFill/>
            <a:miter lim="800000"/>
            <a:headEnd/>
            <a:tailEnd type="none" w="lg" len="lg"/>
          </a:ln>
        </p:spPr>
        <p:txBody>
          <a:bodyPr wrap="none">
            <a:prstTxWarp prst="textNoShape">
              <a:avLst/>
            </a:prstTxWarp>
            <a:spAutoFit/>
          </a:bodyPr>
          <a:lstStyle/>
          <a:p>
            <a:r>
              <a:rPr lang="en-US" sz="2400" i="1">
                <a:solidFill>
                  <a:srgbClr val="FF6600"/>
                </a:solidFill>
              </a:rPr>
              <a:t>The Trigeminovascular System of Moskowitz</a:t>
            </a:r>
          </a:p>
        </p:txBody>
      </p:sp>
    </p:spTree>
  </p:cSld>
  <p:clrMapOvr>
    <a:masterClrMapping/>
  </p:clrMapOvr>
  <p:transition spd="slow">
    <p:newsfla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81000" y="76200"/>
            <a:ext cx="8624888" cy="1143000"/>
          </a:xfrm>
        </p:spPr>
        <p:txBody>
          <a:bodyPr/>
          <a:lstStyle/>
          <a:p>
            <a:pPr algn="ctr"/>
            <a:r>
              <a:rPr lang="en-US" sz="2800" dirty="0"/>
              <a:t>Activation of the </a:t>
            </a:r>
            <a:r>
              <a:rPr lang="en-US" sz="2800" dirty="0" err="1"/>
              <a:t>Trigeminovascular</a:t>
            </a:r>
            <a:r>
              <a:rPr lang="en-US" sz="2800" dirty="0"/>
              <a:t> System:</a:t>
            </a:r>
            <a:br>
              <a:rPr lang="en-US" sz="2800" dirty="0"/>
            </a:br>
            <a:r>
              <a:rPr lang="en-US" sz="2800" dirty="0"/>
              <a:t>Physiologic Impact</a:t>
            </a:r>
          </a:p>
        </p:txBody>
      </p:sp>
      <p:sp>
        <p:nvSpPr>
          <p:cNvPr id="73731" name="AutoShape 3"/>
          <p:cNvSpPr>
            <a:spLocks noChangeArrowheads="1"/>
          </p:cNvSpPr>
          <p:nvPr/>
        </p:nvSpPr>
        <p:spPr bwMode="auto">
          <a:xfrm>
            <a:off x="109538" y="2025948"/>
            <a:ext cx="2025650" cy="1631652"/>
          </a:xfrm>
          <a:prstGeom prst="roundRect">
            <a:avLst>
              <a:gd name="adj" fmla="val 16667"/>
            </a:avLst>
          </a:prstGeom>
          <a:gradFill rotWithShape="1">
            <a:gsLst>
              <a:gs pos="0">
                <a:srgbClr val="0099CC">
                  <a:gamma/>
                  <a:shade val="46275"/>
                  <a:invGamma/>
                </a:srgbClr>
              </a:gs>
              <a:gs pos="100000">
                <a:srgbClr val="0099CC"/>
              </a:gs>
            </a:gsLst>
            <a:lin ang="5400000" scaled="1"/>
          </a:gradFill>
          <a:ln w="28575">
            <a:solidFill>
              <a:srgbClr val="0099CC"/>
            </a:solidFill>
            <a:round/>
            <a:headEnd/>
            <a:tailEnd/>
          </a:ln>
          <a:effectLst/>
        </p:spPr>
        <p:txBody>
          <a:bodyPr lIns="90488" tIns="44450" rIns="90488" bIns="44450">
            <a:prstTxWarp prst="textNoShape">
              <a:avLst/>
            </a:prstTxWarp>
            <a:spAutoFit/>
          </a:bodyPr>
          <a:lstStyle/>
          <a:p>
            <a:pPr eaLnBrk="0" hangingPunct="0"/>
            <a:r>
              <a:rPr lang="en-US" sz="1800" b="1" dirty="0" err="1"/>
              <a:t>Meningeal</a:t>
            </a:r>
            <a:r>
              <a:rPr lang="en-US" sz="1800" b="1" dirty="0"/>
              <a:t> events</a:t>
            </a:r>
          </a:p>
          <a:p>
            <a:pPr eaLnBrk="0" hangingPunct="0">
              <a:buFontTx/>
              <a:buChar char="•"/>
            </a:pPr>
            <a:r>
              <a:rPr lang="en-US" sz="1800" dirty="0"/>
              <a:t>Inflammation</a:t>
            </a:r>
          </a:p>
          <a:p>
            <a:pPr eaLnBrk="0" hangingPunct="0">
              <a:buFontTx/>
              <a:buChar char="•"/>
            </a:pPr>
            <a:r>
              <a:rPr lang="en-US" sz="1800" dirty="0"/>
              <a:t>Peripheral sensitization</a:t>
            </a:r>
          </a:p>
        </p:txBody>
      </p:sp>
      <p:sp>
        <p:nvSpPr>
          <p:cNvPr id="73732" name="Rectangle 4"/>
          <p:cNvSpPr>
            <a:spLocks noChangeArrowheads="1"/>
          </p:cNvSpPr>
          <p:nvPr/>
        </p:nvSpPr>
        <p:spPr bwMode="auto">
          <a:xfrm>
            <a:off x="2843213" y="2332038"/>
            <a:ext cx="180975" cy="152400"/>
          </a:xfrm>
          <a:prstGeom prst="rect">
            <a:avLst/>
          </a:prstGeom>
          <a:noFill/>
          <a:ln w="19050">
            <a:solidFill>
              <a:srgbClr val="F04C37"/>
            </a:solidFill>
            <a:miter lim="800000"/>
            <a:headEnd/>
            <a:tailEnd/>
          </a:ln>
          <a:effectLst/>
        </p:spPr>
        <p:txBody>
          <a:bodyPr wrap="none" lIns="90488" tIns="44450" rIns="90488" bIns="44450" anchor="ctr">
            <a:prstTxWarp prst="textNoShape">
              <a:avLst/>
            </a:prstTxWarp>
          </a:bodyPr>
          <a:lstStyle/>
          <a:p>
            <a:endParaRPr lang="en-US"/>
          </a:p>
        </p:txBody>
      </p:sp>
      <p:sp>
        <p:nvSpPr>
          <p:cNvPr id="73733" name="Rectangle 5"/>
          <p:cNvSpPr>
            <a:spLocks noChangeArrowheads="1"/>
          </p:cNvSpPr>
          <p:nvPr/>
        </p:nvSpPr>
        <p:spPr bwMode="auto">
          <a:xfrm>
            <a:off x="5754688" y="5100638"/>
            <a:ext cx="157162" cy="161925"/>
          </a:xfrm>
          <a:prstGeom prst="rect">
            <a:avLst/>
          </a:prstGeom>
          <a:noFill/>
          <a:ln w="19050">
            <a:solidFill>
              <a:srgbClr val="F04C37"/>
            </a:solidFill>
            <a:miter lim="800000"/>
            <a:headEnd/>
            <a:tailEnd/>
          </a:ln>
          <a:effectLst/>
        </p:spPr>
        <p:txBody>
          <a:bodyPr wrap="none" lIns="90488" tIns="44450" rIns="90488" bIns="44450" anchor="ctr">
            <a:prstTxWarp prst="textNoShape">
              <a:avLst/>
            </a:prstTxWarp>
          </a:bodyPr>
          <a:lstStyle/>
          <a:p>
            <a:endParaRPr lang="en-US"/>
          </a:p>
        </p:txBody>
      </p:sp>
      <p:sp>
        <p:nvSpPr>
          <p:cNvPr id="73734" name="AutoShape 6"/>
          <p:cNvSpPr>
            <a:spLocks noChangeArrowheads="1"/>
          </p:cNvSpPr>
          <p:nvPr/>
        </p:nvSpPr>
        <p:spPr bwMode="auto">
          <a:xfrm>
            <a:off x="7348538" y="2043807"/>
            <a:ext cx="1719262" cy="1086822"/>
          </a:xfrm>
          <a:prstGeom prst="roundRect">
            <a:avLst>
              <a:gd name="adj" fmla="val 16667"/>
            </a:avLst>
          </a:prstGeom>
          <a:noFill/>
          <a:ln w="28575">
            <a:solidFill>
              <a:srgbClr val="0099CC"/>
            </a:solidFill>
            <a:round/>
            <a:headEnd/>
            <a:tailEnd/>
          </a:ln>
          <a:effectLst/>
        </p:spPr>
        <p:txBody>
          <a:bodyPr lIns="45720" tIns="44450" rIns="45720" bIns="44450">
            <a:prstTxWarp prst="textNoShape">
              <a:avLst/>
            </a:prstTxWarp>
            <a:spAutoFit/>
          </a:bodyPr>
          <a:lstStyle/>
          <a:p>
            <a:pPr eaLnBrk="0" hangingPunct="0"/>
            <a:r>
              <a:rPr lang="en-US" sz="1800" b="1" dirty="0" err="1"/>
              <a:t>Vasodilation</a:t>
            </a:r>
            <a:r>
              <a:rPr lang="en-US" sz="1800" b="1" dirty="0"/>
              <a:t> </a:t>
            </a:r>
            <a:br>
              <a:rPr lang="en-US" sz="2000" b="1" dirty="0"/>
            </a:br>
            <a:r>
              <a:rPr lang="en-US" sz="2000" dirty="0"/>
              <a:t>of cerebral vessels</a:t>
            </a:r>
          </a:p>
        </p:txBody>
      </p:sp>
      <p:sp>
        <p:nvSpPr>
          <p:cNvPr id="73735" name="Rectangle 7"/>
          <p:cNvSpPr>
            <a:spLocks noChangeArrowheads="1"/>
          </p:cNvSpPr>
          <p:nvPr/>
        </p:nvSpPr>
        <p:spPr bwMode="auto">
          <a:xfrm>
            <a:off x="5233988" y="3829050"/>
            <a:ext cx="157162" cy="161925"/>
          </a:xfrm>
          <a:prstGeom prst="rect">
            <a:avLst/>
          </a:prstGeom>
          <a:noFill/>
          <a:ln w="19050">
            <a:solidFill>
              <a:srgbClr val="F04C37"/>
            </a:solidFill>
            <a:miter lim="800000"/>
            <a:headEnd/>
            <a:tailEnd/>
          </a:ln>
          <a:effectLst/>
        </p:spPr>
        <p:txBody>
          <a:bodyPr wrap="none" lIns="90488" tIns="44450" rIns="90488" bIns="44450" anchor="ctr">
            <a:prstTxWarp prst="textNoShape">
              <a:avLst/>
            </a:prstTxWarp>
          </a:bodyPr>
          <a:lstStyle/>
          <a:p>
            <a:endParaRPr lang="en-US"/>
          </a:p>
        </p:txBody>
      </p:sp>
      <p:sp>
        <p:nvSpPr>
          <p:cNvPr id="73736" name="Rectangle 8"/>
          <p:cNvSpPr>
            <a:spLocks noChangeArrowheads="1"/>
          </p:cNvSpPr>
          <p:nvPr/>
        </p:nvSpPr>
        <p:spPr bwMode="auto">
          <a:xfrm>
            <a:off x="577850" y="6343650"/>
            <a:ext cx="8566150" cy="301625"/>
          </a:xfrm>
          <a:prstGeom prst="rect">
            <a:avLst/>
          </a:prstGeom>
          <a:noFill/>
          <a:ln w="9525">
            <a:noFill/>
            <a:miter lim="800000"/>
            <a:headEnd/>
            <a:tailEnd/>
          </a:ln>
          <a:effectLst/>
        </p:spPr>
        <p:txBody>
          <a:bodyPr lIns="0" tIns="0" rIns="0" bIns="0" anchor="b">
            <a:prstTxWarp prst="textNoShape">
              <a:avLst/>
            </a:prstTxWarp>
          </a:bodyPr>
          <a:lstStyle/>
          <a:p>
            <a:pPr eaLnBrk="0" hangingPunct="0">
              <a:spcBef>
                <a:spcPct val="25000"/>
              </a:spcBef>
            </a:pPr>
            <a:r>
              <a:rPr lang="en-US" sz="1400" dirty="0">
                <a:solidFill>
                  <a:srgbClr val="46FDFF"/>
                </a:solidFill>
              </a:rPr>
              <a:t>Adapted with permission from Durham PL. </a:t>
            </a:r>
            <a:r>
              <a:rPr lang="en-US" sz="1400" i="1" dirty="0">
                <a:solidFill>
                  <a:srgbClr val="46FDFF"/>
                </a:solidFill>
              </a:rPr>
              <a:t>N </a:t>
            </a:r>
            <a:r>
              <a:rPr lang="en-US" sz="1400" i="1" dirty="0" err="1">
                <a:solidFill>
                  <a:srgbClr val="46FDFF"/>
                </a:solidFill>
              </a:rPr>
              <a:t>Engl</a:t>
            </a:r>
            <a:r>
              <a:rPr lang="en-US" sz="1400" i="1" dirty="0">
                <a:solidFill>
                  <a:srgbClr val="46FDFF"/>
                </a:solidFill>
              </a:rPr>
              <a:t> J Med</a:t>
            </a:r>
            <a:r>
              <a:rPr lang="en-US" sz="1400" dirty="0">
                <a:solidFill>
                  <a:srgbClr val="46FDFF"/>
                </a:solidFill>
              </a:rPr>
              <a:t>. 2004;350:1073–1075.</a:t>
            </a:r>
          </a:p>
        </p:txBody>
      </p:sp>
      <p:sp>
        <p:nvSpPr>
          <p:cNvPr id="73737" name="AutoShape 9"/>
          <p:cNvSpPr>
            <a:spLocks noChangeArrowheads="1"/>
          </p:cNvSpPr>
          <p:nvPr/>
        </p:nvSpPr>
        <p:spPr bwMode="auto">
          <a:xfrm>
            <a:off x="109538" y="4076700"/>
            <a:ext cx="2035175" cy="2224966"/>
          </a:xfrm>
          <a:prstGeom prst="roundRect">
            <a:avLst>
              <a:gd name="adj" fmla="val 16667"/>
            </a:avLst>
          </a:prstGeom>
          <a:noFill/>
          <a:ln w="28575">
            <a:solidFill>
              <a:srgbClr val="0099CC"/>
            </a:solidFill>
            <a:round/>
            <a:headEnd/>
            <a:tailEnd/>
          </a:ln>
          <a:effectLst/>
        </p:spPr>
        <p:txBody>
          <a:bodyPr lIns="90488" tIns="44450" rIns="90488" bIns="44450">
            <a:prstTxWarp prst="textNoShape">
              <a:avLst/>
            </a:prstTxWarp>
            <a:spAutoFit/>
          </a:bodyPr>
          <a:lstStyle/>
          <a:p>
            <a:pPr marL="114300" indent="-114300" eaLnBrk="0" hangingPunct="0"/>
            <a:r>
              <a:rPr lang="en-US" sz="1800" b="1" dirty="0"/>
              <a:t>Brainstem events</a:t>
            </a:r>
          </a:p>
          <a:p>
            <a:pPr marL="114300" indent="-114300" eaLnBrk="0" hangingPunct="0">
              <a:buFontTx/>
              <a:buChar char="•"/>
            </a:pPr>
            <a:r>
              <a:rPr lang="en-US" sz="1800" dirty="0"/>
              <a:t>Pain signal to CNS</a:t>
            </a:r>
          </a:p>
          <a:p>
            <a:pPr marL="114300" indent="-114300" eaLnBrk="0" hangingPunct="0">
              <a:buFontTx/>
              <a:buChar char="•"/>
            </a:pPr>
            <a:r>
              <a:rPr lang="en-US" sz="1800" dirty="0"/>
              <a:t>Central sensitization</a:t>
            </a:r>
          </a:p>
          <a:p>
            <a:pPr marL="114300" indent="-114300" eaLnBrk="0" hangingPunct="0">
              <a:buFontTx/>
              <a:buChar char="•"/>
            </a:pPr>
            <a:r>
              <a:rPr lang="en-US" sz="1800" dirty="0" err="1"/>
              <a:t>Allodynia</a:t>
            </a:r>
            <a:endParaRPr lang="en-US" sz="1800" dirty="0"/>
          </a:p>
        </p:txBody>
      </p:sp>
      <p:pic>
        <p:nvPicPr>
          <p:cNvPr id="73738" name="Picture 10"/>
          <p:cNvPicPr>
            <a:picLocks noChangeAspect="1" noChangeArrowheads="1"/>
          </p:cNvPicPr>
          <p:nvPr/>
        </p:nvPicPr>
        <p:blipFill>
          <a:blip r:embed="rId3"/>
          <a:srcRect/>
          <a:stretch>
            <a:fillRect/>
          </a:stretch>
        </p:blipFill>
        <p:spPr bwMode="auto">
          <a:xfrm>
            <a:off x="2247900" y="1371600"/>
            <a:ext cx="5051425" cy="4876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9202" name="Picture 2" descr="Picture7c"/>
          <p:cNvPicPr>
            <a:picLocks noChangeAspect="1" noChangeArrowheads="1"/>
          </p:cNvPicPr>
          <p:nvPr/>
        </p:nvPicPr>
        <p:blipFill>
          <a:blip r:embed="rId3"/>
          <a:srcRect/>
          <a:stretch>
            <a:fillRect/>
          </a:stretch>
        </p:blipFill>
        <p:spPr bwMode="auto">
          <a:xfrm>
            <a:off x="3863975" y="1563688"/>
            <a:ext cx="5203825" cy="4379912"/>
          </a:xfrm>
          <a:prstGeom prst="rect">
            <a:avLst/>
          </a:prstGeom>
          <a:noFill/>
          <a:ln w="9525">
            <a:noFill/>
            <a:miter lim="800000"/>
            <a:headEnd/>
            <a:tailEnd/>
          </a:ln>
        </p:spPr>
      </p:pic>
      <p:sp>
        <p:nvSpPr>
          <p:cNvPr id="1459203" name="Rectangle 3"/>
          <p:cNvSpPr>
            <a:spLocks noChangeArrowheads="1"/>
          </p:cNvSpPr>
          <p:nvPr/>
        </p:nvSpPr>
        <p:spPr bwMode="auto">
          <a:xfrm>
            <a:off x="57150" y="4800600"/>
            <a:ext cx="3346450" cy="4241800"/>
          </a:xfrm>
          <a:prstGeom prst="rect">
            <a:avLst/>
          </a:prstGeom>
          <a:noFill/>
          <a:ln w="9525">
            <a:noFill/>
            <a:miter lim="800000"/>
            <a:headEnd/>
            <a:tailEnd/>
          </a:ln>
          <a:effectLst/>
        </p:spPr>
        <p:txBody>
          <a:bodyPr>
            <a:prstTxWarp prst="textNoShape">
              <a:avLst/>
            </a:prstTxWarp>
          </a:bodyPr>
          <a:lstStyle/>
          <a:p>
            <a:pPr marL="342900" indent="-342900" algn="l">
              <a:spcBef>
                <a:spcPct val="50000"/>
              </a:spcBef>
              <a:buClr>
                <a:srgbClr val="FFFF00"/>
              </a:buClr>
              <a:buFontTx/>
              <a:buChar char="•"/>
            </a:pPr>
            <a:r>
              <a:rPr lang="en-US" sz="1100" dirty="0">
                <a:solidFill>
                  <a:schemeClr val="bg1"/>
                </a:solidFill>
                <a:effectLst>
                  <a:outerShdw blurRad="38100" dist="38100" dir="2700000" algn="tl">
                    <a:srgbClr val="000000"/>
                  </a:outerShdw>
                </a:effectLst>
              </a:rPr>
              <a:t>CGRP and substance P activate mast cells</a:t>
            </a:r>
          </a:p>
          <a:p>
            <a:pPr marL="342900" indent="-342900" algn="l">
              <a:spcBef>
                <a:spcPts val="500"/>
              </a:spcBef>
              <a:buClr>
                <a:srgbClr val="FFFF00"/>
              </a:buClr>
              <a:buFontTx/>
              <a:buChar char="•"/>
            </a:pPr>
            <a:r>
              <a:rPr lang="en-US" sz="1100" dirty="0">
                <a:solidFill>
                  <a:schemeClr val="bg1"/>
                </a:solidFill>
                <a:effectLst>
                  <a:outerShdw blurRad="38100" dist="38100" dir="2700000" algn="tl">
                    <a:srgbClr val="000000"/>
                  </a:outerShdw>
                </a:effectLst>
              </a:rPr>
              <a:t>Mast cell </a:t>
            </a:r>
            <a:r>
              <a:rPr lang="en-US" sz="1100" dirty="0" err="1">
                <a:solidFill>
                  <a:schemeClr val="bg1"/>
                </a:solidFill>
                <a:effectLst>
                  <a:outerShdw blurRad="38100" dist="38100" dir="2700000" algn="tl">
                    <a:srgbClr val="000000"/>
                  </a:outerShdw>
                </a:effectLst>
              </a:rPr>
              <a:t>degranulation</a:t>
            </a:r>
            <a:endParaRPr lang="en-US" sz="1100" dirty="0">
              <a:solidFill>
                <a:schemeClr val="bg1"/>
              </a:solidFill>
              <a:effectLst>
                <a:outerShdw blurRad="38100" dist="38100" dir="2700000" algn="tl">
                  <a:srgbClr val="000000"/>
                </a:outerShdw>
              </a:effectLst>
            </a:endParaRPr>
          </a:p>
          <a:p>
            <a:pPr marL="742950" lvl="1" indent="-285750" algn="l">
              <a:spcBef>
                <a:spcPct val="20000"/>
              </a:spcBef>
              <a:buClr>
                <a:srgbClr val="FFFF00"/>
              </a:buClr>
              <a:buFontTx/>
              <a:buChar char="–"/>
            </a:pPr>
            <a:r>
              <a:rPr lang="en-US" sz="1100" dirty="0">
                <a:solidFill>
                  <a:schemeClr val="bg1"/>
                </a:solidFill>
                <a:effectLst>
                  <a:outerShdw blurRad="38100" dist="38100" dir="2700000" algn="tl">
                    <a:srgbClr val="000000"/>
                  </a:outerShdw>
                </a:effectLst>
                <a:ea typeface="ＭＳ Ｐゴシック" charset="-128"/>
                <a:cs typeface="ＭＳ Ｐゴシック" charset="-128"/>
              </a:rPr>
              <a:t>Histamine</a:t>
            </a:r>
          </a:p>
          <a:p>
            <a:pPr marL="742950" lvl="1" indent="-285750" algn="l">
              <a:spcBef>
                <a:spcPct val="20000"/>
              </a:spcBef>
              <a:buClr>
                <a:srgbClr val="FFFF00"/>
              </a:buClr>
              <a:buFontTx/>
              <a:buChar char="–"/>
            </a:pPr>
            <a:r>
              <a:rPr lang="en-US" sz="1100" dirty="0">
                <a:solidFill>
                  <a:schemeClr val="bg1"/>
                </a:solidFill>
                <a:effectLst>
                  <a:outerShdw blurRad="38100" dist="38100" dir="2700000" algn="tl">
                    <a:srgbClr val="000000"/>
                  </a:outerShdw>
                </a:effectLst>
                <a:ea typeface="ＭＳ Ｐゴシック" charset="-128"/>
                <a:cs typeface="ＭＳ Ｐゴシック" charset="-128"/>
              </a:rPr>
              <a:t>NGF</a:t>
            </a:r>
          </a:p>
          <a:p>
            <a:pPr marL="742950" lvl="1" indent="-285750" algn="l">
              <a:spcBef>
                <a:spcPct val="20000"/>
              </a:spcBef>
              <a:buClr>
                <a:srgbClr val="FFFF00"/>
              </a:buClr>
              <a:buFontTx/>
              <a:buChar char="–"/>
            </a:pPr>
            <a:r>
              <a:rPr lang="en-US" sz="1100" dirty="0">
                <a:solidFill>
                  <a:schemeClr val="bg1"/>
                </a:solidFill>
                <a:effectLst>
                  <a:outerShdw blurRad="38100" dist="38100" dir="2700000" algn="tl">
                    <a:srgbClr val="000000"/>
                  </a:outerShdw>
                </a:effectLst>
                <a:ea typeface="ＭＳ Ｐゴシック" charset="-128"/>
                <a:cs typeface="ＭＳ Ｐゴシック" charset="-128"/>
              </a:rPr>
              <a:t>Serotonin</a:t>
            </a:r>
          </a:p>
          <a:p>
            <a:pPr marL="742950" lvl="1" indent="-285750" algn="l">
              <a:spcBef>
                <a:spcPct val="20000"/>
              </a:spcBef>
              <a:buClr>
                <a:srgbClr val="FFFF00"/>
              </a:buClr>
              <a:buFontTx/>
              <a:buChar char="–"/>
            </a:pPr>
            <a:r>
              <a:rPr lang="en-US" sz="1100" dirty="0" err="1">
                <a:solidFill>
                  <a:schemeClr val="bg1"/>
                </a:solidFill>
                <a:effectLst>
                  <a:outerShdw blurRad="38100" dist="38100" dir="2700000" algn="tl">
                    <a:srgbClr val="000000"/>
                  </a:outerShdw>
                </a:effectLst>
                <a:ea typeface="ＭＳ Ｐゴシック" charset="-128"/>
                <a:cs typeface="ＭＳ Ｐゴシック" charset="-128"/>
              </a:rPr>
              <a:t>Proinflammatory</a:t>
            </a:r>
            <a:r>
              <a:rPr lang="en-US" sz="1100" dirty="0">
                <a:solidFill>
                  <a:schemeClr val="bg1"/>
                </a:solidFill>
                <a:effectLst>
                  <a:outerShdw blurRad="38100" dist="38100" dir="2700000" algn="tl">
                    <a:srgbClr val="000000"/>
                  </a:outerShdw>
                </a:effectLst>
                <a:ea typeface="ＭＳ Ｐゴシック" charset="-128"/>
                <a:cs typeface="ＭＳ Ｐゴシック" charset="-128"/>
              </a:rPr>
              <a:t> cytokines</a:t>
            </a:r>
          </a:p>
          <a:p>
            <a:pPr marL="1143000" lvl="2" indent="-228600" algn="l">
              <a:spcBef>
                <a:spcPct val="20000"/>
              </a:spcBef>
              <a:buClr>
                <a:srgbClr val="FFFF00"/>
              </a:buClr>
              <a:buFontTx/>
              <a:buChar char="•"/>
            </a:pPr>
            <a:r>
              <a:rPr lang="en-US" sz="900" dirty="0" err="1">
                <a:solidFill>
                  <a:schemeClr val="bg1"/>
                </a:solidFill>
                <a:effectLst>
                  <a:outerShdw blurRad="38100" dist="38100" dir="2700000" algn="tl">
                    <a:srgbClr val="000000"/>
                  </a:outerShdw>
                </a:effectLst>
                <a:ea typeface="ＭＳ Ｐゴシック" charset="-128"/>
                <a:cs typeface="ＭＳ Ｐゴシック" charset="-128"/>
              </a:rPr>
              <a:t>TNF</a:t>
            </a:r>
            <a:r>
              <a:rPr lang="en-US" sz="900" dirty="0" err="1">
                <a:solidFill>
                  <a:schemeClr val="bg1"/>
                </a:solidFill>
                <a:effectLst>
                  <a:outerShdw blurRad="38100" dist="38100" dir="2700000" algn="tl">
                    <a:srgbClr val="000000"/>
                  </a:outerShdw>
                </a:effectLst>
                <a:latin typeface="Symbol" charset="2"/>
                <a:ea typeface="Arial Unicode MS" charset="0"/>
                <a:cs typeface="Arial Unicode MS" charset="0"/>
              </a:rPr>
              <a:t>a</a:t>
            </a:r>
            <a:r>
              <a:rPr lang="en-US" sz="900" dirty="0">
                <a:solidFill>
                  <a:schemeClr val="bg1"/>
                </a:solidFill>
                <a:effectLst>
                  <a:outerShdw blurRad="38100" dist="38100" dir="2700000" algn="tl">
                    <a:srgbClr val="000000"/>
                  </a:outerShdw>
                </a:effectLst>
                <a:ea typeface="ＭＳ Ｐゴシック" charset="-128"/>
                <a:cs typeface="ＭＳ Ｐゴシック" charset="-128"/>
              </a:rPr>
              <a:t>, IL-1, IL-6</a:t>
            </a:r>
          </a:p>
          <a:p>
            <a:pPr marL="742950" lvl="1" indent="-285750" algn="l">
              <a:spcBef>
                <a:spcPct val="20000"/>
              </a:spcBef>
              <a:buClr>
                <a:srgbClr val="FFFF00"/>
              </a:buClr>
              <a:buFontTx/>
              <a:buChar char="–"/>
            </a:pPr>
            <a:endParaRPr lang="en-US" sz="1100" dirty="0">
              <a:solidFill>
                <a:schemeClr val="bg1"/>
              </a:solidFill>
              <a:effectLst>
                <a:outerShdw blurRad="38100" dist="38100" dir="2700000" algn="tl">
                  <a:srgbClr val="000000"/>
                </a:outerShdw>
              </a:effectLst>
              <a:ea typeface="ＭＳ Ｐゴシック" charset="-128"/>
              <a:cs typeface="ＭＳ Ｐゴシック" charset="-128"/>
            </a:endParaRPr>
          </a:p>
        </p:txBody>
      </p:sp>
      <p:pic>
        <p:nvPicPr>
          <p:cNvPr id="1459204" name="Picture 4" descr="Picture7a"/>
          <p:cNvPicPr>
            <a:picLocks noChangeAspect="1" noChangeArrowheads="1"/>
          </p:cNvPicPr>
          <p:nvPr/>
        </p:nvPicPr>
        <p:blipFill>
          <a:blip r:embed="rId4"/>
          <a:srcRect/>
          <a:stretch>
            <a:fillRect/>
          </a:stretch>
        </p:blipFill>
        <p:spPr bwMode="auto">
          <a:xfrm>
            <a:off x="3886200" y="1563687"/>
            <a:ext cx="5203825" cy="4379913"/>
          </a:xfrm>
          <a:prstGeom prst="rect">
            <a:avLst/>
          </a:prstGeom>
          <a:noFill/>
          <a:ln w="9525">
            <a:noFill/>
            <a:miter lim="800000"/>
            <a:headEnd/>
            <a:tailEnd/>
          </a:ln>
        </p:spPr>
      </p:pic>
      <p:sp>
        <p:nvSpPr>
          <p:cNvPr id="1459205" name="Rectangle 5"/>
          <p:cNvSpPr>
            <a:spLocks noChangeArrowheads="1"/>
          </p:cNvSpPr>
          <p:nvPr/>
        </p:nvSpPr>
        <p:spPr bwMode="auto">
          <a:xfrm>
            <a:off x="215900" y="2895600"/>
            <a:ext cx="3390900" cy="4241800"/>
          </a:xfrm>
          <a:prstGeom prst="rect">
            <a:avLst/>
          </a:prstGeom>
          <a:noFill/>
          <a:ln w="9525">
            <a:noFill/>
            <a:miter lim="800000"/>
            <a:headEnd/>
            <a:tailEnd/>
          </a:ln>
          <a:effectLst/>
        </p:spPr>
        <p:txBody>
          <a:bodyPr>
            <a:prstTxWarp prst="textNoShape">
              <a:avLst/>
            </a:prstTxWarp>
          </a:bodyPr>
          <a:lstStyle/>
          <a:p>
            <a:pPr marL="342900" indent="-342900" algn="l">
              <a:spcBef>
                <a:spcPct val="50000"/>
              </a:spcBef>
              <a:buClr>
                <a:srgbClr val="FFFF00"/>
              </a:buClr>
              <a:buFontTx/>
              <a:buChar char="•"/>
            </a:pPr>
            <a:r>
              <a:rPr lang="en-US" sz="1200" dirty="0">
                <a:solidFill>
                  <a:schemeClr val="bg1"/>
                </a:solidFill>
                <a:effectLst>
                  <a:outerShdw blurRad="38100" dist="38100" dir="2700000" algn="tl">
                    <a:srgbClr val="000000"/>
                  </a:outerShdw>
                </a:effectLst>
              </a:rPr>
              <a:t>Activated TGVS </a:t>
            </a:r>
            <a:r>
              <a:rPr lang="en-US" sz="1200" dirty="0" err="1">
                <a:solidFill>
                  <a:schemeClr val="bg1"/>
                </a:solidFill>
                <a:effectLst>
                  <a:outerShdw blurRad="38100" dist="38100" dir="2700000" algn="tl">
                    <a:srgbClr val="000000"/>
                  </a:outerShdw>
                </a:effectLst>
              </a:rPr>
              <a:t>nociceptors</a:t>
            </a:r>
            <a:r>
              <a:rPr lang="en-US" sz="1200" dirty="0">
                <a:solidFill>
                  <a:schemeClr val="bg1"/>
                </a:solidFill>
                <a:effectLst>
                  <a:outerShdw blurRad="38100" dist="38100" dir="2700000" algn="tl">
                    <a:srgbClr val="000000"/>
                  </a:outerShdw>
                </a:effectLst>
              </a:rPr>
              <a:t> release CGRP and substance P</a:t>
            </a:r>
          </a:p>
          <a:p>
            <a:pPr marL="342900" indent="-342900" algn="l">
              <a:spcBef>
                <a:spcPts val="500"/>
              </a:spcBef>
              <a:buClr>
                <a:srgbClr val="FFFF00"/>
              </a:buClr>
              <a:buFontTx/>
              <a:buChar char="•"/>
            </a:pPr>
            <a:r>
              <a:rPr lang="en-US" sz="1200" dirty="0">
                <a:solidFill>
                  <a:schemeClr val="bg1"/>
                </a:solidFill>
                <a:effectLst>
                  <a:outerShdw blurRad="38100" dist="38100" dir="2700000" algn="tl">
                    <a:srgbClr val="000000"/>
                  </a:outerShdw>
                </a:effectLst>
              </a:rPr>
              <a:t>NO also released</a:t>
            </a:r>
          </a:p>
          <a:p>
            <a:pPr marL="342900" indent="-342900" algn="l">
              <a:spcBef>
                <a:spcPts val="500"/>
              </a:spcBef>
              <a:buClr>
                <a:srgbClr val="FFFF00"/>
              </a:buClr>
              <a:buFontTx/>
              <a:buChar char="•"/>
            </a:pPr>
            <a:r>
              <a:rPr lang="en-US" sz="1200" dirty="0">
                <a:solidFill>
                  <a:schemeClr val="bg1"/>
                </a:solidFill>
                <a:effectLst>
                  <a:outerShdw blurRad="38100" dist="38100" dir="2700000" algn="tl">
                    <a:srgbClr val="000000"/>
                  </a:outerShdw>
                </a:effectLst>
              </a:rPr>
              <a:t>Leads to </a:t>
            </a:r>
          </a:p>
          <a:p>
            <a:pPr marL="742950" lvl="1" indent="-285750" algn="l">
              <a:spcBef>
                <a:spcPct val="20000"/>
              </a:spcBef>
              <a:buClr>
                <a:srgbClr val="FFFF00"/>
              </a:buClr>
              <a:buFontTx/>
              <a:buChar char="–"/>
            </a:pPr>
            <a:r>
              <a:rPr lang="en-US" sz="1050" dirty="0" err="1">
                <a:solidFill>
                  <a:schemeClr val="bg1"/>
                </a:solidFill>
                <a:effectLst>
                  <a:outerShdw blurRad="38100" dist="38100" dir="2700000" algn="tl">
                    <a:srgbClr val="000000"/>
                  </a:outerShdw>
                </a:effectLst>
                <a:ea typeface="ＭＳ Ｐゴシック" charset="-128"/>
                <a:cs typeface="ＭＳ Ｐゴシック" charset="-128"/>
              </a:rPr>
              <a:t>Vasodilation</a:t>
            </a:r>
            <a:r>
              <a:rPr lang="en-US" sz="1050" dirty="0">
                <a:solidFill>
                  <a:schemeClr val="bg1"/>
                </a:solidFill>
                <a:effectLst>
                  <a:outerShdw blurRad="38100" dist="38100" dir="2700000" algn="tl">
                    <a:srgbClr val="000000"/>
                  </a:outerShdw>
                </a:effectLst>
                <a:ea typeface="ＭＳ Ｐゴシック" charset="-128"/>
                <a:cs typeface="ＭＳ Ｐゴシック" charset="-128"/>
              </a:rPr>
              <a:t> </a:t>
            </a:r>
            <a:br>
              <a:rPr lang="en-US" sz="1050" dirty="0">
                <a:solidFill>
                  <a:schemeClr val="bg1"/>
                </a:solidFill>
                <a:effectLst>
                  <a:outerShdw blurRad="38100" dist="38100" dir="2700000" algn="tl">
                    <a:srgbClr val="000000"/>
                  </a:outerShdw>
                </a:effectLst>
                <a:ea typeface="ＭＳ Ｐゴシック" charset="-128"/>
                <a:cs typeface="ＭＳ Ｐゴシック" charset="-128"/>
              </a:rPr>
            </a:br>
            <a:r>
              <a:rPr lang="en-US" sz="700" b="0" dirty="0">
                <a:solidFill>
                  <a:schemeClr val="accent1"/>
                </a:solidFill>
                <a:effectLst>
                  <a:outerShdw blurRad="38100" dist="38100" dir="2700000" algn="tl">
                    <a:srgbClr val="000000"/>
                  </a:outerShdw>
                </a:effectLst>
                <a:ea typeface="ＭＳ Ｐゴシック" charset="-128"/>
                <a:cs typeface="ＭＳ Ｐゴシック" charset="-128"/>
              </a:rPr>
              <a:t>CGRP, NO, substance P</a:t>
            </a:r>
          </a:p>
          <a:p>
            <a:pPr marL="742950" lvl="1" indent="-285750" algn="l">
              <a:spcBef>
                <a:spcPct val="20000"/>
              </a:spcBef>
              <a:buClr>
                <a:srgbClr val="FFFF00"/>
              </a:buClr>
              <a:buFontTx/>
              <a:buChar char="–"/>
            </a:pPr>
            <a:r>
              <a:rPr lang="en-US" sz="1050" dirty="0">
                <a:solidFill>
                  <a:schemeClr val="bg1"/>
                </a:solidFill>
                <a:effectLst>
                  <a:outerShdw blurRad="38100" dist="38100" dir="2700000" algn="tl">
                    <a:srgbClr val="000000"/>
                  </a:outerShdw>
                </a:effectLst>
                <a:ea typeface="ＭＳ Ｐゴシック" charset="-128"/>
                <a:cs typeface="ＭＳ Ｐゴシック" charset="-128"/>
              </a:rPr>
              <a:t>Mast cell </a:t>
            </a:r>
            <a:r>
              <a:rPr lang="en-US" sz="1050" dirty="0" err="1">
                <a:solidFill>
                  <a:schemeClr val="bg1"/>
                </a:solidFill>
                <a:effectLst>
                  <a:outerShdw blurRad="38100" dist="38100" dir="2700000" algn="tl">
                    <a:srgbClr val="000000"/>
                  </a:outerShdw>
                </a:effectLst>
                <a:ea typeface="ＭＳ Ｐゴシック" charset="-128"/>
                <a:cs typeface="ＭＳ Ｐゴシック" charset="-128"/>
              </a:rPr>
              <a:t>degranulation</a:t>
            </a:r>
            <a:br>
              <a:rPr lang="en-US" sz="1050" dirty="0">
                <a:solidFill>
                  <a:schemeClr val="bg1"/>
                </a:solidFill>
                <a:effectLst>
                  <a:outerShdw blurRad="38100" dist="38100" dir="2700000" algn="tl">
                    <a:srgbClr val="000000"/>
                  </a:outerShdw>
                </a:effectLst>
                <a:ea typeface="ＭＳ Ｐゴシック" charset="-128"/>
                <a:cs typeface="ＭＳ Ｐゴシック" charset="-128"/>
              </a:rPr>
            </a:br>
            <a:r>
              <a:rPr lang="en-US" sz="700" b="0" dirty="0">
                <a:solidFill>
                  <a:schemeClr val="accent1"/>
                </a:solidFill>
                <a:effectLst>
                  <a:outerShdw blurRad="38100" dist="38100" dir="2700000" algn="tl">
                    <a:srgbClr val="000000"/>
                  </a:outerShdw>
                </a:effectLst>
                <a:ea typeface="ＭＳ Ｐゴシック" charset="-128"/>
                <a:cs typeface="ＭＳ Ｐゴシック" charset="-128"/>
              </a:rPr>
              <a:t>CGRP, substance P</a:t>
            </a:r>
            <a:endParaRPr lang="en-US" sz="700" b="0" dirty="0">
              <a:solidFill>
                <a:schemeClr val="accent2"/>
              </a:solidFill>
              <a:effectLst>
                <a:outerShdw blurRad="38100" dist="38100" dir="2700000" algn="tl">
                  <a:srgbClr val="000000"/>
                </a:outerShdw>
              </a:effectLst>
              <a:ea typeface="ＭＳ Ｐゴシック" charset="-128"/>
              <a:cs typeface="ＭＳ Ｐゴシック" charset="-128"/>
            </a:endParaRPr>
          </a:p>
          <a:p>
            <a:pPr marL="742950" lvl="1" indent="-285750" algn="l">
              <a:spcBef>
                <a:spcPct val="20000"/>
              </a:spcBef>
              <a:buClr>
                <a:srgbClr val="FFFF00"/>
              </a:buClr>
              <a:buFontTx/>
              <a:buChar char="–"/>
            </a:pPr>
            <a:r>
              <a:rPr lang="en-US" sz="1050" dirty="0">
                <a:solidFill>
                  <a:schemeClr val="bg1"/>
                </a:solidFill>
                <a:effectLst>
                  <a:outerShdw blurRad="38100" dist="38100" dir="2700000" algn="tl">
                    <a:srgbClr val="000000"/>
                  </a:outerShdw>
                </a:effectLst>
                <a:ea typeface="ＭＳ Ｐゴシック" charset="-128"/>
                <a:cs typeface="ＭＳ Ｐゴシック" charset="-128"/>
              </a:rPr>
              <a:t>Plasma </a:t>
            </a:r>
            <a:r>
              <a:rPr lang="en-US" sz="1050" dirty="0" err="1">
                <a:solidFill>
                  <a:schemeClr val="bg1"/>
                </a:solidFill>
                <a:effectLst>
                  <a:outerShdw blurRad="38100" dist="38100" dir="2700000" algn="tl">
                    <a:srgbClr val="000000"/>
                  </a:outerShdw>
                </a:effectLst>
                <a:ea typeface="ＭＳ Ｐゴシック" charset="-128"/>
                <a:cs typeface="ＭＳ Ｐゴシック" charset="-128"/>
              </a:rPr>
              <a:t>extravasation</a:t>
            </a:r>
            <a:br>
              <a:rPr lang="en-US" sz="1050" dirty="0">
                <a:solidFill>
                  <a:schemeClr val="bg1"/>
                </a:solidFill>
                <a:effectLst>
                  <a:outerShdw blurRad="38100" dist="38100" dir="2700000" algn="tl">
                    <a:srgbClr val="000000"/>
                  </a:outerShdw>
                </a:effectLst>
                <a:ea typeface="ＭＳ Ｐゴシック" charset="-128"/>
                <a:cs typeface="ＭＳ Ｐゴシック" charset="-128"/>
              </a:rPr>
            </a:br>
            <a:r>
              <a:rPr lang="en-US" sz="700" b="0" dirty="0">
                <a:solidFill>
                  <a:schemeClr val="accent1"/>
                </a:solidFill>
                <a:effectLst>
                  <a:outerShdw blurRad="38100" dist="38100" dir="2700000" algn="tl">
                    <a:srgbClr val="000000"/>
                  </a:outerShdw>
                </a:effectLst>
                <a:ea typeface="ＭＳ Ｐゴシック" charset="-128"/>
                <a:cs typeface="ＭＳ Ｐゴシック" charset="-128"/>
              </a:rPr>
              <a:t>substance P</a:t>
            </a:r>
            <a:endParaRPr lang="en-US" sz="700" b="0" dirty="0">
              <a:solidFill>
                <a:schemeClr val="accent2"/>
              </a:solidFill>
              <a:effectLst>
                <a:outerShdw blurRad="38100" dist="38100" dir="2700000" algn="tl">
                  <a:srgbClr val="000000"/>
                </a:outerShdw>
              </a:effectLst>
              <a:ea typeface="ＭＳ Ｐゴシック" charset="-128"/>
              <a:cs typeface="ＭＳ Ｐゴシック" charset="-128"/>
            </a:endParaRPr>
          </a:p>
          <a:p>
            <a:pPr marL="742950" lvl="1" indent="-285750" algn="l">
              <a:spcBef>
                <a:spcPct val="20000"/>
              </a:spcBef>
              <a:buClr>
                <a:srgbClr val="FFFF00"/>
              </a:buClr>
              <a:buFontTx/>
              <a:buChar char="–"/>
            </a:pPr>
            <a:endParaRPr lang="en-US" sz="400" dirty="0">
              <a:solidFill>
                <a:schemeClr val="bg1"/>
              </a:solidFill>
              <a:effectLst>
                <a:outerShdw blurRad="38100" dist="38100" dir="2700000" algn="tl">
                  <a:srgbClr val="000000"/>
                </a:outerShdw>
              </a:effectLst>
              <a:ea typeface="ＭＳ Ｐゴシック" charset="-128"/>
              <a:cs typeface="ＭＳ Ｐゴシック" charset="-128"/>
            </a:endParaRPr>
          </a:p>
        </p:txBody>
      </p:sp>
      <p:sp>
        <p:nvSpPr>
          <p:cNvPr id="1459206" name="Rectangle 6"/>
          <p:cNvSpPr>
            <a:spLocks noChangeArrowheads="1"/>
          </p:cNvSpPr>
          <p:nvPr/>
        </p:nvSpPr>
        <p:spPr bwMode="auto">
          <a:xfrm>
            <a:off x="250825" y="1838434"/>
            <a:ext cx="3036888" cy="4241800"/>
          </a:xfrm>
          <a:prstGeom prst="rect">
            <a:avLst/>
          </a:prstGeom>
          <a:noFill/>
          <a:ln w="9525">
            <a:noFill/>
            <a:miter lim="800000"/>
            <a:headEnd/>
            <a:tailEnd/>
          </a:ln>
          <a:effectLst/>
        </p:spPr>
        <p:txBody>
          <a:bodyPr>
            <a:prstTxWarp prst="textNoShape">
              <a:avLst/>
            </a:prstTxWarp>
          </a:bodyPr>
          <a:lstStyle/>
          <a:p>
            <a:pPr marL="342900" indent="-342900" algn="l">
              <a:spcBef>
                <a:spcPct val="50000"/>
              </a:spcBef>
              <a:buClr>
                <a:srgbClr val="FFFF00"/>
              </a:buClr>
              <a:buFontTx/>
              <a:buChar char="•"/>
            </a:pPr>
            <a:r>
              <a:rPr lang="en-US" sz="1200" dirty="0">
                <a:solidFill>
                  <a:schemeClr val="bg1"/>
                </a:solidFill>
                <a:effectLst>
                  <a:outerShdw blurRad="38100" dist="38100" dir="2700000" algn="tl">
                    <a:srgbClr val="000000"/>
                  </a:outerShdw>
                </a:effectLst>
              </a:rPr>
              <a:t>Cytokines initiate an inflammatory response in the </a:t>
            </a:r>
            <a:r>
              <a:rPr lang="en-US" sz="1200" dirty="0" err="1">
                <a:solidFill>
                  <a:schemeClr val="bg1"/>
                </a:solidFill>
                <a:effectLst>
                  <a:outerShdw blurRad="38100" dist="38100" dir="2700000" algn="tl">
                    <a:srgbClr val="000000"/>
                  </a:outerShdw>
                </a:effectLst>
              </a:rPr>
              <a:t>meninges</a:t>
            </a:r>
            <a:endParaRPr lang="en-US" sz="1200" dirty="0">
              <a:solidFill>
                <a:schemeClr val="bg1"/>
              </a:solidFill>
              <a:effectLst>
                <a:outerShdw blurRad="38100" dist="38100" dir="2700000" algn="tl">
                  <a:srgbClr val="000000"/>
                </a:outerShdw>
              </a:effectLst>
            </a:endParaRPr>
          </a:p>
          <a:p>
            <a:pPr marL="342900" indent="-342900" algn="l">
              <a:spcBef>
                <a:spcPts val="500"/>
              </a:spcBef>
              <a:buClr>
                <a:srgbClr val="FFFF00"/>
              </a:buClr>
              <a:buFontTx/>
              <a:buChar char="•"/>
            </a:pPr>
            <a:r>
              <a:rPr lang="en-US" sz="1200" dirty="0">
                <a:solidFill>
                  <a:schemeClr val="accent1"/>
                </a:solidFill>
                <a:effectLst>
                  <a:outerShdw blurRad="38100" dist="38100" dir="2700000" algn="tl">
                    <a:srgbClr val="000000"/>
                  </a:outerShdw>
                </a:effectLst>
              </a:rPr>
              <a:t>Sensitizes TGVS </a:t>
            </a:r>
            <a:r>
              <a:rPr lang="en-US" sz="1200" dirty="0" err="1">
                <a:solidFill>
                  <a:schemeClr val="accent1"/>
                </a:solidFill>
                <a:effectLst>
                  <a:outerShdw blurRad="38100" dist="38100" dir="2700000" algn="tl">
                    <a:srgbClr val="000000"/>
                  </a:outerShdw>
                </a:effectLst>
              </a:rPr>
              <a:t>nociceptors</a:t>
            </a:r>
            <a:r>
              <a:rPr lang="en-US" sz="1200" dirty="0">
                <a:solidFill>
                  <a:schemeClr val="accent1"/>
                </a:solidFill>
                <a:effectLst>
                  <a:outerShdw blurRad="38100" dist="38100" dir="2700000" algn="tl">
                    <a:srgbClr val="000000"/>
                  </a:outerShdw>
                </a:effectLst>
              </a:rPr>
              <a:t> </a:t>
            </a:r>
          </a:p>
          <a:p>
            <a:pPr marL="742950" lvl="1" indent="-285750" algn="l">
              <a:spcBef>
                <a:spcPct val="20000"/>
              </a:spcBef>
              <a:buClr>
                <a:srgbClr val="FFFF00"/>
              </a:buClr>
              <a:buFontTx/>
              <a:buChar char="–"/>
            </a:pPr>
            <a:r>
              <a:rPr lang="en-US" sz="1000" dirty="0">
                <a:solidFill>
                  <a:schemeClr val="accent1"/>
                </a:solidFill>
                <a:effectLst>
                  <a:outerShdw blurRad="38100" dist="38100" dir="2700000" algn="tl">
                    <a:srgbClr val="000000"/>
                  </a:outerShdw>
                </a:effectLst>
                <a:ea typeface="ＭＳ Ｐゴシック" charset="-128"/>
                <a:cs typeface="ＭＳ Ｐゴシック" charset="-128"/>
              </a:rPr>
              <a:t>Response threshold decreased</a:t>
            </a:r>
          </a:p>
          <a:p>
            <a:pPr marL="742950" lvl="1" indent="-285750" algn="l">
              <a:spcBef>
                <a:spcPct val="20000"/>
              </a:spcBef>
              <a:buClr>
                <a:srgbClr val="FFFF00"/>
              </a:buClr>
              <a:buFontTx/>
              <a:buChar char="–"/>
            </a:pPr>
            <a:r>
              <a:rPr lang="en-US" sz="1000" dirty="0">
                <a:solidFill>
                  <a:schemeClr val="accent1"/>
                </a:solidFill>
                <a:effectLst>
                  <a:outerShdw blurRad="38100" dist="38100" dir="2700000" algn="tl">
                    <a:srgbClr val="000000"/>
                  </a:outerShdw>
                </a:effectLst>
                <a:ea typeface="ＭＳ Ｐゴシック" charset="-128"/>
                <a:cs typeface="ＭＳ Ｐゴシック" charset="-128"/>
              </a:rPr>
              <a:t>Response amplitude increased</a:t>
            </a:r>
          </a:p>
        </p:txBody>
      </p:sp>
      <p:sp>
        <p:nvSpPr>
          <p:cNvPr id="1459207" name="Rectangle 7"/>
          <p:cNvSpPr>
            <a:spLocks noGrp="1" noChangeArrowheads="1"/>
          </p:cNvSpPr>
          <p:nvPr>
            <p:ph type="title"/>
          </p:nvPr>
        </p:nvSpPr>
        <p:spPr>
          <a:xfrm>
            <a:off x="0" y="152400"/>
            <a:ext cx="7772400" cy="1143000"/>
          </a:xfrm>
        </p:spPr>
        <p:txBody>
          <a:bodyPr/>
          <a:lstStyle/>
          <a:p>
            <a:pPr algn="ctr" eaLnBrk="1" hangingPunct="1"/>
            <a:r>
              <a:rPr lang="en-US" sz="3600" dirty="0" err="1">
                <a:ea typeface="ＭＳ Ｐゴシック" charset="-128"/>
                <a:cs typeface="ＭＳ Ｐゴシック" charset="-128"/>
              </a:rPr>
              <a:t>Neurogenic</a:t>
            </a:r>
            <a:r>
              <a:rPr lang="en-US" sz="3600" dirty="0">
                <a:ea typeface="ＭＳ Ｐゴシック" charset="-128"/>
                <a:cs typeface="ＭＳ Ｐゴシック" charset="-128"/>
              </a:rPr>
              <a:t> Inflammation</a:t>
            </a:r>
            <a:br>
              <a:rPr lang="en-US" sz="3600" dirty="0">
                <a:ea typeface="ＭＳ Ｐゴシック" charset="-128"/>
                <a:cs typeface="ＭＳ Ｐゴシック" charset="-128"/>
              </a:rPr>
            </a:br>
            <a:r>
              <a:rPr lang="en-US" sz="3600" dirty="0" err="1">
                <a:ea typeface="ＭＳ Ｐゴシック" charset="-128"/>
                <a:cs typeface="ＭＳ Ｐゴシック" charset="-128"/>
              </a:rPr>
              <a:t>Meninges</a:t>
            </a:r>
            <a:r>
              <a:rPr lang="en-US" sz="3600" dirty="0">
                <a:ea typeface="ＭＳ Ｐゴシック" charset="-128"/>
                <a:cs typeface="ＭＳ Ｐゴシック" charset="-128"/>
              </a:rPr>
              <a:t> </a:t>
            </a:r>
          </a:p>
        </p:txBody>
      </p:sp>
      <p:pic>
        <p:nvPicPr>
          <p:cNvPr id="1459208" name="Picture 8" descr="Picture7b"/>
          <p:cNvPicPr>
            <a:picLocks noChangeAspect="1" noChangeArrowheads="1"/>
          </p:cNvPicPr>
          <p:nvPr/>
        </p:nvPicPr>
        <p:blipFill>
          <a:blip r:embed="rId5"/>
          <a:srcRect/>
          <a:stretch>
            <a:fillRect/>
          </a:stretch>
        </p:blipFill>
        <p:spPr bwMode="auto">
          <a:xfrm>
            <a:off x="3810000" y="1716088"/>
            <a:ext cx="5203825" cy="4379912"/>
          </a:xfrm>
          <a:prstGeom prst="rect">
            <a:avLst/>
          </a:prstGeom>
          <a:noFill/>
          <a:ln w="9525">
            <a:noFill/>
            <a:miter lim="800000"/>
            <a:headEnd/>
            <a:tailEnd/>
          </a:ln>
        </p:spPr>
      </p:pic>
      <p:sp>
        <p:nvSpPr>
          <p:cNvPr id="109577" name="Rectangle 9"/>
          <p:cNvSpPr>
            <a:spLocks noChangeArrowheads="1"/>
          </p:cNvSpPr>
          <p:nvPr/>
        </p:nvSpPr>
        <p:spPr bwMode="auto">
          <a:xfrm>
            <a:off x="4419600" y="5715000"/>
            <a:ext cx="8229600" cy="1001712"/>
          </a:xfrm>
          <a:prstGeom prst="rect">
            <a:avLst/>
          </a:prstGeom>
          <a:noFill/>
          <a:ln w="9525">
            <a:noFill/>
            <a:miter lim="800000"/>
            <a:headEnd/>
            <a:tailEnd/>
          </a:ln>
        </p:spPr>
        <p:txBody>
          <a:bodyPr lIns="0" tIns="0" rIns="0" bIns="0" anchor="b">
            <a:prstTxWarp prst="textNoShape">
              <a:avLst/>
            </a:prstTxWarp>
          </a:bodyPr>
          <a:lstStyle/>
          <a:p>
            <a:pPr algn="l" eaLnBrk="0" hangingPunct="0">
              <a:spcBef>
                <a:spcPct val="25000"/>
              </a:spcBef>
            </a:pPr>
            <a:r>
              <a:rPr lang="en-US" sz="800" b="0" dirty="0" err="1">
                <a:solidFill>
                  <a:srgbClr val="46FDFF"/>
                </a:solidFill>
              </a:rPr>
              <a:t>Longoni</a:t>
            </a:r>
            <a:r>
              <a:rPr lang="en-US" sz="800" b="0" dirty="0">
                <a:solidFill>
                  <a:srgbClr val="46FDFF"/>
                </a:solidFill>
              </a:rPr>
              <a:t> M, </a:t>
            </a:r>
            <a:r>
              <a:rPr lang="en-US" sz="800" b="0" dirty="0" err="1">
                <a:solidFill>
                  <a:srgbClr val="46FDFF"/>
                </a:solidFill>
              </a:rPr>
              <a:t>Ferrarese</a:t>
            </a:r>
            <a:r>
              <a:rPr lang="en-US" sz="800" b="0" dirty="0">
                <a:solidFill>
                  <a:srgbClr val="46FDFF"/>
                </a:solidFill>
              </a:rPr>
              <a:t> C. 2006;27 (</a:t>
            </a:r>
            <a:r>
              <a:rPr lang="en-US" sz="800" b="0" dirty="0" err="1">
                <a:solidFill>
                  <a:srgbClr val="46FDFF"/>
                </a:solidFill>
              </a:rPr>
              <a:t>Suppl</a:t>
            </a:r>
            <a:r>
              <a:rPr lang="en-US" sz="800" b="0" dirty="0">
                <a:solidFill>
                  <a:srgbClr val="46FDFF"/>
                </a:solidFill>
              </a:rPr>
              <a:t> 2):S107–110; </a:t>
            </a:r>
            <a:r>
              <a:rPr lang="en-US" sz="800" b="0" dirty="0" err="1">
                <a:solidFill>
                  <a:srgbClr val="46FDFF"/>
                </a:solidFill>
              </a:rPr>
              <a:t>Pietrobon</a:t>
            </a:r>
            <a:r>
              <a:rPr lang="en-US" sz="800" b="0" dirty="0">
                <a:solidFill>
                  <a:srgbClr val="46FDFF"/>
                </a:solidFill>
              </a:rPr>
              <a:t> D. </a:t>
            </a:r>
            <a:r>
              <a:rPr lang="en-US" sz="800" b="0" i="1" dirty="0">
                <a:solidFill>
                  <a:srgbClr val="46FDFF"/>
                </a:solidFill>
              </a:rPr>
              <a:t>Neuroscientist</a:t>
            </a:r>
            <a:r>
              <a:rPr lang="en-US" sz="800" b="0" dirty="0">
                <a:solidFill>
                  <a:srgbClr val="46FDFF"/>
                </a:solidFill>
              </a:rPr>
              <a:t>. 2005;11:373–386.</a:t>
            </a:r>
          </a:p>
          <a:p>
            <a:pPr algn="l" eaLnBrk="0" hangingPunct="0"/>
            <a:r>
              <a:rPr lang="en-US" sz="800" b="0" dirty="0">
                <a:solidFill>
                  <a:srgbClr val="46FDFF"/>
                </a:solidFill>
              </a:rPr>
              <a:t>Durham PL </a:t>
            </a:r>
            <a:r>
              <a:rPr lang="en-US" sz="800" b="0" i="1" dirty="0">
                <a:solidFill>
                  <a:srgbClr val="46FDFF"/>
                </a:solidFill>
              </a:rPr>
              <a:t>N </a:t>
            </a:r>
            <a:r>
              <a:rPr lang="en-US" sz="800" b="0" i="1" dirty="0" err="1">
                <a:solidFill>
                  <a:srgbClr val="46FDFF"/>
                </a:solidFill>
              </a:rPr>
              <a:t>Engl</a:t>
            </a:r>
            <a:r>
              <a:rPr lang="en-US" sz="800" b="0" i="1" dirty="0">
                <a:solidFill>
                  <a:srgbClr val="46FDFF"/>
                </a:solidFill>
              </a:rPr>
              <a:t> J Med</a:t>
            </a:r>
            <a:r>
              <a:rPr lang="en-US" sz="800" b="0" dirty="0">
                <a:solidFill>
                  <a:srgbClr val="46FDFF"/>
                </a:solidFill>
              </a:rPr>
              <a:t>. 2004;350:1073–1075. </a:t>
            </a:r>
            <a:r>
              <a:rPr lang="en-US" sz="800" b="0" dirty="0" err="1">
                <a:solidFill>
                  <a:srgbClr val="46FDFF"/>
                </a:solidFill>
              </a:rPr>
              <a:t>Edvinsson</a:t>
            </a:r>
            <a:r>
              <a:rPr lang="en-US" sz="800" b="0" dirty="0">
                <a:solidFill>
                  <a:srgbClr val="46FDFF"/>
                </a:solidFill>
              </a:rPr>
              <a:t> L, </a:t>
            </a:r>
            <a:r>
              <a:rPr lang="en-US" sz="800" b="0" dirty="0" err="1">
                <a:solidFill>
                  <a:srgbClr val="46FDFF"/>
                </a:solidFill>
              </a:rPr>
              <a:t>Uddman</a:t>
            </a:r>
            <a:r>
              <a:rPr lang="en-US" sz="800" b="0" dirty="0">
                <a:solidFill>
                  <a:srgbClr val="46FDFF"/>
                </a:solidFill>
              </a:rPr>
              <a:t> R. </a:t>
            </a:r>
            <a:r>
              <a:rPr lang="en-US" sz="800" b="0" i="1" dirty="0">
                <a:solidFill>
                  <a:srgbClr val="46FDFF"/>
                </a:solidFill>
              </a:rPr>
              <a:t>Brain Res Rev</a:t>
            </a:r>
            <a:r>
              <a:rPr lang="en-US" sz="800" b="0" dirty="0">
                <a:solidFill>
                  <a:srgbClr val="46FDFF"/>
                </a:solidFill>
              </a:rPr>
              <a:t>. 2005;48:438–456.</a:t>
            </a:r>
          </a:p>
          <a:p>
            <a:pPr algn="l" eaLnBrk="0" hangingPunct="0"/>
            <a:r>
              <a:rPr lang="en-US" sz="800" b="0" dirty="0" err="1">
                <a:solidFill>
                  <a:srgbClr val="46FDFF"/>
                </a:solidFill>
              </a:rPr>
              <a:t>Theoharides</a:t>
            </a:r>
            <a:r>
              <a:rPr lang="en-US" sz="800" b="0" dirty="0">
                <a:solidFill>
                  <a:srgbClr val="46FDFF"/>
                </a:solidFill>
              </a:rPr>
              <a:t> TC. et al. </a:t>
            </a:r>
            <a:r>
              <a:rPr lang="en-US" sz="800" b="0" i="1" dirty="0">
                <a:solidFill>
                  <a:srgbClr val="46FDFF"/>
                </a:solidFill>
              </a:rPr>
              <a:t>Brain Res Rev</a:t>
            </a:r>
            <a:r>
              <a:rPr lang="en-US" sz="800" b="0" dirty="0">
                <a:solidFill>
                  <a:srgbClr val="46FDFF"/>
                </a:solidFill>
              </a:rPr>
              <a:t>. 2005;49:65–76; </a:t>
            </a:r>
            <a:r>
              <a:rPr lang="en-US" sz="800" b="0" dirty="0" err="1">
                <a:solidFill>
                  <a:srgbClr val="46FDFF"/>
                </a:solidFill>
              </a:rPr>
              <a:t>Goadsby</a:t>
            </a:r>
            <a:r>
              <a:rPr lang="en-US" sz="800" b="0" dirty="0">
                <a:solidFill>
                  <a:srgbClr val="46FDFF"/>
                </a:solidFill>
              </a:rPr>
              <a:t> PJ. </a:t>
            </a:r>
            <a:r>
              <a:rPr lang="en-US" sz="800" b="0" i="1" dirty="0">
                <a:solidFill>
                  <a:srgbClr val="46FDFF"/>
                </a:solidFill>
              </a:rPr>
              <a:t>Trends Mol Med</a:t>
            </a:r>
            <a:r>
              <a:rPr lang="en-US" sz="800" b="0" dirty="0">
                <a:solidFill>
                  <a:srgbClr val="46FDFF"/>
                </a:solidFill>
              </a:rPr>
              <a:t>. 2007;13:39–44.</a:t>
            </a:r>
          </a:p>
          <a:p>
            <a:pPr algn="l" eaLnBrk="0" hangingPunct="0"/>
            <a:r>
              <a:rPr lang="en-US" sz="800" b="0" dirty="0">
                <a:solidFill>
                  <a:srgbClr val="46FDFF"/>
                </a:solidFill>
              </a:rPr>
              <a:t>Levy D. et al. </a:t>
            </a:r>
            <a:r>
              <a:rPr lang="en-US" sz="800" b="0" i="1" dirty="0">
                <a:solidFill>
                  <a:srgbClr val="46FDFF"/>
                </a:solidFill>
              </a:rPr>
              <a:t>Headache</a:t>
            </a:r>
            <a:r>
              <a:rPr lang="en-US" sz="800" b="0" dirty="0">
                <a:solidFill>
                  <a:srgbClr val="46FDFF"/>
                </a:solidFill>
              </a:rPr>
              <a:t>. 2006;46 (</a:t>
            </a:r>
            <a:r>
              <a:rPr lang="en-US" sz="800" b="0" dirty="0" err="1">
                <a:solidFill>
                  <a:srgbClr val="46FDFF"/>
                </a:solidFill>
              </a:rPr>
              <a:t>suppl</a:t>
            </a:r>
            <a:r>
              <a:rPr lang="en-US" sz="800" b="0" dirty="0">
                <a:solidFill>
                  <a:srgbClr val="46FDFF"/>
                </a:solidFill>
              </a:rPr>
              <a:t> 1):S13–S18; Levy D. et al. </a:t>
            </a:r>
            <a:r>
              <a:rPr lang="en-US" sz="800" b="0" i="1" dirty="0">
                <a:solidFill>
                  <a:srgbClr val="46FDFF"/>
                </a:solidFill>
              </a:rPr>
              <a:t>Pain</a:t>
            </a:r>
            <a:r>
              <a:rPr lang="en-US" sz="800" b="0" dirty="0">
                <a:solidFill>
                  <a:srgbClr val="46FDFF"/>
                </a:solidFill>
              </a:rPr>
              <a:t>. 2007; April 23; [</a:t>
            </a:r>
            <a:r>
              <a:rPr lang="en-US" sz="800" b="0" dirty="0" err="1">
                <a:solidFill>
                  <a:srgbClr val="46FDFF"/>
                </a:solidFill>
              </a:rPr>
              <a:t>Epub</a:t>
            </a:r>
            <a:r>
              <a:rPr lang="en-US" sz="800" b="0" dirty="0">
                <a:solidFill>
                  <a:srgbClr val="46FDFF"/>
                </a:solidFill>
              </a:rPr>
              <a:t> ahead of print].</a:t>
            </a:r>
          </a:p>
        </p:txBody>
      </p:sp>
    </p:spTree>
  </p:cSld>
  <p:clrMapOvr>
    <a:masterClrMapping/>
  </p:clrMapOvr>
  <mc:AlternateContent xmlns:mc="http://schemas.openxmlformats.org/markup-compatibility/2006">
    <mc:Choice xmlns="" xmlns:mp="http://schemas.microsoft.com/office/mac/powerpoint/2008/main" Requires="mp">
      <p:transition xmlns:p14="http://schemas.microsoft.com/office/powerpoint/2010/main" spd="slow">
        <p14:flip dir="l"/>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59205"/>
                                        </p:tgtEl>
                                      </p:cBhvr>
                                    </p:animEffect>
                                    <p:set>
                                      <p:cBhvr>
                                        <p:cTn id="7" dur="1" fill="hold">
                                          <p:stCondLst>
                                            <p:cond delay="499"/>
                                          </p:stCondLst>
                                        </p:cTn>
                                        <p:tgtEl>
                                          <p:spTgt spid="145920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459203"/>
                                        </p:tgtEl>
                                        <p:attrNameLst>
                                          <p:attrName>style.visibility</p:attrName>
                                        </p:attrNameLst>
                                      </p:cBhvr>
                                      <p:to>
                                        <p:strVal val="visible"/>
                                      </p:to>
                                    </p:set>
                                    <p:animEffect transition="in" filter="fade">
                                      <p:cBhvr>
                                        <p:cTn id="10" dur="500"/>
                                        <p:tgtEl>
                                          <p:spTgt spid="1459203"/>
                                        </p:tgtEl>
                                      </p:cBhvr>
                                    </p:animEffect>
                                  </p:childTnLst>
                                </p:cTn>
                              </p:par>
                              <p:par>
                                <p:cTn id="11" presetID="1" presetClass="exit" presetSubtype="0" fill="hold" nodeType="withEffect">
                                  <p:stCondLst>
                                    <p:cond delay="0"/>
                                  </p:stCondLst>
                                  <p:childTnLst>
                                    <p:set>
                                      <p:cBhvr>
                                        <p:cTn id="12" dur="1" fill="hold">
                                          <p:stCondLst>
                                            <p:cond delay="0"/>
                                          </p:stCondLst>
                                        </p:cTn>
                                        <p:tgtEl>
                                          <p:spTgt spid="1459204"/>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4592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1459203"/>
                                        </p:tgtEl>
                                      </p:cBhvr>
                                    </p:animEffect>
                                    <p:set>
                                      <p:cBhvr>
                                        <p:cTn id="19" dur="1" fill="hold">
                                          <p:stCondLst>
                                            <p:cond delay="499"/>
                                          </p:stCondLst>
                                        </p:cTn>
                                        <p:tgtEl>
                                          <p:spTgt spid="1459203"/>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1459208"/>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1459206"/>
                                        </p:tgtEl>
                                        <p:attrNameLst>
                                          <p:attrName>style.visibility</p:attrName>
                                        </p:attrNameLst>
                                      </p:cBhvr>
                                      <p:to>
                                        <p:strVal val="visible"/>
                                      </p:to>
                                    </p:set>
                                    <p:animEffect transition="in" filter="fade">
                                      <p:cBhvr>
                                        <p:cTn id="24" dur="500"/>
                                        <p:tgtEl>
                                          <p:spTgt spid="1459206"/>
                                        </p:tgtEl>
                                      </p:cBhvr>
                                    </p:animEffect>
                                  </p:childTnLst>
                                </p:cTn>
                              </p:par>
                              <p:par>
                                <p:cTn id="25" presetID="1" presetClass="entr" presetSubtype="0" fill="hold" nodeType="withEffect">
                                  <p:stCondLst>
                                    <p:cond delay="0"/>
                                  </p:stCondLst>
                                  <p:childTnLst>
                                    <p:set>
                                      <p:cBhvr>
                                        <p:cTn id="26" dur="1" fill="hold">
                                          <p:stCondLst>
                                            <p:cond delay="0"/>
                                          </p:stCondLst>
                                        </p:cTn>
                                        <p:tgtEl>
                                          <p:spTgt spid="1459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9203" grpId="0"/>
      <p:bldP spid="1459203" grpId="1"/>
      <p:bldP spid="1459205" grpId="0"/>
      <p:bldP spid="1459206" grpId="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bg1"/>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bg1"/>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va">
    <a:dk1>
      <a:sysClr val="windowText" lastClr="000000"/>
    </a:dk1>
    <a:lt1>
      <a:sysClr val="window" lastClr="FFFFFF"/>
    </a:lt1>
    <a:dk2>
      <a:srgbClr val="204E77"/>
    </a:dk2>
    <a:lt2>
      <a:srgbClr val="35786E"/>
    </a:lt2>
    <a:accent1>
      <a:srgbClr val="269E75"/>
    </a:accent1>
    <a:accent2>
      <a:srgbClr val="69B93D"/>
    </a:accent2>
    <a:accent3>
      <a:srgbClr val="9FD142"/>
    </a:accent3>
    <a:accent4>
      <a:srgbClr val="FF8300"/>
    </a:accent4>
    <a:accent5>
      <a:srgbClr val="FB3449"/>
    </a:accent5>
    <a:accent6>
      <a:srgbClr val="AA198D"/>
    </a:accent6>
    <a:hlink>
      <a:srgbClr val="0563C1"/>
    </a:hlink>
    <a:folHlink>
      <a:srgbClr val="954F72"/>
    </a:folHlink>
  </a:clrScheme>
  <a:fontScheme name="התאמה אישית 1">
    <a:majorFont>
      <a:latin typeface="Calibri"/>
      <a:ea typeface=""/>
      <a:cs typeface="Calibri L"/>
    </a:majorFont>
    <a:minorFont>
      <a:latin typeface="Calibri"/>
      <a:ea typeface=""/>
      <a:cs typeface="Calibri"/>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19056</TotalTime>
  <Words>6080</Words>
  <Application>Microsoft Macintosh PowerPoint</Application>
  <PresentationFormat>On-screen Show (4:3)</PresentationFormat>
  <Paragraphs>996</Paragraphs>
  <Slides>51</Slides>
  <Notes>47</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9" baseType="lpstr">
      <vt:lpstr>Arial Unicode MS</vt:lpstr>
      <vt:lpstr>ＭＳ Ｐゴシック</vt:lpstr>
      <vt:lpstr>ＭＳ Ｐゴシック</vt:lpstr>
      <vt:lpstr>ヒラギノ角ゴ Pro W3</vt:lpstr>
      <vt:lpstr>Arial</vt:lpstr>
      <vt:lpstr>Arial Black</vt:lpstr>
      <vt:lpstr>Arial Narrow</vt:lpstr>
      <vt:lpstr>Bookman Old Style</vt:lpstr>
      <vt:lpstr>Calibri</vt:lpstr>
      <vt:lpstr>Goudy Old Style</vt:lpstr>
      <vt:lpstr>Marlett</vt:lpstr>
      <vt:lpstr>Segoe UI Semilight</vt:lpstr>
      <vt:lpstr>Symbol</vt:lpstr>
      <vt:lpstr>Times New Roman</vt:lpstr>
      <vt:lpstr>Webdings</vt:lpstr>
      <vt:lpstr>Wingdings</vt:lpstr>
      <vt:lpstr>Default Design</vt:lpstr>
      <vt:lpstr>Chart</vt:lpstr>
      <vt:lpstr>Migraine Update</vt:lpstr>
      <vt:lpstr>Overview</vt:lpstr>
      <vt:lpstr>Headache Classification</vt:lpstr>
      <vt:lpstr>Prevalence of Migraine Globally</vt:lpstr>
      <vt:lpstr>Migraine Prevalence by  Age and Gender</vt:lpstr>
      <vt:lpstr>Migraine Prevalence Compared With Other Neurologic Diseases</vt:lpstr>
      <vt:lpstr> Neuroanatomy of Migraine</vt:lpstr>
      <vt:lpstr>Activation of the Trigeminovascular System: Physiologic Impact</vt:lpstr>
      <vt:lpstr>Neurogenic Inflammation Meninges </vt:lpstr>
      <vt:lpstr>Different Phases of Migraine1-3</vt:lpstr>
      <vt:lpstr>Diagnostic Workup</vt:lpstr>
      <vt:lpstr>Endocrine Causes of Migraines</vt:lpstr>
      <vt:lpstr>Warning Signs/“Red Flags” of Conditions  More Serious Than Migraine</vt:lpstr>
      <vt:lpstr>IHS 2004 Diagnostic Criteria: Migraine Without Aura</vt:lpstr>
      <vt:lpstr>Underdiagnosis of Migraine  in Clinical Practice </vt:lpstr>
      <vt:lpstr>Alternative Method of  Diagnosing Migraine</vt:lpstr>
      <vt:lpstr>ID Migraine: Final Item Choice and Scoring System</vt:lpstr>
      <vt:lpstr>37-year-old woman complains of sinus headaches 2 times a month. The pain starts in her sinuses and eventually moves behind one eye but may switch sides.  Occasionally, she has a runny nose and feels sick.  Attacks usually last a day or two, are moderately painful and get worse with movement.   Her headaches partially respond  to OTC sinus medications. Her 9 year old daughter is starting  to get headaches. </vt:lpstr>
      <vt:lpstr>Sinus Features at Onset of Headache  Hide the Presence of Migraine</vt:lpstr>
      <vt:lpstr>Acute Treatment Strategies: General Principles - 1</vt:lpstr>
      <vt:lpstr>Acute Treatment Strategies: General Principles - 2</vt:lpstr>
      <vt:lpstr>Migraine Co-Morbidity</vt:lpstr>
      <vt:lpstr>Consider Co-Occurring Conditions</vt:lpstr>
      <vt:lpstr>Goals of Acute Migraine Treatment</vt:lpstr>
      <vt:lpstr>Headache Therapeutic Options</vt:lpstr>
      <vt:lpstr>Classes of Medications for Acute Treatment of Migraine</vt:lpstr>
      <vt:lpstr>MIGRAINE MANAGEMENT</vt:lpstr>
      <vt:lpstr>What is the Syndrome of “Rebound Headache” now called Medication Overuse Headache?</vt:lpstr>
      <vt:lpstr>Phases of a Migraine Attack</vt:lpstr>
      <vt:lpstr>TRIPTANS: Routes of Delivery</vt:lpstr>
      <vt:lpstr>Pharmacokinetics of  the Triptans</vt:lpstr>
      <vt:lpstr>Techniques for Achieving Sustained Pain Free Response: One and Done</vt:lpstr>
      <vt:lpstr>How to Choose a Triptan</vt:lpstr>
      <vt:lpstr>Triptan Drug Interactions</vt:lpstr>
      <vt:lpstr>SUMMARY OF ACUTE MIGRAINE MANAGEMENT</vt:lpstr>
      <vt:lpstr>Indications for Preventive Strategies</vt:lpstr>
      <vt:lpstr>Migraine Prevention Is Underutilized, Though Many Patients Have the Opportunity</vt:lpstr>
      <vt:lpstr>Dietary Supplements for prevention</vt:lpstr>
      <vt:lpstr>Butterbur (Petasites hybridus root)</vt:lpstr>
      <vt:lpstr>Supplements: Vitamin B2</vt:lpstr>
      <vt:lpstr>Supplements: Magnesium</vt:lpstr>
      <vt:lpstr>Coenzyme Q-10</vt:lpstr>
      <vt:lpstr>Migraine Preventive Agents</vt:lpstr>
      <vt:lpstr>OnabotulinumtoxinA in Prevention of Chronic Migraine: COMPEL Study</vt:lpstr>
      <vt:lpstr>Monoclonal Antibodies to CGRP or the CGRP Receptor</vt:lpstr>
      <vt:lpstr>Meet the Monoclonal Antibodies </vt:lpstr>
      <vt:lpstr>Meet the Monoclonal Antibodies </vt:lpstr>
      <vt:lpstr>Meet the Monoclonal Antibodies </vt:lpstr>
      <vt:lpstr> Conclusions</vt:lpstr>
      <vt:lpstr>Thank you for your attention!</vt:lpstr>
      <vt:lpstr>Questions? </vt:lpstr>
    </vt:vector>
  </TitlesOfParts>
  <Company>Stark Productions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 1</dc:title>
  <dc:creator>Maria Starkweather</dc:creator>
  <cp:keywords>MERCK FROST MONTREAL; ACUTE CARE OF MIGRAINE</cp:keywords>
  <cp:lastModifiedBy>Theodore Friedman</cp:lastModifiedBy>
  <cp:revision>424</cp:revision>
  <dcterms:created xsi:type="dcterms:W3CDTF">2011-07-10T11:46:44Z</dcterms:created>
  <dcterms:modified xsi:type="dcterms:W3CDTF">2020-02-24T01:05:22Z</dcterms:modified>
</cp:coreProperties>
</file>