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</p:sldMasterIdLst>
  <p:sldIdLst>
    <p:sldId id="256" r:id="rId2"/>
    <p:sldId id="268" r:id="rId3"/>
    <p:sldId id="258" r:id="rId4"/>
    <p:sldId id="257" r:id="rId5"/>
    <p:sldId id="262" r:id="rId6"/>
    <p:sldId id="270" r:id="rId7"/>
    <p:sldId id="267" r:id="rId8"/>
    <p:sldId id="263" r:id="rId9"/>
    <p:sldId id="271" r:id="rId10"/>
    <p:sldId id="261" r:id="rId11"/>
    <p:sldId id="269" r:id="rId12"/>
    <p:sldId id="260" r:id="rId13"/>
    <p:sldId id="272" r:id="rId14"/>
    <p:sldId id="273" r:id="rId15"/>
    <p:sldId id="259" r:id="rId16"/>
    <p:sldId id="266" r:id="rId17"/>
    <p:sldId id="265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9"/>
    <p:restoredTop sz="94665"/>
  </p:normalViewPr>
  <p:slideViewPr>
    <p:cSldViewPr snapToGrid="0" snapToObjects="1">
      <p:cViewPr varScale="1">
        <p:scale>
          <a:sx n="95" d="100"/>
          <a:sy n="95" d="100"/>
        </p:scale>
        <p:origin x="1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28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9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80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4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5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1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6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AC4EF1B-CAE8-DB4D-8F2B-6C063392A83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C85946-114B-4843-AED9-205C6FFEE14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09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Sleep and Weight Gain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Emma Ngula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6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Continue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3200" dirty="0"/>
              <a:t>In addition, it appears that the reward centers of the brain are more stimulated by food when you are sleep </a:t>
            </a:r>
            <a:r>
              <a:rPr lang="en-US" sz="3200" dirty="0" smtClean="0"/>
              <a:t>deprived.</a:t>
            </a:r>
            <a:endParaRPr lang="en-US" sz="3200" dirty="0"/>
          </a:p>
          <a:p>
            <a:pPr>
              <a:buFont typeface="Arial" charset="0"/>
              <a:buChar char="•"/>
            </a:pPr>
            <a:r>
              <a:rPr lang="en-US" sz="3200" dirty="0"/>
              <a:t>Therefore, after a night of poor sleep, not only is that bowl of ice cream more rewarding, but you'll likely have a harder time practicing self-control.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Furthermore, research has found that lack of sleep can increase your affinity for foods that are high in calories, carbs and </a:t>
            </a:r>
            <a:r>
              <a:rPr lang="en-US" sz="3200" dirty="0" smtClean="0"/>
              <a:t>fat.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86603"/>
            <a:ext cx="10058400" cy="5643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7527" y="4783873"/>
            <a:ext cx="2286000" cy="323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17527" y="4783873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Reduced metabolism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Poor Sleep Can Increase Your Calorie Intake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dirty="0"/>
              <a:t>People who get poor sleep tend to consume more </a:t>
            </a:r>
            <a:r>
              <a:rPr lang="en-US" sz="3600" dirty="0" smtClean="0"/>
              <a:t>calories.</a:t>
            </a:r>
          </a:p>
          <a:p>
            <a:pPr>
              <a:buFont typeface="Arial" charset="0"/>
              <a:buChar char="•"/>
            </a:pPr>
            <a:r>
              <a:rPr lang="en-US" sz="3600" dirty="0" smtClean="0"/>
              <a:t>It </a:t>
            </a:r>
            <a:r>
              <a:rPr lang="en-US" sz="3600" dirty="0"/>
              <a:t>may also simply be from an increase in the time spent awake and available to eat. This is especially true when the time awake is spent being inactive, like watching </a:t>
            </a:r>
            <a:r>
              <a:rPr lang="en-US" sz="3600" dirty="0" smtClean="0"/>
              <a:t>television.</a:t>
            </a:r>
          </a:p>
          <a:p>
            <a:pPr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55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10058400" cy="43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5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10058400" cy="42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Poor Sleep May Decrease Your Resting Metabolism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dirty="0"/>
              <a:t>Your resting metabolic rate (RMR) is the number of calories your body burns when you're completely at rest. It's affected by age, weight, height, sex and muscle mass</a:t>
            </a:r>
            <a:r>
              <a:rPr lang="en-US" sz="3600" dirty="0" smtClean="0"/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53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Lack of Sleep </a:t>
            </a:r>
            <a:r>
              <a:rPr lang="en-US" b="1" dirty="0"/>
              <a:t>Can </a:t>
            </a:r>
            <a:r>
              <a:rPr lang="en-US" b="1" dirty="0" smtClean="0"/>
              <a:t>Inhibit </a:t>
            </a:r>
            <a:r>
              <a:rPr lang="en-US" b="1" dirty="0"/>
              <a:t>Physical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3600" dirty="0"/>
              <a:t>A lack of sleep can cause daytime fatigue, making you less likely and less motivated </a:t>
            </a:r>
            <a:r>
              <a:rPr lang="en-US" sz="3600" dirty="0" smtClean="0"/>
              <a:t>to exercise.</a:t>
            </a:r>
            <a:r>
              <a:rPr lang="en-US" sz="3600" dirty="0"/>
              <a:t> </a:t>
            </a:r>
          </a:p>
          <a:p>
            <a:pPr>
              <a:buFont typeface="Arial" charset="0"/>
              <a:buChar char="•"/>
            </a:pPr>
            <a:r>
              <a:rPr lang="en-US" sz="3600" dirty="0"/>
              <a:t>In addition, you're more likely to get tired earlier during physical </a:t>
            </a:r>
            <a:r>
              <a:rPr lang="en-US" sz="3600" dirty="0" smtClean="0"/>
              <a:t>activity.</a:t>
            </a:r>
            <a:endParaRPr lang="en-US" sz="3600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41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94977"/>
            <a:ext cx="10058400" cy="1450757"/>
          </a:xfrm>
        </p:spPr>
        <p:txBody>
          <a:bodyPr/>
          <a:lstStyle/>
          <a:p>
            <a:r>
              <a:rPr lang="en-US" b="1" dirty="0"/>
              <a:t>It Helps Prevent Insulin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sz="3000" dirty="0"/>
              <a:t>Poor sleep can cause cells to </a:t>
            </a:r>
            <a:r>
              <a:rPr lang="en-US" sz="3000" dirty="0" smtClean="0"/>
              <a:t>become insulin resistant.</a:t>
            </a:r>
          </a:p>
          <a:p>
            <a:pPr>
              <a:buFont typeface="Arial" charset="0"/>
              <a:buChar char="•"/>
            </a:pPr>
            <a:r>
              <a:rPr lang="en-US" sz="3000" dirty="0" smtClean="0"/>
              <a:t>Insulin </a:t>
            </a:r>
            <a:r>
              <a:rPr lang="en-US" sz="3000" dirty="0"/>
              <a:t>is a hormone that moves sugar from the bloodstream into your body's cells to be used as energy. </a:t>
            </a:r>
          </a:p>
          <a:p>
            <a:pPr>
              <a:buFont typeface="Arial" charset="0"/>
              <a:buChar char="•"/>
            </a:pPr>
            <a:r>
              <a:rPr lang="en-US" sz="3000" dirty="0"/>
              <a:t>When cells become insulin resistant, more sugar remains in the bloodstream and the body produces more insulin to compensate. </a:t>
            </a:r>
          </a:p>
          <a:p>
            <a:pPr>
              <a:buFont typeface="Arial" charset="0"/>
              <a:buChar char="•"/>
            </a:pPr>
            <a:r>
              <a:rPr lang="en-US" sz="3000" dirty="0"/>
              <a:t>The excess insulin makes you hungrier and tells the body to store more calories as fat. </a:t>
            </a:r>
            <a:endParaRPr lang="en-US" sz="3000" dirty="0" smtClean="0"/>
          </a:p>
          <a:p>
            <a:pPr>
              <a:buFont typeface="Arial" charset="0"/>
              <a:buChar char="•"/>
            </a:pPr>
            <a:r>
              <a:rPr lang="en-US" sz="3000" dirty="0" smtClean="0"/>
              <a:t>Insulin </a:t>
            </a:r>
            <a:r>
              <a:rPr lang="en-US" sz="3000" dirty="0"/>
              <a:t>resistance is a precursor for both type 2 diabetes and weight gain.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25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Along with eating right and exercising</a:t>
            </a:r>
            <a:r>
              <a:rPr lang="en-US" sz="3200" dirty="0" smtClean="0"/>
              <a:t>, getting quality sleep</a:t>
            </a:r>
            <a:r>
              <a:rPr lang="en-US" sz="3200" dirty="0"/>
              <a:t> </a:t>
            </a:r>
            <a:r>
              <a:rPr lang="en-US" sz="3200" dirty="0" smtClean="0"/>
              <a:t>is </a:t>
            </a:r>
            <a:r>
              <a:rPr lang="en-US" sz="3200" dirty="0"/>
              <a:t>an important part of weight maintenance</a:t>
            </a:r>
            <a:r>
              <a:rPr lang="en-US" sz="3200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Establishing healthy sleep habits</a:t>
            </a:r>
            <a:r>
              <a:rPr lang="en-US" sz="3200" dirty="0"/>
              <a:t> </a:t>
            </a:r>
            <a:r>
              <a:rPr lang="en-US" sz="3200" dirty="0" smtClean="0"/>
              <a:t>can </a:t>
            </a:r>
            <a:r>
              <a:rPr lang="en-US" sz="3200" dirty="0"/>
              <a:t>help your body maintain a healthy weight.</a:t>
            </a:r>
          </a:p>
        </p:txBody>
      </p:sp>
    </p:spTree>
    <p:extLst>
      <p:ext uri="{BB962C8B-B14F-4D97-AF65-F5344CB8AC3E}">
        <p14:creationId xmlns:p14="http://schemas.microsoft.com/office/powerpoint/2010/main" val="49943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the Unsung Hero Contributing to Sustainable Weight Loss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129"/>
          <a:stretch/>
        </p:blipFill>
        <p:spPr>
          <a:xfrm>
            <a:off x="1097280" y="1859710"/>
            <a:ext cx="10058400" cy="4393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4445" y="5190565"/>
            <a:ext cx="836407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44445" y="5293822"/>
            <a:ext cx="856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Contributing to Sustainable Weight Loss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Poor Sleep i</a:t>
            </a:r>
            <a:r>
              <a:rPr lang="en-US" b="1" dirty="0" smtClean="0"/>
              <a:t>s </a:t>
            </a:r>
            <a:r>
              <a:rPr lang="en-US" b="1" dirty="0"/>
              <a:t>a Major Risk Factor for Weight Gain and Obesity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I</a:t>
            </a:r>
            <a:r>
              <a:rPr lang="en-US" sz="3400" dirty="0"/>
              <a:t>f you're trying to lose weight, the amount of sleep you get may </a:t>
            </a:r>
            <a:r>
              <a:rPr lang="en-US" sz="3400" dirty="0" smtClean="0"/>
              <a:t>be just as important as your diet and exercise.</a:t>
            </a:r>
          </a:p>
          <a:p>
            <a:pPr>
              <a:buFont typeface="Arial" charset="0"/>
              <a:buChar char="•"/>
            </a:pPr>
            <a:r>
              <a:rPr lang="en-US" sz="3400" dirty="0" smtClean="0"/>
              <a:t>Unfortunately</a:t>
            </a:r>
            <a:r>
              <a:rPr lang="en-US" sz="3400" dirty="0"/>
              <a:t>, many people aren't getting enough sleep. In fact, about 30% of adults are sleeping fewer than six hours most nights, according to a study of US </a:t>
            </a:r>
            <a:r>
              <a:rPr lang="en-US" sz="3400" dirty="0" smtClean="0"/>
              <a:t>adults.</a:t>
            </a:r>
            <a:endParaRPr lang="en-US" sz="3400" dirty="0"/>
          </a:p>
          <a:p>
            <a:pPr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255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Poor Sleep Can Increase Your Appetite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This is likely caused by the impact of sleep on two </a:t>
            </a:r>
            <a:r>
              <a:rPr lang="en-US" sz="3200" dirty="0" smtClean="0"/>
              <a:t>important hunger hormones, </a:t>
            </a:r>
            <a:r>
              <a:rPr lang="en-US" sz="3200" dirty="0"/>
              <a:t>ghrelin and </a:t>
            </a:r>
            <a:r>
              <a:rPr lang="en-US" sz="3200" dirty="0" err="1"/>
              <a:t>leptin</a:t>
            </a:r>
            <a:r>
              <a:rPr lang="en-US" sz="3200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Ghrelin</a:t>
            </a:r>
            <a:r>
              <a:rPr lang="en-US" sz="3200" dirty="0"/>
              <a:t> is a hormone released in the stomach that signals hunger in the brain. Levels are high before you eat, which is when the stomach is empty, and low after you </a:t>
            </a:r>
            <a:r>
              <a:rPr lang="en-US" sz="3200" dirty="0" smtClean="0"/>
              <a:t>eat.</a:t>
            </a:r>
            <a:endParaRPr lang="en-US" sz="3200" dirty="0"/>
          </a:p>
          <a:p>
            <a:pPr>
              <a:buFont typeface="Arial" charset="0"/>
              <a:buChar char="•"/>
            </a:pPr>
            <a:r>
              <a:rPr lang="en-US" sz="3200" dirty="0" err="1"/>
              <a:t>Leptin</a:t>
            </a:r>
            <a:r>
              <a:rPr lang="en-US" sz="3200" dirty="0"/>
              <a:t> is a hormone released from fat cells. It suppresses hunger and signals fullness in the </a:t>
            </a:r>
            <a:r>
              <a:rPr lang="en-US" sz="3200" dirty="0" smtClean="0"/>
              <a:t>brain.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0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Continue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When you do not get adequate sleep, the body makes more ghrelin and less </a:t>
            </a:r>
            <a:r>
              <a:rPr lang="en-US" sz="3200" dirty="0" err="1"/>
              <a:t>leptin</a:t>
            </a:r>
            <a:r>
              <a:rPr lang="en-US" sz="3200" dirty="0"/>
              <a:t>, leaving you hungry and increasing your appetite</a:t>
            </a:r>
            <a:r>
              <a:rPr lang="en-US" sz="3200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In </a:t>
            </a:r>
            <a:r>
              <a:rPr lang="en-US" sz="3200" dirty="0"/>
              <a:t>addition, the hormone cortisol is higher when you do not get adequate sleep</a:t>
            </a:r>
            <a:r>
              <a:rPr lang="en-US" sz="3200" dirty="0" smtClean="0"/>
              <a:t>. Cortisol is </a:t>
            </a:r>
            <a:r>
              <a:rPr lang="en-US" sz="3200" dirty="0"/>
              <a:t>a stress hormone that may also increase </a:t>
            </a:r>
            <a:r>
              <a:rPr lang="en-US" sz="3200" dirty="0" smtClean="0"/>
              <a:t>appetite.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81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963" y="1961853"/>
            <a:ext cx="10058400" cy="37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9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99" y="524105"/>
            <a:ext cx="10846562" cy="52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Sleep Helps You Fight Cravings and Make Healthy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3200" dirty="0"/>
              <a:t>Lack of sleep actually alters the way your brain works. This may make it harder to make healthy choices and resist tempting </a:t>
            </a:r>
            <a:r>
              <a:rPr lang="en-US" sz="3200" dirty="0" smtClean="0"/>
              <a:t>foods.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Sleep </a:t>
            </a:r>
            <a:r>
              <a:rPr lang="en-US" sz="3200" dirty="0"/>
              <a:t>deprivation will actually dull activity in the frontal lobe of the brain. The frontal lobe is in charge of decision-making and </a:t>
            </a:r>
            <a:r>
              <a:rPr lang="en-US" sz="3200" dirty="0" smtClean="0"/>
              <a:t>self-control.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9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10058400" cy="43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7573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1409</TotalTime>
  <Words>479</Words>
  <Application>Microsoft Macintosh PowerPoint</Application>
  <PresentationFormat>Widescreen</PresentationFormat>
  <Paragraphs>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Arial</vt:lpstr>
      <vt:lpstr>Retrospect</vt:lpstr>
      <vt:lpstr>Sleep and Weight Gain </vt:lpstr>
      <vt:lpstr>Sleep the Unsung Hero Contributing to Sustainable Weight Loss</vt:lpstr>
      <vt:lpstr>Poor Sleep is a Major Risk Factor for Weight Gain and Obesity</vt:lpstr>
      <vt:lpstr>Poor Sleep Can Increase Your Appetite</vt:lpstr>
      <vt:lpstr>Continue </vt:lpstr>
      <vt:lpstr>PowerPoint Presentation</vt:lpstr>
      <vt:lpstr>PowerPoint Presentation</vt:lpstr>
      <vt:lpstr>Sleep Helps You Fight Cravings and Make Healthy Choices</vt:lpstr>
      <vt:lpstr>PowerPoint Presentation</vt:lpstr>
      <vt:lpstr>Continue</vt:lpstr>
      <vt:lpstr>PowerPoint Presentation</vt:lpstr>
      <vt:lpstr>Poor Sleep Can Increase Your Calorie Intake</vt:lpstr>
      <vt:lpstr>PowerPoint Presentation</vt:lpstr>
      <vt:lpstr>PowerPoint Presentation</vt:lpstr>
      <vt:lpstr>Poor Sleep May Decrease Your Resting Metabolism</vt:lpstr>
      <vt:lpstr>Lack of Sleep Can Inhibit Physical Activity</vt:lpstr>
      <vt:lpstr>It Helps Prevent Insulin Resistance</vt:lpstr>
      <vt:lpstr>The Bottom Line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 and Weight Gain </dc:title>
  <dc:creator>Emma Ngula</dc:creator>
  <cp:lastModifiedBy>Emma Ngula</cp:lastModifiedBy>
  <cp:revision>24</cp:revision>
  <dcterms:created xsi:type="dcterms:W3CDTF">2018-11-15T02:04:43Z</dcterms:created>
  <dcterms:modified xsi:type="dcterms:W3CDTF">2018-11-19T20:44:57Z</dcterms:modified>
</cp:coreProperties>
</file>