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542E-6882-4D79-AB02-625D31E68044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574E-8F9B-4F9B-AA19-DAB11104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0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542E-6882-4D79-AB02-625D31E68044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574E-8F9B-4F9B-AA19-DAB11104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4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542E-6882-4D79-AB02-625D31E68044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574E-8F9B-4F9B-AA19-DAB11104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5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542E-6882-4D79-AB02-625D31E68044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574E-8F9B-4F9B-AA19-DAB11104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0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542E-6882-4D79-AB02-625D31E68044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574E-8F9B-4F9B-AA19-DAB11104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2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542E-6882-4D79-AB02-625D31E68044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574E-8F9B-4F9B-AA19-DAB11104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1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542E-6882-4D79-AB02-625D31E68044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574E-8F9B-4F9B-AA19-DAB11104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5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542E-6882-4D79-AB02-625D31E68044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574E-8F9B-4F9B-AA19-DAB11104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9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542E-6882-4D79-AB02-625D31E68044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574E-8F9B-4F9B-AA19-DAB11104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542E-6882-4D79-AB02-625D31E68044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574E-8F9B-4F9B-AA19-DAB11104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1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542E-6882-4D79-AB02-625D31E68044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574E-8F9B-4F9B-AA19-DAB11104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69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7542E-6882-4D79-AB02-625D31E68044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574E-8F9B-4F9B-AA19-DAB11104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9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Simple Weight Loss Tips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Nicole Alexander MD MA</a:t>
            </a:r>
          </a:p>
          <a:p>
            <a:r>
              <a:rPr lang="en-US" dirty="0" smtClean="0"/>
              <a:t>Board Certified Family Medicine</a:t>
            </a:r>
          </a:p>
          <a:p>
            <a:r>
              <a:rPr lang="en-US" dirty="0" smtClean="0"/>
              <a:t>UCLA Clinical Professor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79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prescription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Frequency 30 minutes M, T, W, </a:t>
            </a:r>
            <a:r>
              <a:rPr lang="en-US" dirty="0" err="1" smtClean="0"/>
              <a:t>Th</a:t>
            </a:r>
            <a:r>
              <a:rPr lang="en-US" dirty="0" smtClean="0"/>
              <a:t>, Fr</a:t>
            </a:r>
          </a:p>
          <a:p>
            <a:r>
              <a:rPr lang="en-US" dirty="0" smtClean="0"/>
              <a:t>Intensity-mod-vigorous walk vs jog</a:t>
            </a:r>
          </a:p>
          <a:p>
            <a:r>
              <a:rPr lang="en-US" dirty="0" smtClean="0"/>
              <a:t>Time-30-60minutes, 8 am in the morning</a:t>
            </a:r>
          </a:p>
          <a:p>
            <a:r>
              <a:rPr lang="en-US" dirty="0" smtClean="0"/>
              <a:t>Type: Walk, dance, jog, class</a:t>
            </a:r>
          </a:p>
          <a:p>
            <a:r>
              <a:rPr lang="en-US" dirty="0" smtClean="0"/>
              <a:t>Prepare-set your alarm, wear tennis shoes, eat a light breakfast hard boiled egg, smoothie, piece of fruit -grapefruit/banana with nut butter, bring a friend, good music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220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0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diary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 diary- helps with mindfulness, keep track of food and water intake and daily exercise</a:t>
            </a:r>
          </a:p>
          <a:p>
            <a:r>
              <a:rPr lang="en-US" dirty="0"/>
              <a:t>E</a:t>
            </a:r>
            <a:r>
              <a:rPr lang="en-US" dirty="0" smtClean="0"/>
              <a:t>ducate, retrain, learn what to eat and how to eat, make good choices, change lifestyle,</a:t>
            </a:r>
          </a:p>
          <a:p>
            <a:r>
              <a:rPr lang="en-US" dirty="0" smtClean="0"/>
              <a:t>Handouts- weekly Food Diary, examples of portion sizes, 1800 sample meal plan, food plate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886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Calorie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Calorie budget 1500- 1800 calories/day for food and drinks</a:t>
            </a:r>
          </a:p>
          <a:p>
            <a:r>
              <a:rPr lang="en-US" dirty="0" smtClean="0"/>
              <a:t>Breakfast- 500 calories</a:t>
            </a:r>
          </a:p>
          <a:p>
            <a:r>
              <a:rPr lang="en-US" dirty="0" smtClean="0"/>
              <a:t>Lunch-500 calories</a:t>
            </a:r>
          </a:p>
          <a:p>
            <a:r>
              <a:rPr lang="en-US" dirty="0" smtClean="0"/>
              <a:t>Dinner-500 calories</a:t>
            </a:r>
          </a:p>
          <a:p>
            <a:r>
              <a:rPr lang="en-US" dirty="0" smtClean="0"/>
              <a:t>Count calories, read labels, calorie counter-library</a:t>
            </a:r>
          </a:p>
          <a:p>
            <a:r>
              <a:rPr lang="en-US" dirty="0" smtClean="0"/>
              <a:t>Apple 80 calories, hard boiled egg 80, 1 cup of broccoli-50 calories </a:t>
            </a:r>
          </a:p>
          <a:p>
            <a:r>
              <a:rPr lang="en-US" dirty="0" smtClean="0"/>
              <a:t>Ex: limit calorie budget wasters like:</a:t>
            </a:r>
          </a:p>
          <a:p>
            <a:r>
              <a:rPr lang="en-US" dirty="0" smtClean="0"/>
              <a:t>soda 200 calories, hamburger 500, tortilla 150, serving of French fries 300, pizza 400, 1 slice bread 150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3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MINDFULNESS NEEDED!!!!! DANGER ZONE</a:t>
            </a:r>
          </a:p>
          <a:p>
            <a:r>
              <a:rPr lang="en-US" dirty="0" smtClean="0"/>
              <a:t>Easy to overeat, sugary/fatty/fried/salty foods</a:t>
            </a:r>
          </a:p>
          <a:p>
            <a:r>
              <a:rPr lang="en-US" dirty="0" smtClean="0"/>
              <a:t>Clean out your frig and pantry, get rid danger foods</a:t>
            </a:r>
          </a:p>
          <a:p>
            <a:r>
              <a:rPr lang="en-US" dirty="0" smtClean="0"/>
              <a:t>Easy to overeat if you skip meals, eat breakfast</a:t>
            </a:r>
          </a:p>
          <a:p>
            <a:r>
              <a:rPr lang="en-US" dirty="0" smtClean="0"/>
              <a:t>Start with vegetable, broth like soup, salad to fill up, careful of mayo like dressing</a:t>
            </a:r>
          </a:p>
          <a:p>
            <a:r>
              <a:rPr lang="en-US" dirty="0" smtClean="0"/>
              <a:t>Avoid juice for breakfast, soda for lunch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67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Meal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Groceries- make a list, shop outside of parameter (fresh foods), coupons, stay in budget, plan meals</a:t>
            </a:r>
          </a:p>
          <a:p>
            <a:r>
              <a:rPr lang="en-US" dirty="0" smtClean="0"/>
              <a:t>Plan meals for the day/week</a:t>
            </a:r>
          </a:p>
          <a:p>
            <a:r>
              <a:rPr lang="en-US" dirty="0" smtClean="0"/>
              <a:t>Prepare -Pack your breakfast, lunch, and/or dinner. This prevents you eating default foods (fast food/vending machines/food trucks) over eating due to skipping meals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92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plate, avoid extra large/oversized plates</a:t>
            </a:r>
          </a:p>
          <a:p>
            <a:r>
              <a:rPr lang="en-US" dirty="0" smtClean="0"/>
              <a:t>¼ fruit-berries, apple, </a:t>
            </a:r>
          </a:p>
          <a:p>
            <a:r>
              <a:rPr lang="en-US" dirty="0" smtClean="0"/>
              <a:t>¼ vegetables-carrots, kale, spinach, tomato</a:t>
            </a:r>
          </a:p>
          <a:p>
            <a:r>
              <a:rPr lang="en-US" dirty="0" smtClean="0"/>
              <a:t>¼ protein-lean meat, chicken, fish avoid red meat</a:t>
            </a:r>
          </a:p>
          <a:p>
            <a:r>
              <a:rPr lang="en-US" dirty="0" smtClean="0"/>
              <a:t>¼ carbohydrates- fruits, brown rice, sweet potato </a:t>
            </a:r>
          </a:p>
          <a:p>
            <a:r>
              <a:rPr lang="en-US" dirty="0" smtClean="0"/>
              <a:t>Small portion of dairy-unsweet yogurt, cheese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33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these foods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Limit fried foods</a:t>
            </a:r>
          </a:p>
          <a:p>
            <a:r>
              <a:rPr lang="en-US" dirty="0" smtClean="0"/>
              <a:t>Limit soda, juices, sugar sweet drinks</a:t>
            </a:r>
          </a:p>
          <a:p>
            <a:r>
              <a:rPr lang="en-US" dirty="0" smtClean="0"/>
              <a:t>Limit processed foods like bread, crackers, noodles, tortillas</a:t>
            </a:r>
          </a:p>
          <a:p>
            <a:r>
              <a:rPr lang="en-US" dirty="0" smtClean="0"/>
              <a:t>Limit junk foods, chips, cookies, candy, cake, ice cream</a:t>
            </a:r>
          </a:p>
          <a:p>
            <a:r>
              <a:rPr lang="en-US" dirty="0" smtClean="0"/>
              <a:t>Limit fast foods</a:t>
            </a:r>
          </a:p>
          <a:p>
            <a:r>
              <a:rPr lang="en-US" dirty="0" smtClean="0"/>
              <a:t>Find substitutes bake chicken instead of fried</a:t>
            </a:r>
          </a:p>
          <a:p>
            <a:r>
              <a:rPr lang="en-US" dirty="0" smtClean="0"/>
              <a:t>Once your reach goal/</a:t>
            </a:r>
            <a:r>
              <a:rPr lang="en-US" dirty="0" err="1" smtClean="0"/>
              <a:t>maintance</a:t>
            </a:r>
            <a:r>
              <a:rPr lang="en-US" dirty="0" smtClean="0"/>
              <a:t> weight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7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Holistic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Get 7-8 hours restful sleep, if you dream your getting good sleep, limit screens 2 </a:t>
            </a:r>
            <a:r>
              <a:rPr lang="en-US" dirty="0" err="1" smtClean="0"/>
              <a:t>hrs</a:t>
            </a:r>
            <a:r>
              <a:rPr lang="en-US" dirty="0" smtClean="0"/>
              <a:t> before sleep</a:t>
            </a:r>
          </a:p>
          <a:p>
            <a:r>
              <a:rPr lang="en-US" dirty="0" smtClean="0"/>
              <a:t>Eliminations-go#2, 3 times a day to 3 times/</a:t>
            </a:r>
            <a:r>
              <a:rPr lang="en-US" dirty="0" err="1" smtClean="0"/>
              <a:t>wk</a:t>
            </a:r>
            <a:endParaRPr lang="en-US" dirty="0" smtClean="0"/>
          </a:p>
          <a:p>
            <a:r>
              <a:rPr lang="en-US" dirty="0" smtClean="0"/>
              <a:t>Drink 8 glasses/water/day, teas</a:t>
            </a:r>
          </a:p>
          <a:p>
            <a:r>
              <a:rPr lang="en-US" dirty="0" smtClean="0"/>
              <a:t>Treat depression- see your doctor, support groups</a:t>
            </a:r>
          </a:p>
          <a:p>
            <a:r>
              <a:rPr lang="en-US" dirty="0" smtClean="0"/>
              <a:t>Decrease stress- avoid toxic relationships, say no, exercise, journal, meditate, community, slow down, do something you love daily, spend time with family/friends, laugh, get organized, try positive self talk</a:t>
            </a:r>
          </a:p>
        </p:txBody>
      </p:sp>
    </p:spTree>
    <p:extLst>
      <p:ext uri="{BB962C8B-B14F-4D97-AF65-F5344CB8AC3E}">
        <p14:creationId xmlns:p14="http://schemas.microsoft.com/office/powerpoint/2010/main" val="2600089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Exercise recommendations , 30 minutes of moderate physical activity 5 days a week/ 150 minutes each week, 2 hours and 30minutes (amount of time watching a movie) </a:t>
            </a:r>
          </a:p>
          <a:p>
            <a:r>
              <a:rPr lang="en-US" dirty="0" smtClean="0"/>
              <a:t>Ex calories burned- walk 140 </a:t>
            </a:r>
            <a:r>
              <a:rPr lang="en-US" dirty="0" err="1" smtClean="0"/>
              <a:t>cal</a:t>
            </a:r>
            <a:r>
              <a:rPr lang="en-US" dirty="0" smtClean="0"/>
              <a:t>, bike 145 </a:t>
            </a:r>
            <a:r>
              <a:rPr lang="en-US" dirty="0" err="1" smtClean="0"/>
              <a:t>cal</a:t>
            </a:r>
            <a:r>
              <a:rPr lang="en-US" dirty="0" smtClean="0"/>
              <a:t>, hiking-185 </a:t>
            </a:r>
            <a:r>
              <a:rPr lang="en-US" dirty="0" err="1" smtClean="0"/>
              <a:t>cal</a:t>
            </a:r>
            <a:r>
              <a:rPr lang="en-US" dirty="0" smtClean="0"/>
              <a:t>, running 295 </a:t>
            </a:r>
            <a:r>
              <a:rPr lang="en-US" dirty="0" err="1" smtClean="0"/>
              <a:t>cal</a:t>
            </a:r>
            <a:r>
              <a:rPr lang="en-US" dirty="0" smtClean="0"/>
              <a:t>, aerobics 240 </a:t>
            </a:r>
            <a:r>
              <a:rPr lang="en-US" dirty="0" err="1" smtClean="0"/>
              <a:t>cal</a:t>
            </a:r>
            <a:endParaRPr lang="en-US" dirty="0" smtClean="0"/>
          </a:p>
          <a:p>
            <a:r>
              <a:rPr lang="en-US" dirty="0" smtClean="0"/>
              <a:t>Break it up into smaller chunks of time 10 minutes, 3 times a day</a:t>
            </a:r>
          </a:p>
          <a:p>
            <a:r>
              <a:rPr lang="en-US" dirty="0" smtClean="0"/>
              <a:t>Do what you love: get moving dancing, take a class, join a gym</a:t>
            </a:r>
          </a:p>
          <a:p>
            <a:r>
              <a:rPr lang="en-US" dirty="0" smtClean="0"/>
              <a:t>Nutrition is 90%, Exercise is poor a way to lose weight</a:t>
            </a:r>
          </a:p>
          <a:p>
            <a:r>
              <a:rPr lang="en-US" dirty="0" smtClean="0"/>
              <a:t>Benefits-lower depression, </a:t>
            </a:r>
            <a:r>
              <a:rPr lang="en-US" dirty="0" err="1" smtClean="0"/>
              <a:t>dm</a:t>
            </a:r>
            <a:r>
              <a:rPr lang="en-US" dirty="0" smtClean="0"/>
              <a:t>, </a:t>
            </a:r>
            <a:r>
              <a:rPr lang="en-US" dirty="0" err="1" smtClean="0"/>
              <a:t>htn</a:t>
            </a:r>
            <a:r>
              <a:rPr lang="en-US" dirty="0" smtClean="0"/>
              <a:t>, </a:t>
            </a:r>
            <a:r>
              <a:rPr lang="en-US" dirty="0" err="1" smtClean="0"/>
              <a:t>cholestrol,oa,ca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586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616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Simple Weight Loss Tips</vt:lpstr>
      <vt:lpstr>Food diary</vt:lpstr>
      <vt:lpstr>Calorie Budget</vt:lpstr>
      <vt:lpstr>Portion Control</vt:lpstr>
      <vt:lpstr>Meal Planning</vt:lpstr>
      <vt:lpstr>Food Plates</vt:lpstr>
      <vt:lpstr>Limit these foods</vt:lpstr>
      <vt:lpstr>Holistic approaches</vt:lpstr>
      <vt:lpstr>Physical Activity</vt:lpstr>
      <vt:lpstr>Exercise prescription</vt:lpstr>
      <vt:lpstr>PowerPoint Presentation</vt:lpstr>
    </vt:vector>
  </TitlesOfParts>
  <Company>County of Los Angeles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Weight Loss Tips</dc:title>
  <dc:creator>Nicole Alexander</dc:creator>
  <cp:lastModifiedBy>Nicole Alexander</cp:lastModifiedBy>
  <cp:revision>7</cp:revision>
  <dcterms:created xsi:type="dcterms:W3CDTF">2015-04-06T21:56:25Z</dcterms:created>
  <dcterms:modified xsi:type="dcterms:W3CDTF">2015-04-07T00:37:23Z</dcterms:modified>
</cp:coreProperties>
</file>