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6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36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7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6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1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28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9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3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086F-15B0-47A3-93B8-FB0936DDA6ED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41E8-854E-4299-A472-262DCB7EC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9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Year New You</a:t>
            </a:r>
            <a:br>
              <a:rPr lang="en-US" dirty="0" smtClean="0"/>
            </a:br>
            <a:r>
              <a:rPr lang="en-US" dirty="0" smtClean="0"/>
              <a:t>Fitness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Nicole Alexander MD MA</a:t>
            </a:r>
          </a:p>
          <a:p>
            <a:r>
              <a:rPr lang="en-US" dirty="0" smtClean="0"/>
              <a:t>Family Medicine </a:t>
            </a:r>
          </a:p>
          <a:p>
            <a:r>
              <a:rPr lang="en-US" dirty="0" smtClean="0"/>
              <a:t>UCLA Clinical Professor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4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weeks, ends Valentines day</a:t>
            </a:r>
          </a:p>
          <a:p>
            <a:r>
              <a:rPr lang="en-US" dirty="0" smtClean="0"/>
              <a:t>Physical Activity 30 minutes 5 days a week</a:t>
            </a:r>
          </a:p>
          <a:p>
            <a:r>
              <a:rPr lang="en-US" dirty="0" smtClean="0"/>
              <a:t>Motivation- New Year, weight loss</a:t>
            </a:r>
          </a:p>
          <a:p>
            <a:r>
              <a:rPr lang="en-US" dirty="0" smtClean="0"/>
              <a:t>Accountable- exercise log, exercise prescription</a:t>
            </a:r>
          </a:p>
          <a:p>
            <a:r>
              <a:rPr lang="en-US" dirty="0" smtClean="0"/>
              <a:t>Goal weight loss 5-10lbs</a:t>
            </a:r>
          </a:p>
          <a:p>
            <a:r>
              <a:rPr lang="en-US" dirty="0" smtClean="0"/>
              <a:t>Nutrition is 90%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Instant recess videos</a:t>
            </a:r>
          </a:p>
          <a:p>
            <a:r>
              <a:rPr lang="en-US" dirty="0" smtClean="0"/>
              <a:t>Walking –fast pace</a:t>
            </a:r>
          </a:p>
          <a:p>
            <a:r>
              <a:rPr lang="en-US" dirty="0" smtClean="0"/>
              <a:t>Swimming</a:t>
            </a:r>
          </a:p>
          <a:p>
            <a:r>
              <a:rPr lang="en-US" dirty="0" smtClean="0"/>
              <a:t>Joining a gym</a:t>
            </a:r>
          </a:p>
          <a:p>
            <a:r>
              <a:rPr lang="en-US" dirty="0" smtClean="0"/>
              <a:t>Zumba</a:t>
            </a:r>
          </a:p>
          <a:p>
            <a:r>
              <a:rPr lang="en-US" dirty="0" smtClean="0"/>
              <a:t>Exercise videos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0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Portion Control</a:t>
            </a:r>
          </a:p>
          <a:p>
            <a:r>
              <a:rPr lang="en-US" dirty="0" smtClean="0"/>
              <a:t>Food log</a:t>
            </a:r>
          </a:p>
          <a:p>
            <a:r>
              <a:rPr lang="en-US" dirty="0" smtClean="0"/>
              <a:t>Eat 3 meals a day, don’t skip meal/breakfast</a:t>
            </a:r>
          </a:p>
          <a:p>
            <a:r>
              <a:rPr lang="en-US" dirty="0" smtClean="0"/>
              <a:t>Mindful eating-20minutes for the stomach to register to the brain its full</a:t>
            </a:r>
          </a:p>
          <a:p>
            <a:r>
              <a:rPr lang="en-US" dirty="0" smtClean="0"/>
              <a:t>Increase water intake 8 glasses of water/day</a:t>
            </a:r>
          </a:p>
          <a:p>
            <a:r>
              <a:rPr lang="en-US" dirty="0" smtClean="0"/>
              <a:t>Increase fruits and veggies/half of plate, lean meat, limit sugar, soda, processed foods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60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challenge with a buddy</a:t>
            </a:r>
          </a:p>
          <a:p>
            <a:r>
              <a:rPr lang="en-US" dirty="0" smtClean="0"/>
              <a:t>Pack a snack-yogurt, fresh fruit and veggies, cut up, handful of nuts unsalted</a:t>
            </a:r>
          </a:p>
          <a:p>
            <a:r>
              <a:rPr lang="en-US" dirty="0" smtClean="0"/>
              <a:t>Take one day at a time</a:t>
            </a:r>
          </a:p>
          <a:p>
            <a:r>
              <a:rPr lang="en-US" dirty="0" smtClean="0"/>
              <a:t>Throw out tempting foods from pantry, frig</a:t>
            </a:r>
          </a:p>
          <a:p>
            <a:r>
              <a:rPr lang="en-US" dirty="0" smtClean="0"/>
              <a:t>Avoid fried food, package foods</a:t>
            </a:r>
          </a:p>
          <a:p>
            <a:r>
              <a:rPr lang="en-US" dirty="0" smtClean="0"/>
              <a:t>Fill up on protein-builds muscle, more satisfying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7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167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New Year New You Fitness Challenge</vt:lpstr>
      <vt:lpstr>Fitness Challenge</vt:lpstr>
      <vt:lpstr>Physical Activity</vt:lpstr>
      <vt:lpstr>Nutrition tips</vt:lpstr>
      <vt:lpstr>Tips</vt:lpstr>
    </vt:vector>
  </TitlesOfParts>
  <Company>County of Los Angeles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You Fitness Challenge</dc:title>
  <dc:creator>Nicole Alexander</dc:creator>
  <cp:lastModifiedBy>Nicole Alexander</cp:lastModifiedBy>
  <cp:revision>3</cp:revision>
  <cp:lastPrinted>2015-01-05T21:37:49Z</cp:lastPrinted>
  <dcterms:created xsi:type="dcterms:W3CDTF">2015-01-05T21:16:59Z</dcterms:created>
  <dcterms:modified xsi:type="dcterms:W3CDTF">2015-01-05T21:38:10Z</dcterms:modified>
</cp:coreProperties>
</file>