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4" r:id="rId4"/>
    <p:sldId id="267" r:id="rId5"/>
    <p:sldId id="266" r:id="rId6"/>
    <p:sldId id="260" r:id="rId7"/>
    <p:sldId id="258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3933"/>
  </p:normalViewPr>
  <p:slideViewPr>
    <p:cSldViewPr snapToGrid="0" snapToObjects="1">
      <p:cViewPr varScale="1">
        <p:scale>
          <a:sx n="65" d="100"/>
          <a:sy n="65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D15F-450A-3D47-AB85-871A402BFA49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A203-E91F-6745-BFA7-2F339784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203-E91F-6745-BFA7-2F3397844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8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0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0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5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5" y="629392"/>
            <a:ext cx="11067803" cy="34032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Adding More Vegetables to Your Plate!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63" y="3455719"/>
            <a:ext cx="7238175" cy="2719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It's Easy To Eat More Vegetables!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Eating vegetables is important because they provide vitamins and minerals and most are low in calories.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85" y="3075709"/>
            <a:ext cx="2697925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73" y="1353786"/>
            <a:ext cx="3200400" cy="32787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There are two main types of vegetables:</a:t>
            </a:r>
            <a:br>
              <a:rPr lang="en-US" sz="4000" dirty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Starchy and non-starchy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18" y="409593"/>
            <a:ext cx="4215740" cy="611234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Starchy Vegetables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like potatoes, corn and peas are considered Starchy Vegetables section because they contain more carbohydrate.</a:t>
            </a:r>
          </a:p>
          <a:p>
            <a:pPr marL="0" indent="0">
              <a:buNone/>
            </a:pP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Non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Starchy Vegetables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 are 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vege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-tables that contain a lower amount of carbohydrates and calories.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58" y="2180492"/>
            <a:ext cx="3337119" cy="43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355774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Starchy Vegetables (avoid)</a:t>
            </a:r>
            <a:endParaRPr lang="en-US" sz="2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Potatoes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Sweet corn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Starchy Vegetables (us in moderation)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Peas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Parsnips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Winter squash, such as butternut or acorn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Sweet potatoes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73003"/>
          </a:xfrm>
        </p:spPr>
        <p:txBody>
          <a:bodyPr>
            <a:normAutofit fontScale="40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Non-Starchy Vegetables</a:t>
            </a:r>
            <a:endParaRPr lang="en-US" sz="5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Asparagus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Summer squash, such as zucchini, yellow or spaghetti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Carrots 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Broccoli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Cucumber 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Peppers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Onions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Tomatoes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Salad greens, such as lettuce and spinach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Cooking greens, such as kale, chard and collards</a:t>
            </a:r>
            <a:endParaRPr lang="en-US" sz="5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5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 Serving Of Vegetables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½ cup of cooked vegetables 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1 cup of raw vegetables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48" y="1845734"/>
            <a:ext cx="5581403" cy="41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Choose Vegetables Rich In Color!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Brighten your plate with vegetables that are red, orange, or dark green.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77" y="2889088"/>
            <a:ext cx="7112000" cy="33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Fast Ways To Cook!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Cook fresh or frozen vegetables in the microwave for a quick-and-easy dish to add to any meal. Steam green beans, carrots, or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bok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choy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in a bowl with a small amount of water in the microwave for a quick side dish.</a:t>
            </a:r>
          </a:p>
          <a:p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35" y="3681046"/>
            <a:ext cx="7319890" cy="25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Be Ahead Of The Game!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Cut up a batch of bell peppers, cauliflower, or broccoli. Pre-package them to use when time is limited. Enjoy them in a casserole, stir-fry, or as a snack with hummus.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47" y="3317630"/>
            <a:ext cx="4777466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Vary Your Veggies!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Choose a new vegetable that you’ve never tried before!</a:t>
            </a:r>
          </a:p>
        </p:txBody>
      </p:sp>
    </p:spTree>
    <p:extLst>
      <p:ext uri="{BB962C8B-B14F-4D97-AF65-F5344CB8AC3E}">
        <p14:creationId xmlns:p14="http://schemas.microsoft.com/office/powerpoint/2010/main" val="21355530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</TotalTime>
  <Words>243</Words>
  <Application>Microsoft Macintosh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Adding More Vegetables to Your Plate! </vt:lpstr>
      <vt:lpstr>It's Easy To Eat More Vegetables!</vt:lpstr>
      <vt:lpstr>There are two main types of vegetables: Starchy and non-starchy</vt:lpstr>
      <vt:lpstr>Examples</vt:lpstr>
      <vt:lpstr>A Serving Of Vegetables Is?</vt:lpstr>
      <vt:lpstr>Choose Vegetables Rich In Color!</vt:lpstr>
      <vt:lpstr>Discover Fast Ways To Cook!</vt:lpstr>
      <vt:lpstr>Be Ahead Of The Game!</vt:lpstr>
      <vt:lpstr>Vary Your Veggies!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More Vegetables to Your Day </dc:title>
  <dc:creator>Emma Ngula</dc:creator>
  <cp:lastModifiedBy>Theodore Friedman</cp:lastModifiedBy>
  <cp:revision>31</cp:revision>
  <dcterms:created xsi:type="dcterms:W3CDTF">2018-10-30T20:55:18Z</dcterms:created>
  <dcterms:modified xsi:type="dcterms:W3CDTF">2018-11-05T20:01:04Z</dcterms:modified>
</cp:coreProperties>
</file>