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6cd3390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6cd339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1384eed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51384eed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384eed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384eed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6cd3390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6cd339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66cd3390d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66cd3390d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6cd3390d_1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6cd3390d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51384eed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51384eed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6cd3390d_1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6cd3390d_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51384eed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51384eed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Effects of a High Fructose Diet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6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By: Kendra Arriaga &amp; Denise Jimenez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can you do?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47725"/>
            <a:ext cx="4479000" cy="39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Choose more natural products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Panela (form of brown sugar)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Natural bee honey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Bread directly from bread store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* </a:t>
            </a:r>
            <a:r>
              <a:rPr lang="en" sz="1800">
                <a:solidFill>
                  <a:srgbClr val="000000"/>
                </a:solidFill>
              </a:rPr>
              <a:t>CAUTION: these options are still sugar; must be taken with moderation</a:t>
            </a:r>
            <a:r>
              <a:rPr lang="en" sz="1800">
                <a:solidFill>
                  <a:srgbClr val="000000"/>
                </a:solidFill>
              </a:rPr>
              <a:t>!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Avoid drinking soda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SHARE THE INFORMATION!!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800" y="593500"/>
            <a:ext cx="2653625" cy="17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600" y="2614525"/>
            <a:ext cx="3974026" cy="19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is High Fructose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140100"/>
            <a:ext cx="8520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An artificial </a:t>
            </a:r>
            <a:r>
              <a:rPr lang="en" sz="2400">
                <a:solidFill>
                  <a:srgbClr val="000000"/>
                </a:solidFill>
              </a:rPr>
              <a:t>sweetener</a:t>
            </a:r>
            <a:r>
              <a:rPr lang="en" sz="2400">
                <a:solidFill>
                  <a:srgbClr val="000000"/>
                </a:solidFill>
              </a:rPr>
              <a:t> that has replaced natural sugar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Cheaper to produce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Comes from corn syrup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075" y="2571750"/>
            <a:ext cx="5609648" cy="24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food has High Fructose?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40100"/>
            <a:ext cx="8520600" cy="3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Used in packaged foods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High fructose corn syrup helps conserve food for longer periods of time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562" y="2451125"/>
            <a:ext cx="3634877" cy="24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123600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What is the difference between high fructose corn syrup and sucrose?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417800"/>
            <a:ext cx="56817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Sucrose is 50% fructose and 50% glucose.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High fructose corn syrup are combinations of: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55% fructose and 42% glucose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90% fructose and 10% glucose</a:t>
            </a:r>
            <a:endParaRPr sz="20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Why is this important?</a:t>
            </a:r>
            <a:endParaRPr b="1" sz="20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077" y="1417800"/>
            <a:ext cx="3215198" cy="31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99625" y="0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The human body processes fructose and glucose differently.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417813"/>
            <a:ext cx="4773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b="1" lang="en" sz="2300" u="sng">
                <a:solidFill>
                  <a:srgbClr val="000000"/>
                </a:solidFill>
              </a:rPr>
              <a:t>Glucose</a:t>
            </a:r>
            <a:endParaRPr b="1" sz="2300" u="sng">
              <a:solidFill>
                <a:srgbClr val="000000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" sz="2300">
                <a:solidFill>
                  <a:srgbClr val="000000"/>
                </a:solidFill>
              </a:rPr>
              <a:t>Glucose is absorbed directly by the small intestine and into the blood, which then can be used by cells.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" sz="2300">
                <a:solidFill>
                  <a:srgbClr val="000000"/>
                </a:solidFill>
              </a:rPr>
              <a:t>C</a:t>
            </a:r>
            <a:r>
              <a:rPr lang="en" sz="2300">
                <a:solidFill>
                  <a:srgbClr val="000000"/>
                </a:solidFill>
              </a:rPr>
              <a:t>ells use glucose for energy!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575" y="1082763"/>
            <a:ext cx="286457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0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The human body processes fructose and glucose differently.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417950"/>
            <a:ext cx="48024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" sz="2100" u="sng">
                <a:solidFill>
                  <a:srgbClr val="000000"/>
                </a:solidFill>
              </a:rPr>
              <a:t>Fructose</a:t>
            </a:r>
            <a:endParaRPr b="1" sz="2100" u="sng">
              <a:solidFill>
                <a:srgbClr val="00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" sz="2100">
                <a:solidFill>
                  <a:srgbClr val="000000"/>
                </a:solidFill>
              </a:rPr>
              <a:t>Your liver has to convert fructose into glucose before your body can use it for energy.</a:t>
            </a: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" sz="2100">
                <a:solidFill>
                  <a:srgbClr val="000000"/>
                </a:solidFill>
              </a:rPr>
              <a:t>If you eat more fructose than your liver can handle, the excess becomes cholesterol and triglycerides.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900" y="1082913"/>
            <a:ext cx="286457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806525" y="40616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are the effects of high fructose?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Obesity epidemic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Increases body fat, cholesterol, and </a:t>
            </a:r>
            <a:r>
              <a:rPr lang="en" sz="1800">
                <a:solidFill>
                  <a:srgbClr val="000000"/>
                </a:solidFill>
              </a:rPr>
              <a:t>triglycerides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Increases chance of heart attack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sz="1800" u="sng">
                <a:solidFill>
                  <a:srgbClr val="000000"/>
                </a:solidFill>
              </a:rPr>
              <a:t>Children</a:t>
            </a:r>
            <a:r>
              <a:rPr lang="en" sz="1800">
                <a:solidFill>
                  <a:srgbClr val="000000"/>
                </a:solidFill>
              </a:rPr>
              <a:t>: provokes hyperactivity, ADHD, headaches, and affects ability to detect different flavors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321713"/>
            <a:ext cx="4090150" cy="29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Effects of high fructose on the brain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64150" y="1236700"/>
            <a:ext cx="86157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Studies conducted at UCLA showed that excessive consumption of foods with high fructose content over a long period of time alters the brain's ability to learn and remember information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500" y="2235347"/>
            <a:ext cx="5074350" cy="28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6891850" y="4168200"/>
            <a:ext cx="20868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http://newsroom.ucla.edu/releases/this-is-your-brain-on-sugar-ucla-233992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can you do?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63350"/>
            <a:ext cx="3999900" cy="3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Check</a:t>
            </a:r>
            <a:r>
              <a:rPr lang="en" sz="1800">
                <a:solidFill>
                  <a:srgbClr val="000000"/>
                </a:solidFill>
              </a:rPr>
              <a:t> food labels!!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High fructose corn syrup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Sugars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Total Carb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13909" l="0" r="0" t="-13910"/>
          <a:stretch/>
        </p:blipFill>
        <p:spPr>
          <a:xfrm>
            <a:off x="4182862" y="372737"/>
            <a:ext cx="4649425" cy="25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375" y="3120425"/>
            <a:ext cx="3118205" cy="14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