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81" r:id="rId3"/>
  </p:sldIdLst>
  <p:sldSz cx="10287000" cy="6858000" type="35mm"/>
  <p:notesSz cx="17526000" cy="23177500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8"/>
    <p:restoredTop sz="92458"/>
  </p:normalViewPr>
  <p:slideViewPr>
    <p:cSldViewPr snapToGrid="0">
      <p:cViewPr varScale="1">
        <p:scale>
          <a:sx n="49" d="100"/>
          <a:sy n="49" d="100"/>
        </p:scale>
        <p:origin x="1088" y="17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F5F3731-CC1B-9840-B535-AB3B9E1940F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38388" y="11009313"/>
            <a:ext cx="12850812" cy="1042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234950" tIns="117475" rIns="234950" bIns="117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DF82D46-B599-C342-AB01-36ECA678B4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84900" y="4364038"/>
            <a:ext cx="5156200" cy="344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2319338" rtl="0" eaLnBrk="0" fontAlgn="base" hangingPunct="0">
      <a:spcBef>
        <a:spcPct val="30000"/>
      </a:spcBef>
      <a:spcAft>
        <a:spcPct val="0"/>
      </a:spcAft>
      <a:defRPr sz="30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1160463" algn="l" defTabSz="2319338" rtl="0" eaLnBrk="0" fontAlgn="base" hangingPunct="0">
      <a:spcBef>
        <a:spcPct val="30000"/>
      </a:spcBef>
      <a:spcAft>
        <a:spcPct val="0"/>
      </a:spcAft>
      <a:defRPr sz="30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2319338" algn="l" defTabSz="2319338" rtl="0" eaLnBrk="0" fontAlgn="base" hangingPunct="0">
      <a:spcBef>
        <a:spcPct val="30000"/>
      </a:spcBef>
      <a:spcAft>
        <a:spcPct val="0"/>
      </a:spcAft>
      <a:defRPr sz="30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3481388" algn="l" defTabSz="2319338" rtl="0" eaLnBrk="0" fontAlgn="base" hangingPunct="0">
      <a:spcBef>
        <a:spcPct val="30000"/>
      </a:spcBef>
      <a:spcAft>
        <a:spcPct val="0"/>
      </a:spcAft>
      <a:defRPr sz="30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4641850" algn="l" defTabSz="2319338" rtl="0" eaLnBrk="0" fontAlgn="base" hangingPunct="0">
      <a:spcBef>
        <a:spcPct val="30000"/>
      </a:spcBef>
      <a:spcAft>
        <a:spcPct val="0"/>
      </a:spcAft>
      <a:defRPr sz="30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6741E4B4-D5E3-B544-95FB-66FAFCF72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81725" y="4364038"/>
            <a:ext cx="5162550" cy="3441700"/>
          </a:xfrm>
          <a:ln/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F4382E7D-C70D-2E4F-92FD-AFF4AB641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029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2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54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840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73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187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14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706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7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94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06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62D267-E302-E24E-8E46-E0B579463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873465-5ADD-5841-B6D6-497B667C4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B5E8D571-1763-AC4A-9E40-E2FB57D9F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1900" y="3060700"/>
            <a:ext cx="7797800" cy="1143000"/>
          </a:xfrm>
        </p:spPr>
        <p:txBody>
          <a:bodyPr/>
          <a:lstStyle/>
          <a:p>
            <a:r>
              <a:rPr lang="en-US" altLang="en-US" sz="2800" dirty="0">
                <a:solidFill>
                  <a:srgbClr val="FAFD00"/>
                </a:solidFill>
              </a:rPr>
              <a:t>Theodore C. Friedman, M.D., Ph.D.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 (the Wiz) 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Professor of Medicine-UCLA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Chairman, Department of Internal Medicine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Charles R. Drew University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Dr. Friedman’s Endocrinology Clinic</a:t>
            </a:r>
            <a:br>
              <a:rPr lang="en-US" altLang="en-US" sz="2800" dirty="0">
                <a:solidFill>
                  <a:srgbClr val="FAFD00"/>
                </a:solidFill>
              </a:rPr>
            </a:b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dirty="0"/>
              <a:t>Ask the Wiz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2800" dirty="0">
                <a:solidFill>
                  <a:srgbClr val="FAFD00"/>
                </a:solidFill>
              </a:rPr>
              <a:t>MAGIC Adult Convention 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Phoenix AZ</a:t>
            </a:r>
            <a:br>
              <a:rPr lang="en-US" altLang="en-US" sz="2800" dirty="0">
                <a:solidFill>
                  <a:srgbClr val="FAFD00"/>
                </a:solidFill>
              </a:rPr>
            </a:br>
            <a:r>
              <a:rPr lang="en-US" altLang="en-US" sz="2800" dirty="0">
                <a:solidFill>
                  <a:srgbClr val="FAFD00"/>
                </a:solidFill>
              </a:rPr>
              <a:t>March 3, 2019</a:t>
            </a:r>
            <a:br>
              <a:rPr lang="en-US" altLang="en-US" sz="3600" dirty="0">
                <a:solidFill>
                  <a:srgbClr val="FAFD00"/>
                </a:solidFill>
              </a:rPr>
            </a:br>
            <a:br>
              <a:rPr lang="en-US" altLang="en-US" sz="3600" dirty="0">
                <a:solidFill>
                  <a:srgbClr val="FAFD00"/>
                </a:solidFill>
              </a:rPr>
            </a:br>
            <a:endParaRPr lang="en-US" altLang="en-US" sz="3600" dirty="0">
              <a:solidFill>
                <a:srgbClr val="FAFD00"/>
              </a:solidFill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3C61B71-E8D6-CA46-A50D-EF60B394E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BF80173F-1937-1946-8D0B-3017D5D62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038" y="176213"/>
            <a:ext cx="18383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16F4943-50BE-724B-95B6-A770A2919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5300" y="65063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cs typeface="+mj-cs"/>
              </a:rPr>
              <a:t>For more information/to schedule an appointment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B6A02B-1E6D-454D-B535-B78FD76EF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240323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2400" dirty="0" err="1">
                <a:solidFill>
                  <a:srgbClr val="FAFD00"/>
                </a:solidFill>
                <a:uFill>
                  <a:solidFill>
                    <a:schemeClr val="tx1"/>
                  </a:solidFill>
                </a:uFill>
                <a:cs typeface="+mn-cs"/>
              </a:rPr>
              <a:t>www.goodhormonehealth.com</a:t>
            </a:r>
            <a:endParaRPr lang="en-US" sz="2400" dirty="0">
              <a:solidFill>
                <a:srgbClr val="FAFD00"/>
              </a:solidFill>
              <a:uFill>
                <a:solidFill>
                  <a:schemeClr val="tx1"/>
                </a:solidFill>
              </a:uFill>
              <a:cs typeface="+mn-cs"/>
            </a:endParaRPr>
          </a:p>
          <a:p>
            <a:pPr>
              <a:defRPr/>
            </a:pPr>
            <a:r>
              <a:rPr lang="en-US" sz="2400" u="sng" dirty="0" err="1">
                <a:solidFill>
                  <a:srgbClr val="FAFD00"/>
                </a:solidFill>
                <a:cs typeface="+mn-cs"/>
              </a:rPr>
              <a:t>mail@goodhormonehealth.com</a:t>
            </a:r>
            <a:endParaRPr lang="en-US" sz="2400" u="sng" dirty="0">
              <a:solidFill>
                <a:srgbClr val="FAFD00"/>
              </a:solidFill>
              <a:cs typeface="+mn-cs"/>
            </a:endParaRPr>
          </a:p>
          <a:p>
            <a:pPr>
              <a:defRPr/>
            </a:pPr>
            <a:r>
              <a:rPr lang="en-US" sz="2400">
                <a:solidFill>
                  <a:srgbClr val="FAFD00"/>
                </a:solidFill>
              </a:rPr>
              <a:t>Talks will be posted in a few days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FAFD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lank">
  <a:themeElements>
    <a:clrScheme name="">
      <a:dk1>
        <a:srgbClr val="919191"/>
      </a:dk1>
      <a:lt1>
        <a:srgbClr val="FFF12B"/>
      </a:lt1>
      <a:dk2>
        <a:srgbClr val="114FFB"/>
      </a:dk2>
      <a:lt2>
        <a:srgbClr val="FF7340"/>
      </a:lt2>
      <a:accent1>
        <a:srgbClr val="618FFD"/>
      </a:accent1>
      <a:accent2>
        <a:srgbClr val="00AE00"/>
      </a:accent2>
      <a:accent3>
        <a:srgbClr val="AAB2FD"/>
      </a:accent3>
      <a:accent4>
        <a:srgbClr val="DACE23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11159</TotalTime>
  <Words>39</Words>
  <Application>Microsoft Macintosh PowerPoint</Application>
  <PresentationFormat>35mm Slides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Times</vt:lpstr>
      <vt:lpstr>ＭＳ Ｐゴシック</vt:lpstr>
      <vt:lpstr>Arial</vt:lpstr>
      <vt:lpstr>Geneva</vt:lpstr>
      <vt:lpstr>Symbol</vt:lpstr>
      <vt:lpstr>Times New Roman</vt:lpstr>
      <vt:lpstr>Osaka</vt:lpstr>
      <vt:lpstr>Blank</vt:lpstr>
      <vt:lpstr>Theodore C. Friedman, M.D., Ph.D.  (the Wiz)  Professor of Medicine-UCLA Chairman, Department of Internal Medicine Charles R. Drew University Dr. Friedman’s Endocrinology Clinic  Ask the Wiz  MAGIC Adult Convention  Phoenix AZ March 3, 2019  </vt:lpstr>
      <vt:lpstr>For more information/to schedule an appointment</vt:lpstr>
    </vt:vector>
  </TitlesOfParts>
  <Company>Drew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Theodore C. Friedman, M.D., Ph.D. Endocrinology of Fatigue  Endocrine Grand Rounds   </dc:title>
  <dc:creator>T. Friedman</dc:creator>
  <cp:lastModifiedBy>Theodore Friedman</cp:lastModifiedBy>
  <cp:revision>188</cp:revision>
  <cp:lastPrinted>2003-03-25T19:55:15Z</cp:lastPrinted>
  <dcterms:created xsi:type="dcterms:W3CDTF">2001-11-27T00:20:35Z</dcterms:created>
  <dcterms:modified xsi:type="dcterms:W3CDTF">2019-03-03T14:50:33Z</dcterms:modified>
</cp:coreProperties>
</file>