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4970"/>
    <a:srgbClr val="6F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2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C72D9BC-154E-4FE2-A679-C98450AADFFB}"/>
    <pc:docChg chg="modSld">
      <pc:chgData name="" userId="" providerId="" clId="Web-{9C72D9BC-154E-4FE2-A679-C98450AADFFB}" dt="2018-11-19T21:14:43.823" v="834" actId="20577"/>
      <pc:docMkLst>
        <pc:docMk/>
      </pc:docMkLst>
      <pc:sldChg chg="delDesignElem">
        <pc:chgData name="" userId="" providerId="" clId="Web-{9C72D9BC-154E-4FE2-A679-C98450AADFFB}" dt="2018-11-19T20:50:15.114" v="1"/>
        <pc:sldMkLst>
          <pc:docMk/>
          <pc:sldMk cId="3162448415" sldId="257"/>
        </pc:sldMkLst>
      </pc:sldChg>
      <pc:sldChg chg="modSp delDesignElem">
        <pc:chgData name="" userId="" providerId="" clId="Web-{9C72D9BC-154E-4FE2-A679-C98450AADFFB}" dt="2018-11-19T21:03:13.164" v="502" actId="20577"/>
        <pc:sldMkLst>
          <pc:docMk/>
          <pc:sldMk cId="5862269" sldId="258"/>
        </pc:sldMkLst>
        <pc:spChg chg="mod">
          <ac:chgData name="" userId="" providerId="" clId="Web-{9C72D9BC-154E-4FE2-A679-C98450AADFFB}" dt="2018-11-19T21:03:13.164" v="502" actId="20577"/>
          <ac:spMkLst>
            <pc:docMk/>
            <pc:sldMk cId="5862269" sldId="258"/>
            <ac:spMk id="5" creationId="{00000000-0000-0000-0000-000000000000}"/>
          </ac:spMkLst>
        </pc:spChg>
      </pc:sldChg>
      <pc:sldChg chg="addSp delSp modSp">
        <pc:chgData name="" userId="" providerId="" clId="Web-{9C72D9BC-154E-4FE2-A679-C98450AADFFB}" dt="2018-11-19T21:02:49.195" v="498" actId="20577"/>
        <pc:sldMkLst>
          <pc:docMk/>
          <pc:sldMk cId="3463723063" sldId="259"/>
        </pc:sldMkLst>
        <pc:spChg chg="add del mod">
          <ac:chgData name="" userId="" providerId="" clId="Web-{9C72D9BC-154E-4FE2-A679-C98450AADFFB}" dt="2018-11-19T20:58:56.148" v="247"/>
          <ac:spMkLst>
            <pc:docMk/>
            <pc:sldMk cId="3463723063" sldId="259"/>
            <ac:spMk id="2" creationId="{BC02B3E6-2D5B-4A14-BF69-15B2FA87F334}"/>
          </ac:spMkLst>
        </pc:spChg>
        <pc:spChg chg="add mod">
          <ac:chgData name="" userId="" providerId="" clId="Web-{9C72D9BC-154E-4FE2-A679-C98450AADFFB}" dt="2018-11-19T21:02:49.195" v="498" actId="20577"/>
          <ac:spMkLst>
            <pc:docMk/>
            <pc:sldMk cId="3463723063" sldId="259"/>
            <ac:spMk id="3" creationId="{8B360EE6-1C8D-4861-8640-01D8857A25F2}"/>
          </ac:spMkLst>
        </pc:spChg>
        <pc:spChg chg="mod">
          <ac:chgData name="" userId="" providerId="" clId="Web-{9C72D9BC-154E-4FE2-A679-C98450AADFFB}" dt="2018-11-19T20:57:47.146" v="235" actId="14100"/>
          <ac:spMkLst>
            <pc:docMk/>
            <pc:sldMk cId="3463723063" sldId="259"/>
            <ac:spMk id="6" creationId="{00000000-0000-0000-0000-000000000000}"/>
          </ac:spMkLst>
        </pc:spChg>
        <pc:picChg chg="mod">
          <ac:chgData name="" userId="" providerId="" clId="Web-{9C72D9BC-154E-4FE2-A679-C98450AADFFB}" dt="2018-11-19T20:56:52.256" v="227" actId="1076"/>
          <ac:picMkLst>
            <pc:docMk/>
            <pc:sldMk cId="3463723063" sldId="259"/>
            <ac:picMk id="8" creationId="{00000000-0000-0000-0000-000000000000}"/>
          </ac:picMkLst>
        </pc:picChg>
        <pc:picChg chg="del">
          <ac:chgData name="" userId="" providerId="" clId="Web-{9C72D9BC-154E-4FE2-A679-C98450AADFFB}" dt="2018-11-19T20:56:14.865" v="219"/>
          <ac:picMkLst>
            <pc:docMk/>
            <pc:sldMk cId="3463723063" sldId="259"/>
            <ac:picMk id="9" creationId="{00000000-0000-0000-0000-000000000000}"/>
          </ac:picMkLst>
        </pc:picChg>
        <pc:picChg chg="del">
          <ac:chgData name="" userId="" providerId="" clId="Web-{9C72D9BC-154E-4FE2-A679-C98450AADFFB}" dt="2018-11-19T20:56:23.349" v="221"/>
          <ac:picMkLst>
            <pc:docMk/>
            <pc:sldMk cId="3463723063" sldId="259"/>
            <ac:picMk id="10" creationId="{00000000-0000-0000-0000-000000000000}"/>
          </ac:picMkLst>
        </pc:picChg>
        <pc:picChg chg="mod">
          <ac:chgData name="" userId="" providerId="" clId="Web-{9C72D9BC-154E-4FE2-A679-C98450AADFFB}" dt="2018-11-19T20:56:57.755" v="228" actId="1076"/>
          <ac:picMkLst>
            <pc:docMk/>
            <pc:sldMk cId="3463723063" sldId="259"/>
            <ac:picMk id="11" creationId="{00000000-0000-0000-0000-000000000000}"/>
          </ac:picMkLst>
        </pc:picChg>
        <pc:picChg chg="del">
          <ac:chgData name="" userId="" providerId="" clId="Web-{9C72D9BC-154E-4FE2-A679-C98450AADFFB}" dt="2018-11-19T20:56:20.052" v="220"/>
          <ac:picMkLst>
            <pc:docMk/>
            <pc:sldMk cId="3463723063" sldId="259"/>
            <ac:picMk id="12" creationId="{00000000-0000-0000-0000-000000000000}"/>
          </ac:picMkLst>
        </pc:picChg>
        <pc:picChg chg="del">
          <ac:chgData name="" userId="" providerId="" clId="Web-{9C72D9BC-154E-4FE2-A679-C98450AADFFB}" dt="2018-11-19T20:56:28.084" v="222"/>
          <ac:picMkLst>
            <pc:docMk/>
            <pc:sldMk cId="3463723063" sldId="259"/>
            <ac:picMk id="13" creationId="{00000000-0000-0000-0000-000000000000}"/>
          </ac:picMkLst>
        </pc:picChg>
        <pc:picChg chg="del">
          <ac:chgData name="" userId="" providerId="" clId="Web-{9C72D9BC-154E-4FE2-A679-C98450AADFFB}" dt="2018-11-19T20:56:29.615" v="223"/>
          <ac:picMkLst>
            <pc:docMk/>
            <pc:sldMk cId="3463723063" sldId="259"/>
            <ac:picMk id="14" creationId="{00000000-0000-0000-0000-000000000000}"/>
          </ac:picMkLst>
        </pc:picChg>
        <pc:picChg chg="mod">
          <ac:chgData name="" userId="" providerId="" clId="Web-{9C72D9BC-154E-4FE2-A679-C98450AADFFB}" dt="2018-11-19T20:58:00.224" v="236" actId="14100"/>
          <ac:picMkLst>
            <pc:docMk/>
            <pc:sldMk cId="3463723063" sldId="259"/>
            <ac:picMk id="15" creationId="{00000000-0000-0000-0000-000000000000}"/>
          </ac:picMkLst>
        </pc:picChg>
      </pc:sldChg>
      <pc:sldChg chg="modSp">
        <pc:chgData name="" userId="" providerId="" clId="Web-{9C72D9BC-154E-4FE2-A679-C98450AADFFB}" dt="2018-11-19T21:06:02.945" v="629" actId="20577"/>
        <pc:sldMkLst>
          <pc:docMk/>
          <pc:sldMk cId="1630782358" sldId="260"/>
        </pc:sldMkLst>
        <pc:spChg chg="mod">
          <ac:chgData name="" userId="" providerId="" clId="Web-{9C72D9BC-154E-4FE2-A679-C98450AADFFB}" dt="2018-11-19T21:06:02.945" v="629" actId="20577"/>
          <ac:spMkLst>
            <pc:docMk/>
            <pc:sldMk cId="1630782358" sldId="260"/>
            <ac:spMk id="4" creationId="{00000000-0000-0000-0000-000000000000}"/>
          </ac:spMkLst>
        </pc:spChg>
      </pc:sldChg>
      <pc:sldChg chg="addSp delSp modSp">
        <pc:chgData name="" userId="" providerId="" clId="Web-{9C72D9BC-154E-4FE2-A679-C98450AADFFB}" dt="2018-11-19T21:14:40.588" v="832" actId="20577"/>
        <pc:sldMkLst>
          <pc:docMk/>
          <pc:sldMk cId="3824319100" sldId="261"/>
        </pc:sldMkLst>
        <pc:spChg chg="add mod">
          <ac:chgData name="" userId="" providerId="" clId="Web-{9C72D9BC-154E-4FE2-A679-C98450AADFFB}" dt="2018-11-19T21:14:40.588" v="832" actId="20577"/>
          <ac:spMkLst>
            <pc:docMk/>
            <pc:sldMk cId="3824319100" sldId="261"/>
            <ac:spMk id="11" creationId="{BFBF6371-345B-4AD9-AFDC-9B185C0E94EA}"/>
          </ac:spMkLst>
        </pc:spChg>
        <pc:picChg chg="del">
          <ac:chgData name="" userId="" providerId="" clId="Web-{9C72D9BC-154E-4FE2-A679-C98450AADFFB}" dt="2018-11-19T21:09:02.743" v="638"/>
          <ac:picMkLst>
            <pc:docMk/>
            <pc:sldMk cId="3824319100" sldId="261"/>
            <ac:picMk id="3" creationId="{00000000-0000-0000-0000-000000000000}"/>
          </ac:picMkLst>
        </pc:picChg>
        <pc:picChg chg="del">
          <ac:chgData name="" userId="" providerId="" clId="Web-{9C72D9BC-154E-4FE2-A679-C98450AADFFB}" dt="2018-11-19T21:10:16.435" v="647"/>
          <ac:picMkLst>
            <pc:docMk/>
            <pc:sldMk cId="3824319100" sldId="261"/>
            <ac:picMk id="4" creationId="{00000000-0000-0000-0000-000000000000}"/>
          </ac:picMkLst>
        </pc:picChg>
        <pc:picChg chg="add del">
          <ac:chgData name="" userId="" providerId="" clId="Web-{9C72D9BC-154E-4FE2-A679-C98450AADFFB}" dt="2018-11-19T21:10:11.430" v="646"/>
          <ac:picMkLst>
            <pc:docMk/>
            <pc:sldMk cId="3824319100" sldId="261"/>
            <ac:picMk id="5" creationId="{00000000-0000-0000-0000-000000000000}"/>
          </ac:picMkLst>
        </pc:picChg>
        <pc:picChg chg="mod">
          <ac:chgData name="" userId="" providerId="" clId="Web-{9C72D9BC-154E-4FE2-A679-C98450AADFFB}" dt="2018-11-19T21:09:43.524" v="641" actId="1076"/>
          <ac:picMkLst>
            <pc:docMk/>
            <pc:sldMk cId="3824319100" sldId="261"/>
            <ac:picMk id="6" creationId="{00000000-0000-0000-0000-000000000000}"/>
          </ac:picMkLst>
        </pc:picChg>
        <pc:picChg chg="del">
          <ac:chgData name="" userId="" providerId="" clId="Web-{9C72D9BC-154E-4FE2-A679-C98450AADFFB}" dt="2018-11-19T21:09:21.743" v="640"/>
          <ac:picMkLst>
            <pc:docMk/>
            <pc:sldMk cId="3824319100" sldId="261"/>
            <ac:picMk id="7" creationId="{00000000-0000-0000-0000-000000000000}"/>
          </ac:picMkLst>
        </pc:picChg>
        <pc:picChg chg="del">
          <ac:chgData name="" userId="" providerId="" clId="Web-{9C72D9BC-154E-4FE2-A679-C98450AADFFB}" dt="2018-11-19T21:08:54.930" v="637"/>
          <ac:picMkLst>
            <pc:docMk/>
            <pc:sldMk cId="3824319100" sldId="261"/>
            <ac:picMk id="8" creationId="{00000000-0000-0000-0000-000000000000}"/>
          </ac:picMkLst>
        </pc:picChg>
        <pc:picChg chg="del">
          <ac:chgData name="" userId="" providerId="" clId="Web-{9C72D9BC-154E-4FE2-A679-C98450AADFFB}" dt="2018-11-19T21:08:40.743" v="636"/>
          <ac:picMkLst>
            <pc:docMk/>
            <pc:sldMk cId="3824319100" sldId="261"/>
            <ac:picMk id="9" creationId="{00000000-0000-0000-0000-000000000000}"/>
          </ac:picMkLst>
        </pc:picChg>
        <pc:picChg chg="add del mod">
          <ac:chgData name="" userId="" providerId="" clId="Web-{9C72D9BC-154E-4FE2-A679-C98450AADFFB}" dt="2018-11-19T21:10:21.446" v="648" actId="1076"/>
          <ac:picMkLst>
            <pc:docMk/>
            <pc:sldMk cId="3824319100" sldId="261"/>
            <ac:picMk id="10" creationId="{00000000-0000-0000-0000-000000000000}"/>
          </ac:picMkLst>
        </pc:picChg>
        <pc:picChg chg="del">
          <ac:chgData name="" userId="" providerId="" clId="Web-{9C72D9BC-154E-4FE2-A679-C98450AADFFB}" dt="2018-11-19T21:09:08.540" v="639"/>
          <ac:picMkLst>
            <pc:docMk/>
            <pc:sldMk cId="3824319100" sldId="261"/>
            <ac:picMk id="13" creationId="{00000000-0000-0000-0000-000000000000}"/>
          </ac:picMkLst>
        </pc:picChg>
      </pc:sldChg>
      <pc:sldChg chg="modSp">
        <pc:chgData name="" userId="" providerId="" clId="Web-{9C72D9BC-154E-4FE2-A679-C98450AADFFB}" dt="2018-11-19T21:08:06.258" v="633" actId="20577"/>
        <pc:sldMkLst>
          <pc:docMk/>
          <pc:sldMk cId="2391881523" sldId="263"/>
        </pc:sldMkLst>
        <pc:spChg chg="mod">
          <ac:chgData name="" userId="" providerId="" clId="Web-{9C72D9BC-154E-4FE2-A679-C98450AADFFB}" dt="2018-11-19T21:07:54.430" v="632" actId="20577"/>
          <ac:spMkLst>
            <pc:docMk/>
            <pc:sldMk cId="2391881523" sldId="263"/>
            <ac:spMk id="5" creationId="{00000000-0000-0000-0000-000000000000}"/>
          </ac:spMkLst>
        </pc:spChg>
        <pc:spChg chg="mod">
          <ac:chgData name="" userId="" providerId="" clId="Web-{9C72D9BC-154E-4FE2-A679-C98450AADFFB}" dt="2018-11-19T21:08:06.258" v="633" actId="20577"/>
          <ac:spMkLst>
            <pc:docMk/>
            <pc:sldMk cId="2391881523" sldId="263"/>
            <ac:spMk id="120835" creationId="{00000000-0000-0000-0000-000000000000}"/>
          </ac:spMkLst>
        </pc:spChg>
      </pc:sldChg>
      <pc:sldChg chg="delDesignElem">
        <pc:chgData name="" userId="" providerId="" clId="Web-{9C72D9BC-154E-4FE2-A679-C98450AADFFB}" dt="2018-11-19T20:50:15.114" v="0"/>
        <pc:sldMkLst>
          <pc:docMk/>
          <pc:sldMk cId="89817275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9658-EE55-411A-B5E4-091FED7CD954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05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5FB61-EC72-49D3-A3D8-CB478A36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B448A-2D53-41B7-B809-6A3AF687F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CFE21-0713-4C53-B729-C77BE98CD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3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BB8A-E9BD-4E24-8C9C-164F63611B54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82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C8C9-B0F2-4771-9B80-E3084271D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3872-8D6D-42D0-B65A-3A45D05E3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8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329D7-23AC-4500-8B5C-81E0960D7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96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22943-AF7C-446B-B96B-3FBD10595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8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24F50C-7027-4AED-B69D-63D7B0B30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8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04785-CC24-4B04-8021-F188840E3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1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07924D-91C7-4EB5-95AA-940F49EEFF31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0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altLang="en-US" b="0" dirty="0"/>
              <a:t>AEROBIC VS. ANAEROBIC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Mishael </a:t>
            </a:r>
            <a:r>
              <a:rPr lang="en-US" dirty="0" err="1">
                <a:latin typeface="+mj-lt"/>
              </a:rPr>
              <a:t>Umejesi</a:t>
            </a:r>
          </a:p>
          <a:p>
            <a:r>
              <a:rPr lang="en-US" dirty="0" err="1">
                <a:latin typeface="+mj-lt"/>
              </a:rPr>
              <a:t>Tiye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Masnegete</a:t>
            </a:r>
          </a:p>
        </p:txBody>
      </p:sp>
    </p:spTree>
    <p:extLst>
      <p:ext uri="{BB962C8B-B14F-4D97-AF65-F5344CB8AC3E}">
        <p14:creationId xmlns:p14="http://schemas.microsoft.com/office/powerpoint/2010/main" val="8981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000">
        <p:checker/>
      </p:transition>
    </mc:Choice>
    <mc:Fallback xmlns="">
      <p:transition spd="slow" advTm="2000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7976956" y="758952"/>
            <a:ext cx="3129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altLang="en-US" sz="5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Aerobic vs. Anaerobic</a:t>
            </a:r>
          </a:p>
        </p:txBody>
      </p:sp>
      <p:pic>
        <p:nvPicPr>
          <p:cNvPr id="2062" name="Picture 14" descr="untitled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80868" y="321732"/>
            <a:ext cx="2429266" cy="3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Picture 9" descr="2003-07-22-phelp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r="-2" b="-2"/>
          <a:stretch/>
        </p:blipFill>
        <p:spPr>
          <a:xfrm>
            <a:off x="4442917" y="3123776"/>
            <a:ext cx="2708518" cy="342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963877"/>
            <a:ext cx="3679317" cy="4930246"/>
          </a:xfrm>
        </p:spPr>
        <p:txBody>
          <a:bodyPr>
            <a:normAutofit/>
          </a:bodyPr>
          <a:lstStyle/>
          <a:p>
            <a:pPr algn="r"/>
            <a:r>
              <a:rPr lang="en-US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What Is Aerobic Exercise?</a:t>
            </a:r>
            <a:r>
              <a:rPr lang="en-US" b="0" dirty="0">
                <a:solidFill>
                  <a:schemeClr val="accent1"/>
                </a:solidFill>
                <a:effectLst/>
              </a:rPr>
              <a:t/>
            </a:r>
            <a:br>
              <a:rPr lang="en-US" b="0" dirty="0">
                <a:solidFill>
                  <a:schemeClr val="accent1"/>
                </a:solidFill>
                <a:effectLst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91075" y="963877"/>
            <a:ext cx="6562725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2400" dirty="0">
                <a:latin typeface="Arial"/>
                <a:cs typeface="Arial"/>
              </a:rPr>
              <a:t>Aerobic means "with oxygen"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-Also known as cardio</a:t>
            </a: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-Aerobic exercise contains any of the following effects: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-Breaking a sweat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-Heart pumping and blood is flowing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-Able to sustain the exercise for 30 minutes or more</a:t>
            </a:r>
          </a:p>
        </p:txBody>
      </p:sp>
    </p:spTree>
    <p:extLst>
      <p:ext uri="{BB962C8B-B14F-4D97-AF65-F5344CB8AC3E}">
        <p14:creationId xmlns:p14="http://schemas.microsoft.com/office/powerpoint/2010/main" val="58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1399"/>
          </a:xfrm>
        </p:spPr>
        <p:txBody>
          <a:bodyPr/>
          <a:lstStyle/>
          <a:p>
            <a:r>
              <a:rPr lang="en-US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include: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250"/>
            <a:ext cx="2789840" cy="1730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1" y="3582910"/>
            <a:ext cx="2432324" cy="2833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472" y="4756537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980" y="1841348"/>
            <a:ext cx="2965523" cy="3161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B360EE6-1C8D-4861-8640-01D8857A25F2}"/>
              </a:ext>
            </a:extLst>
          </p:cNvPr>
          <p:cNvSpPr txBox="1"/>
          <p:nvPr/>
        </p:nvSpPr>
        <p:spPr>
          <a:xfrm>
            <a:off x="3114136" y="1913626"/>
            <a:ext cx="5819954" cy="37856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-Walking one mile can burn up to 100 calories.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-Swimming/ water aerobics can burn up to 240 calories per hour.</a:t>
            </a:r>
            <a:endParaRPr lang="en-US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-An hour of yoga can burn up to 189 calories.</a:t>
            </a:r>
            <a:endParaRPr lang="en-US" dirty="0"/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-At home exercises and stretching can burn up to 135-200 calories per half hour.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2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Anaerobic Exercise?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Anaerobic means "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oxygen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." </a:t>
            </a:r>
            <a:endParaRPr lang="en-US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Anaerobic exercise is the type where you get out of breath in just a few moments</a:t>
            </a:r>
            <a:r>
              <a:rPr lang="en-US" sz="3600" dirty="0">
                <a:latin typeface="Calibri Light"/>
                <a:cs typeface="Calibri Light"/>
              </a:rPr>
              <a:t>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include sprinting, climbing a long flight of stairs</a:t>
            </a:r>
            <a:r>
              <a:rPr lang="en-US" sz="3600" dirty="0">
                <a:latin typeface="Calibri Light"/>
                <a:cs typeface="Calibri Light"/>
              </a:rPr>
              <a:t>, and lifting weights</a:t>
            </a:r>
            <a:endParaRPr lang="en-US" dirty="0">
              <a:latin typeface="Calibri"/>
              <a:cs typeface="Calibri"/>
            </a:endParaRP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type of energy generally last between </a:t>
            </a:r>
            <a:r>
              <a:rPr lang="en-US" sz="36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 seconds and 3 minutes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, depending on the intensity of the activities. You can only sustain very intense activities for a short period of time</a:t>
            </a:r>
            <a:r>
              <a:rPr lang="en-US" sz="3600" dirty="0">
                <a:latin typeface="Calibri Light"/>
                <a:cs typeface="Calibri Light"/>
              </a:rPr>
              <a:t>.</a:t>
            </a:r>
            <a:endParaRPr lang="en-US" dirty="0">
              <a:cs typeface="Calibri"/>
            </a:endParaRPr>
          </a:p>
        </p:txBody>
      </p:sp>
      <p:pic>
        <p:nvPicPr>
          <p:cNvPr id="8" name="Graphic 7" descr="Run">
            <a:extLst>
              <a:ext uri="{FF2B5EF4-FFF2-40B4-BE49-F238E27FC236}">
                <a16:creationId xmlns:a16="http://schemas.microsoft.com/office/drawing/2014/main" xmlns="" id="{122140AD-4B57-43E1-A84A-20DFB79C1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086" y="277814"/>
            <a:ext cx="7591313" cy="1139825"/>
          </a:xfrm>
        </p:spPr>
        <p:txBody>
          <a:bodyPr/>
          <a:lstStyle/>
          <a:p>
            <a:pPr algn="l"/>
            <a:r>
              <a:rPr lang="en-US" sz="6600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Examples Include: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30" y="1851027"/>
            <a:ext cx="2637603" cy="3281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747" y="1853134"/>
            <a:ext cx="4099726" cy="26182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BF6371-345B-4AD9-AFDC-9B185C0E94EA}"/>
              </a:ext>
            </a:extLst>
          </p:cNvPr>
          <p:cNvSpPr txBox="1"/>
          <p:nvPr/>
        </p:nvSpPr>
        <p:spPr>
          <a:xfrm>
            <a:off x="2625306" y="2172419"/>
            <a:ext cx="4842294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- Half an hour of weightlifting can burn up to 112 calories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-Half an hour of push-ups can burn up to 298 calories.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- Going up and down stairs for about 11 minutes can burn up 102 calories.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43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/>
      </p:transition>
    </mc:Choice>
    <mc:Fallback xmlns="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10972800" cy="5177706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altLang="en-US" sz="2800" dirty="0">
                <a:solidFill>
                  <a:schemeClr val="bg1"/>
                </a:solidFill>
              </a:rPr>
              <a:t>1. Aerobic exercise will burn more fat and calories-you can do this for longer periods of time since no lactic acid accumulates.</a:t>
            </a:r>
            <a:endParaRPr lang="en-US" altLang="en-US" sz="2800" dirty="0">
              <a:solidFill>
                <a:schemeClr val="bg1"/>
              </a:solidFill>
              <a:cs typeface="Calibri"/>
            </a:endParaRPr>
          </a:p>
          <a:p>
            <a:endParaRPr lang="en-US" altLang="en-US" sz="2800" dirty="0">
              <a:solidFill>
                <a:schemeClr val="bg1"/>
              </a:solidFill>
              <a:cs typeface="Calibri"/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2. If you suddenly shift into anaerobic mode you will get lactic acid, thus quicker fatigue and small caloric expenditure.</a:t>
            </a:r>
            <a:endParaRPr lang="en-US" altLang="en-US" sz="28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10972800" cy="1139825"/>
          </a:xfrm>
        </p:spPr>
        <p:txBody>
          <a:bodyPr/>
          <a:lstStyle/>
          <a:p>
            <a:r>
              <a:rPr lang="en-US" altLang="en-US" dirty="0"/>
              <a:t>CONCLUSION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2233748" y="4682897"/>
            <a:ext cx="9026435" cy="2175103"/>
          </a:xfrm>
          <a:prstGeom prst="cloudCallout">
            <a:avLst>
              <a:gd name="adj1" fmla="val -48911"/>
              <a:gd name="adj2" fmla="val -65922"/>
            </a:avLst>
          </a:prstGeom>
          <a:solidFill>
            <a:schemeClr val="tx1">
              <a:lumMod val="85000"/>
              <a:alpha val="5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365760" rIns="0" bIns="182880" numCol="1" rtlCol="0" anchor="ctr" anchorCtr="1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Lactic acid is nasty stuff. Your muscles produce it during intense exercise. It's a metabolic byproduct that makes no contribution to exercise performance. It causes muscle fatigue and post-exercise muscle soreness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:blinds/>
      </p:transition>
    </mc:Choice>
    <mc:Fallback xmlns="">
      <p:transition spd="slow" advTm="2000">
        <p:blinds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325</Words>
  <Application>Microsoft Macintosh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Retrospect</vt:lpstr>
      <vt:lpstr>AEROBIC VS. ANAEROBIC</vt:lpstr>
      <vt:lpstr>Aerobic vs. Anaerobic</vt:lpstr>
      <vt:lpstr> What Is Aerobic Exercise? </vt:lpstr>
      <vt:lpstr>Examples include:</vt:lpstr>
      <vt:lpstr>What is Anaerobic Exercise?</vt:lpstr>
      <vt:lpstr>Examples Include: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AEROBIC VS. ANAEROBIC</dc:title>
  <dc:creator>Umejesi Mishael</dc:creator>
  <cp:lastModifiedBy>Tiye Masnegete</cp:lastModifiedBy>
  <cp:revision>105</cp:revision>
  <dcterms:created xsi:type="dcterms:W3CDTF">2018-10-27T05:39:01Z</dcterms:created>
  <dcterms:modified xsi:type="dcterms:W3CDTF">2018-11-19T21:19:44Z</dcterms:modified>
</cp:coreProperties>
</file>