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1" r:id="rId5"/>
    <p:sldId id="259" r:id="rId6"/>
    <p:sldId id="266" r:id="rId7"/>
    <p:sldId id="260" r:id="rId8"/>
    <p:sldId id="272" r:id="rId9"/>
    <p:sldId id="261" r:id="rId10"/>
    <p:sldId id="262" r:id="rId11"/>
    <p:sldId id="263" r:id="rId12"/>
    <p:sldId id="273" r:id="rId13"/>
    <p:sldId id="264" r:id="rId14"/>
    <p:sldId id="274" r:id="rId15"/>
    <p:sldId id="265" r:id="rId16"/>
    <p:sldId id="267" r:id="rId17"/>
    <p:sldId id="268" r:id="rId18"/>
    <p:sldId id="269" r:id="rId19"/>
    <p:sldId id="275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52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F7A6ED7-B94B-4829-8B5E-6EB06352B6E8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52EC9D9-131A-48A0-93AD-E567C9525E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685800"/>
            <a:ext cx="7772400" cy="2762250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10</a:t>
            </a:r>
            <a:r>
              <a:rPr lang="en-US" dirty="0" smtClean="0"/>
              <a:t> DIET TRAPS </a:t>
            </a:r>
            <a:br>
              <a:rPr lang="en-US" dirty="0" smtClean="0"/>
            </a:br>
            <a:r>
              <a:rPr lang="en-US" sz="3200" dirty="0" smtClean="0"/>
              <a:t>and how </a:t>
            </a:r>
            <a:br>
              <a:rPr lang="en-US" sz="3200" dirty="0" smtClean="0"/>
            </a:br>
            <a:r>
              <a:rPr lang="en-US" dirty="0" smtClean="0"/>
              <a:t>to avoid them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018994"/>
            <a:ext cx="6480048" cy="1752600"/>
          </a:xfrm>
        </p:spPr>
        <p:txBody>
          <a:bodyPr/>
          <a:lstStyle/>
          <a:p>
            <a:r>
              <a:rPr lang="en-US" dirty="0" smtClean="0"/>
              <a:t>Jasmine Eugenio, MD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27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You’re doing less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6196405" cy="762000"/>
          </a:xfrm>
        </p:spPr>
        <p:txBody>
          <a:bodyPr/>
          <a:lstStyle/>
          <a:p>
            <a:r>
              <a:rPr lang="en-US" dirty="0" smtClean="0"/>
              <a:t>ADULT should do a minimum of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7576" y="287822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5 </a:t>
            </a:r>
          </a:p>
          <a:p>
            <a:pPr algn="ctr"/>
            <a:r>
              <a:rPr lang="en-US" dirty="0" smtClean="0"/>
              <a:t>days/</a:t>
            </a:r>
          </a:p>
          <a:p>
            <a:pPr algn="ctr"/>
            <a:r>
              <a:rPr lang="en-US" dirty="0" smtClean="0"/>
              <a:t>week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31242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X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07597" y="2726456"/>
            <a:ext cx="1600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30 MINUTES</a:t>
            </a:r>
          </a:p>
          <a:p>
            <a:pPr algn="ctr"/>
            <a:r>
              <a:rPr lang="en-US" dirty="0" smtClean="0"/>
              <a:t>___________</a:t>
            </a:r>
          </a:p>
          <a:p>
            <a:pPr algn="ctr"/>
            <a:r>
              <a:rPr lang="en-US" sz="4800" dirty="0" smtClean="0"/>
              <a:t>day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87822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2563768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Weight loss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01858" y="4573115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DO: Exercising  helps KEEP YOUR WEIGHT LOSS ON Track!!!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93" y="2649043"/>
            <a:ext cx="1740653" cy="10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3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You SKIP breakfast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 people who skip breakfast eat more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high calorie foods </a:t>
            </a:r>
            <a:r>
              <a:rPr lang="en-US" dirty="0" smtClean="0"/>
              <a:t>later in the day</a:t>
            </a:r>
          </a:p>
          <a:p>
            <a:r>
              <a:rPr lang="en-US" dirty="0" smtClean="0"/>
              <a:t>You are 43% less likely to become obese</a:t>
            </a:r>
          </a:p>
          <a:p>
            <a:pPr marL="0" indent="0">
              <a:buNone/>
            </a:pPr>
            <a:r>
              <a:rPr lang="en-US" dirty="0" smtClean="0"/>
              <a:t> if you eat breakfast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2870200" cy="20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2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You SKIP breakfast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DO: Eat  three regular meals a day and stabilize your overall calorie intake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430225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29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You’ve stopped snacking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Its okay to snack</a:t>
            </a:r>
          </a:p>
          <a:p>
            <a:r>
              <a:rPr lang="en-US" dirty="0" smtClean="0"/>
              <a:t>The ideal snacks are high in protein and fiber</a:t>
            </a:r>
          </a:p>
          <a:p>
            <a:r>
              <a:rPr lang="en-US" dirty="0" smtClean="0"/>
              <a:t>Choose small handful of nuts, dried fruit (apricots) or some hummus and carrot sticks</a:t>
            </a:r>
          </a:p>
          <a:p>
            <a:r>
              <a:rPr lang="en-US" dirty="0" smtClean="0"/>
              <a:t>Regular, healthy snacking can help to maintain your energy and blood sugar levels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470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You’ve stopped snacking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DO: Listen to our body and keep hunger </a:t>
            </a:r>
            <a:r>
              <a:rPr lang="en-US" sz="3200" b="1" dirty="0" smtClean="0">
                <a:solidFill>
                  <a:schemeClr val="accent1"/>
                </a:solidFill>
              </a:rPr>
              <a:t>pangs </a:t>
            </a:r>
            <a:r>
              <a:rPr lang="en-US" sz="3200" b="1" dirty="0">
                <a:solidFill>
                  <a:schemeClr val="accent1"/>
                </a:solidFill>
              </a:rPr>
              <a:t>at </a:t>
            </a:r>
            <a:r>
              <a:rPr lang="en-US" sz="3200" b="1" dirty="0" smtClean="0">
                <a:solidFill>
                  <a:schemeClr val="accent1"/>
                </a:solidFill>
              </a:rPr>
              <a:t>bay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09627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8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You’re not eating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6051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Don’t deprive yourself of meals or cut back on calories  too much. This can slow your metabolism and even end up burning your muscles for energy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DO: AIM to LOSE NO                    MORE than 1 kg/week (2 </a:t>
            </a:r>
            <a:r>
              <a:rPr lang="en-US" sz="3200" b="1" dirty="0" err="1" smtClean="0">
                <a:solidFill>
                  <a:schemeClr val="accent1"/>
                </a:solidFill>
              </a:rPr>
              <a:t>lbs</a:t>
            </a:r>
            <a:r>
              <a:rPr lang="en-US" sz="3200" b="1" dirty="0" smtClean="0">
                <a:solidFill>
                  <a:schemeClr val="accent1"/>
                </a:solidFill>
              </a:rPr>
              <a:t>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8006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</a:t>
            </a:r>
            <a:r>
              <a:rPr lang="en-US" sz="4400" b="1" dirty="0" err="1" smtClean="0"/>
              <a:t>lb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4585155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3691180" y="4800598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</a:t>
            </a:r>
            <a:r>
              <a:rPr lang="en-US" sz="4400" b="1" dirty="0" err="1" smtClean="0"/>
              <a:t>lb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03003" y="4427831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5522" y="4585153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ONE week</a:t>
            </a:r>
            <a:endParaRPr lang="en-US" sz="36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21305"/>
            <a:ext cx="1371598" cy="137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3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You’re not getting enough 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food provides all the nutrients that we need so its important to eat w wide variety of different types of food, especially if you are on a diet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DO: VITAMINS and MINERALS are important for keeping your energy level up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2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 You’re not getting enough vitamins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59000"/>
            <a:ext cx="4330700" cy="455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17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 You use FOOD as a reward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86 % eat comfort foods when happy</a:t>
            </a:r>
          </a:p>
          <a:p>
            <a:r>
              <a:rPr lang="en-US" dirty="0" smtClean="0"/>
              <a:t>74% EAT to reward themselves</a:t>
            </a:r>
          </a:p>
          <a:p>
            <a:r>
              <a:rPr lang="en-US" dirty="0" smtClean="0"/>
              <a:t>Take a step back and consider rewarding yourself in other ways such as a long bath or spa treatment</a:t>
            </a:r>
          </a:p>
          <a:p>
            <a:r>
              <a:rPr lang="en-US" dirty="0" smtClean="0"/>
              <a:t>ARE you attached to CALORIE RICH FOODS?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8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 You use FOOD as a reward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en-US" sz="3000" b="1" dirty="0">
                <a:solidFill>
                  <a:srgbClr val="FDA023"/>
                </a:solidFill>
              </a:rPr>
              <a:t>DO: Think about how you view your food</a:t>
            </a:r>
            <a:endParaRPr lang="en-US" sz="3000" b="1" dirty="0">
              <a:solidFill>
                <a:srgbClr val="FDA023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486400" cy="351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5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 Diet????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You’ve done everything!!!</a:t>
            </a:r>
          </a:p>
          <a:p>
            <a:r>
              <a:rPr lang="en-US" dirty="0" smtClean="0"/>
              <a:t>Nothings happening</a:t>
            </a:r>
          </a:p>
          <a:p>
            <a:r>
              <a:rPr lang="en-US" dirty="0" smtClean="0"/>
              <a:t>Diet errors are sabotaging your weight loss efforts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06" y="3490400"/>
            <a:ext cx="3711207" cy="25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98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You’re drinking too much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Many people forget how many calories in their drinks, even a glass of healthy orange juice contains around 100 calories</a:t>
            </a:r>
          </a:p>
          <a:p>
            <a:r>
              <a:rPr lang="en-US" dirty="0" smtClean="0"/>
              <a:t>Large latte 260 calories</a:t>
            </a:r>
          </a:p>
          <a:p>
            <a:r>
              <a:rPr lang="en-US" dirty="0" smtClean="0"/>
              <a:t>Glass of red wine  90 </a:t>
            </a:r>
            <a:r>
              <a:rPr lang="en-US" dirty="0" err="1" smtClean="0"/>
              <a:t>cal</a:t>
            </a:r>
            <a:endParaRPr lang="en-US" dirty="0" smtClean="0"/>
          </a:p>
          <a:p>
            <a:r>
              <a:rPr lang="en-US" dirty="0" smtClean="0"/>
              <a:t>Smoothie  500 </a:t>
            </a:r>
            <a:r>
              <a:rPr lang="en-US" dirty="0" err="1" smtClean="0"/>
              <a:t>cal</a:t>
            </a:r>
            <a:endParaRPr lang="en-US" dirty="0" smtClean="0"/>
          </a:p>
          <a:p>
            <a:r>
              <a:rPr lang="en-US" dirty="0" smtClean="0"/>
              <a:t>Pint of beer  170 </a:t>
            </a:r>
            <a:r>
              <a:rPr lang="en-US" dirty="0" err="1" smtClean="0"/>
              <a:t>cal</a:t>
            </a:r>
            <a:endParaRPr lang="en-US" dirty="0" smtClean="0"/>
          </a:p>
          <a:p>
            <a:r>
              <a:rPr lang="en-US" dirty="0" smtClean="0"/>
              <a:t>Water  0 </a:t>
            </a:r>
            <a:r>
              <a:rPr lang="en-US" dirty="0" err="1" smtClean="0"/>
              <a:t>cal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sz="35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500" b="1" dirty="0" smtClean="0">
                <a:solidFill>
                  <a:schemeClr val="accent1"/>
                </a:solidFill>
              </a:rPr>
              <a:t>DO: Count the Calories in your drinks too</a:t>
            </a:r>
            <a:endParaRPr lang="en-US" sz="3500" b="1" dirty="0">
              <a:solidFill>
                <a:schemeClr val="accent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2876550" cy="209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8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Your portions are too big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let your hungry eyes dictate your portions</a:t>
            </a:r>
          </a:p>
          <a:p>
            <a:r>
              <a:rPr lang="en-US" dirty="0" smtClean="0"/>
              <a:t>Even if you are eating healthily you’ll struggle to shed pounds if you are having  large portions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69978"/>
            <a:ext cx="4165600" cy="267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66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Your portions are too big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80195" y="2514600"/>
            <a:ext cx="28446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DO: WEIGH, 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MEASURE 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out your portions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2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You’re not paying attention to the foods you are 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your guidelines for daily amounts for calories, fat, saturated  fats, sugar and salt for average adults</a:t>
            </a:r>
          </a:p>
          <a:p>
            <a:r>
              <a:rPr lang="en-US" dirty="0" smtClean="0"/>
              <a:t>Low fat doesn’t always mean low calories</a:t>
            </a:r>
          </a:p>
          <a:p>
            <a:r>
              <a:rPr lang="en-US" dirty="0" smtClean="0"/>
              <a:t>Some  low fat foods contain extra sugars to improve their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8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You’re </a:t>
            </a:r>
            <a:r>
              <a:rPr lang="en-US" dirty="0"/>
              <a:t>not paying attention to the foods you are eating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50487"/>
              </p:ext>
            </p:extLst>
          </p:nvPr>
        </p:nvGraphicFramePr>
        <p:xfrm>
          <a:off x="1295400" y="2209800"/>
          <a:ext cx="63246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00"/>
                <a:gridCol w="1054100"/>
                <a:gridCol w="1054100"/>
                <a:gridCol w="1181100"/>
                <a:gridCol w="927100"/>
                <a:gridCol w="1054100"/>
              </a:tblGrid>
              <a:tr h="787400">
                <a:tc>
                  <a:txBody>
                    <a:bodyPr/>
                    <a:lstStyle/>
                    <a:p>
                      <a:r>
                        <a:rPr lang="en-US" dirty="0" smtClean="0"/>
                        <a:t>Each</a:t>
                      </a:r>
                    </a:p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Saturates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Sugars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Women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70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20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6g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90 g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95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30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6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120 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105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DO: Always check calories content and guideline daily amounts before you buy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9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You feel like giving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Overeating or indulging in naughty treats can guilt trip dieters into giving up</a:t>
            </a:r>
          </a:p>
          <a:p>
            <a:r>
              <a:rPr lang="en-US" dirty="0" smtClean="0"/>
              <a:t>Join groups, get back up</a:t>
            </a:r>
          </a:p>
          <a:p>
            <a:r>
              <a:rPr lang="en-US" dirty="0" smtClean="0"/>
              <a:t>Come to POWER visit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DO: Get back on track and don’t lose hope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45402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2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5874"/>
            <a:ext cx="4178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175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09999"/>
            <a:ext cx="4064000" cy="288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5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You’re doing less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tend to move less when they start dieting</a:t>
            </a:r>
          </a:p>
          <a:p>
            <a:r>
              <a:rPr lang="en-US" dirty="0" smtClean="0"/>
              <a:t>Research show that people activity levels tend to drop 40% when they try to los e weight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4445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706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</TotalTime>
  <Words>636</Words>
  <Application>Microsoft Office PowerPoint</Application>
  <PresentationFormat>On-screen Show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Pushpin</vt:lpstr>
      <vt:lpstr>10 DIET TRAPS  and how  to avoid them</vt:lpstr>
      <vt:lpstr>ON a Diet????</vt:lpstr>
      <vt:lpstr>1. Your portions are too big</vt:lpstr>
      <vt:lpstr>1. Your portions are too big</vt:lpstr>
      <vt:lpstr>2. You’re not paying attention to the foods you are eating</vt:lpstr>
      <vt:lpstr>2. You’re not paying attention to the foods you are eating</vt:lpstr>
      <vt:lpstr>3. You feel like giving up</vt:lpstr>
      <vt:lpstr>PowerPoint Presentation</vt:lpstr>
      <vt:lpstr>4. You’re doing less exercise</vt:lpstr>
      <vt:lpstr>4. You’re doing less exercise</vt:lpstr>
      <vt:lpstr>5. You SKIP breakfast</vt:lpstr>
      <vt:lpstr>5. You SKIP breakfast</vt:lpstr>
      <vt:lpstr>6. You’ve stopped snacking</vt:lpstr>
      <vt:lpstr>6. You’ve stopped snacking</vt:lpstr>
      <vt:lpstr>7. You’re not eating enough</vt:lpstr>
      <vt:lpstr>8. You’re not getting enough vitamins</vt:lpstr>
      <vt:lpstr>8. You’re not getting enough vitamins</vt:lpstr>
      <vt:lpstr>9. You use FOOD as a reward</vt:lpstr>
      <vt:lpstr>9. You use FOOD as a reward</vt:lpstr>
      <vt:lpstr>10. You’re drinking too much</vt:lpstr>
    </vt:vector>
  </TitlesOfParts>
  <Company>County of Los Angeles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DIET TRAPS  and how  to avoid them</dc:title>
  <dc:creator>Jasmine Eugenio</dc:creator>
  <cp:lastModifiedBy>Jasmine Eugenio</cp:lastModifiedBy>
  <cp:revision>10</cp:revision>
  <dcterms:created xsi:type="dcterms:W3CDTF">2015-07-13T17:36:25Z</dcterms:created>
  <dcterms:modified xsi:type="dcterms:W3CDTF">2015-07-13T19:10:33Z</dcterms:modified>
</cp:coreProperties>
</file>